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6.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7.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9.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0.xml" ContentType="application/vnd.openxmlformats-officedocument.theme+xml"/>
  <Override PartName="/ppt/media/image22.jpg" ContentType="image/jpg"/>
  <Override PartName="/ppt/media/image23.jpg" ContentType="image/jpg"/>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1.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2.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1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4.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5.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6.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17.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18.xml" ContentType="application/vnd.openxmlformats-officedocument.theme+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19.xml" ContentType="application/vnd.openxmlformats-officedocument.theme+xml"/>
  <Override PartName="/ppt/tags/tag7.xml" ContentType="application/vnd.openxmlformats-officedocument.presentationml.tags+xml"/>
  <Override PartName="/ppt/theme/theme20.xml" ContentType="application/vnd.openxmlformats-officedocument.theme+xml"/>
  <Override PartName="/ppt/theme/theme21.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6.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27.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28.xml" ContentType="application/vnd.openxmlformats-officedocument.presentationml.tags+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143" r:id="rId4"/>
    <p:sldMasterId id="2147485271" r:id="rId5"/>
    <p:sldMasterId id="2147485404" r:id="rId6"/>
    <p:sldMasterId id="2147485502" r:id="rId7"/>
    <p:sldMasterId id="2147485585" r:id="rId8"/>
    <p:sldMasterId id="2147485605" r:id="rId9"/>
    <p:sldMasterId id="2147485617" r:id="rId10"/>
    <p:sldMasterId id="2147485624" r:id="rId11"/>
    <p:sldMasterId id="2147485629" r:id="rId12"/>
    <p:sldMasterId id="2147485651" r:id="rId13"/>
    <p:sldMasterId id="2147485678" r:id="rId14"/>
    <p:sldMasterId id="2147485690" r:id="rId15"/>
    <p:sldMasterId id="2147485703" r:id="rId16"/>
    <p:sldMasterId id="2147485712" r:id="rId17"/>
    <p:sldMasterId id="2147485721" r:id="rId18"/>
    <p:sldMasterId id="2147485727" r:id="rId19"/>
    <p:sldMasterId id="2147485733" r:id="rId20"/>
    <p:sldMasterId id="2147485738" r:id="rId21"/>
    <p:sldMasterId id="2147485743" r:id="rId22"/>
  </p:sldMasterIdLst>
  <p:notesMasterIdLst>
    <p:notesMasterId r:id="rId159"/>
  </p:notesMasterIdLst>
  <p:handoutMasterIdLst>
    <p:handoutMasterId r:id="rId160"/>
  </p:handoutMasterIdLst>
  <p:sldIdLst>
    <p:sldId id="285" r:id="rId23"/>
    <p:sldId id="295" r:id="rId24"/>
    <p:sldId id="296" r:id="rId25"/>
    <p:sldId id="2147480151" r:id="rId26"/>
    <p:sldId id="13408" r:id="rId27"/>
    <p:sldId id="2147483646" r:id="rId28"/>
    <p:sldId id="297" r:id="rId29"/>
    <p:sldId id="298" r:id="rId30"/>
    <p:sldId id="2147480704" r:id="rId31"/>
    <p:sldId id="299" r:id="rId32"/>
    <p:sldId id="2147470659" r:id="rId33"/>
    <p:sldId id="13108" r:id="rId34"/>
    <p:sldId id="301" r:id="rId35"/>
    <p:sldId id="302" r:id="rId36"/>
    <p:sldId id="303" r:id="rId37"/>
    <p:sldId id="304" r:id="rId38"/>
    <p:sldId id="305" r:id="rId39"/>
    <p:sldId id="306" r:id="rId40"/>
    <p:sldId id="307" r:id="rId41"/>
    <p:sldId id="2147483631" r:id="rId42"/>
    <p:sldId id="287" r:id="rId43"/>
    <p:sldId id="2147471838" r:id="rId44"/>
    <p:sldId id="2147471837" r:id="rId45"/>
    <p:sldId id="273" r:id="rId46"/>
    <p:sldId id="2147483644" r:id="rId47"/>
    <p:sldId id="280" r:id="rId48"/>
    <p:sldId id="281" r:id="rId49"/>
    <p:sldId id="2147483632" r:id="rId50"/>
    <p:sldId id="2147483633" r:id="rId51"/>
    <p:sldId id="2147483628" r:id="rId52"/>
    <p:sldId id="2147483629" r:id="rId53"/>
    <p:sldId id="270" r:id="rId54"/>
    <p:sldId id="13407" r:id="rId55"/>
    <p:sldId id="2147483567" r:id="rId56"/>
    <p:sldId id="290" r:id="rId57"/>
    <p:sldId id="2147483647" r:id="rId58"/>
    <p:sldId id="259" r:id="rId59"/>
    <p:sldId id="2387" r:id="rId60"/>
    <p:sldId id="875" r:id="rId61"/>
    <p:sldId id="881" r:id="rId62"/>
    <p:sldId id="882" r:id="rId63"/>
    <p:sldId id="260" r:id="rId64"/>
    <p:sldId id="264" r:id="rId65"/>
    <p:sldId id="261" r:id="rId66"/>
    <p:sldId id="262" r:id="rId67"/>
    <p:sldId id="263" r:id="rId68"/>
    <p:sldId id="279" r:id="rId69"/>
    <p:sldId id="2147483518" r:id="rId70"/>
    <p:sldId id="2147483519" r:id="rId71"/>
    <p:sldId id="271" r:id="rId72"/>
    <p:sldId id="2147483523" r:id="rId73"/>
    <p:sldId id="265" r:id="rId74"/>
    <p:sldId id="2147483520" r:id="rId75"/>
    <p:sldId id="2147483524" r:id="rId76"/>
    <p:sldId id="2147483521" r:id="rId77"/>
    <p:sldId id="266" r:id="rId78"/>
    <p:sldId id="267" r:id="rId79"/>
    <p:sldId id="268" r:id="rId80"/>
    <p:sldId id="272" r:id="rId81"/>
    <p:sldId id="256" r:id="rId82"/>
    <p:sldId id="2147483590" r:id="rId83"/>
    <p:sldId id="2147483565" r:id="rId84"/>
    <p:sldId id="2147483562" r:id="rId85"/>
    <p:sldId id="2147483525" r:id="rId86"/>
    <p:sldId id="2147483526" r:id="rId87"/>
    <p:sldId id="283" r:id="rId88"/>
    <p:sldId id="269" r:id="rId89"/>
    <p:sldId id="274" r:id="rId90"/>
    <p:sldId id="275" r:id="rId91"/>
    <p:sldId id="276" r:id="rId92"/>
    <p:sldId id="2147483527" r:id="rId93"/>
    <p:sldId id="2147483643" r:id="rId94"/>
    <p:sldId id="277" r:id="rId95"/>
    <p:sldId id="278" r:id="rId96"/>
    <p:sldId id="282" r:id="rId97"/>
    <p:sldId id="257" r:id="rId98"/>
    <p:sldId id="2147471833" r:id="rId99"/>
    <p:sldId id="2147471879" r:id="rId100"/>
    <p:sldId id="2147471881" r:id="rId101"/>
    <p:sldId id="294" r:id="rId102"/>
    <p:sldId id="2147471839" r:id="rId103"/>
    <p:sldId id="2147471840" r:id="rId104"/>
    <p:sldId id="2147471844" r:id="rId105"/>
    <p:sldId id="2147471841" r:id="rId106"/>
    <p:sldId id="2147471842" r:id="rId107"/>
    <p:sldId id="2147471845" r:id="rId108"/>
    <p:sldId id="2147471846" r:id="rId109"/>
    <p:sldId id="2147471847" r:id="rId110"/>
    <p:sldId id="2147471880" r:id="rId111"/>
    <p:sldId id="2147483583" r:id="rId112"/>
    <p:sldId id="2147471849" r:id="rId113"/>
    <p:sldId id="2147471860" r:id="rId114"/>
    <p:sldId id="2147471862" r:id="rId115"/>
    <p:sldId id="2147471863" r:id="rId116"/>
    <p:sldId id="2147471864" r:id="rId117"/>
    <p:sldId id="2147471848" r:id="rId118"/>
    <p:sldId id="2147471855" r:id="rId119"/>
    <p:sldId id="2147471856" r:id="rId120"/>
    <p:sldId id="2147471857" r:id="rId121"/>
    <p:sldId id="2147471859" r:id="rId122"/>
    <p:sldId id="2147483584" r:id="rId123"/>
    <p:sldId id="258" r:id="rId124"/>
    <p:sldId id="286" r:id="rId125"/>
    <p:sldId id="2147472103" r:id="rId126"/>
    <p:sldId id="2147472104" r:id="rId127"/>
    <p:sldId id="2147472106" r:id="rId128"/>
    <p:sldId id="2147472107" r:id="rId129"/>
    <p:sldId id="2147472109" r:id="rId130"/>
    <p:sldId id="2147483476" r:id="rId131"/>
    <p:sldId id="2141412155" r:id="rId132"/>
    <p:sldId id="2145705999" r:id="rId133"/>
    <p:sldId id="2145706371" r:id="rId134"/>
    <p:sldId id="373" r:id="rId135"/>
    <p:sldId id="374" r:id="rId136"/>
    <p:sldId id="372" r:id="rId137"/>
    <p:sldId id="2145706000" r:id="rId138"/>
    <p:sldId id="2145706374" r:id="rId139"/>
    <p:sldId id="2147475281" r:id="rId140"/>
    <p:sldId id="2147475282" r:id="rId141"/>
    <p:sldId id="2147475283" r:id="rId142"/>
    <p:sldId id="2145706001" r:id="rId143"/>
    <p:sldId id="2145706383" r:id="rId144"/>
    <p:sldId id="2145706384" r:id="rId145"/>
    <p:sldId id="2147483477" r:id="rId146"/>
    <p:sldId id="288" r:id="rId147"/>
    <p:sldId id="300" r:id="rId148"/>
    <p:sldId id="289" r:id="rId149"/>
    <p:sldId id="291" r:id="rId150"/>
    <p:sldId id="2147483475" r:id="rId151"/>
    <p:sldId id="292" r:id="rId152"/>
    <p:sldId id="293" r:id="rId153"/>
    <p:sldId id="2147483474" r:id="rId154"/>
    <p:sldId id="2147483478" r:id="rId155"/>
    <p:sldId id="2147483645" r:id="rId156"/>
    <p:sldId id="2147480083" r:id="rId157"/>
    <p:sldId id="284" r:id="rId158"/>
  </p:sldIdLst>
  <p:sldSz cx="12192000" cy="6858000"/>
  <p:notesSz cx="7772400" cy="10058400"/>
  <p:custDataLst>
    <p:tags r:id="rId161"/>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2" pos="3719" userDrawn="1">
          <p15:clr>
            <a:srgbClr val="A4A3A4"/>
          </p15:clr>
        </p15:guide>
        <p15:guide id="4" pos="6208" userDrawn="1">
          <p15:clr>
            <a:srgbClr val="A4A3A4"/>
          </p15:clr>
        </p15:guide>
        <p15:guide id="5"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 id="1" name="Porter, David" initials="DP" lastIdx="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FFFFFF"/>
    <a:srgbClr val="E4ECF2"/>
    <a:srgbClr val="DBEFF5"/>
    <a:srgbClr val="DFF2F5"/>
    <a:srgbClr val="ECFEFF"/>
    <a:srgbClr val="DFEFFF"/>
    <a:srgbClr val="D2EEFD"/>
    <a:srgbClr val="CBE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6301" autoAdjust="0"/>
  </p:normalViewPr>
  <p:slideViewPr>
    <p:cSldViewPr snapToGrid="0">
      <p:cViewPr varScale="1">
        <p:scale>
          <a:sx n="123" d="100"/>
          <a:sy n="123" d="100"/>
        </p:scale>
        <p:origin x="672" y="184"/>
      </p:cViewPr>
      <p:guideLst>
        <p:guide pos="3719"/>
        <p:guide pos="6208"/>
        <p:guide orient="horz" pos="2160"/>
      </p:guideLst>
    </p:cSldViewPr>
  </p:slideViewPr>
  <p:outlineViewPr>
    <p:cViewPr varScale="1">
      <p:scale>
        <a:sx n="170" d="200"/>
        <a:sy n="170" d="200"/>
      </p:scale>
      <p:origin x="0" y="-149912"/>
    </p:cViewPr>
  </p:outlineViewPr>
  <p:notesTextViewPr>
    <p:cViewPr>
      <p:scale>
        <a:sx n="100" d="100"/>
        <a:sy n="100" d="100"/>
      </p:scale>
      <p:origin x="0" y="0"/>
    </p:cViewPr>
  </p:notesTextViewPr>
  <p:sorterViewPr>
    <p:cViewPr>
      <p:scale>
        <a:sx n="131" d="100"/>
        <a:sy n="131" d="100"/>
      </p:scale>
      <p:origin x="0" y="0"/>
    </p:cViewPr>
  </p:sorterViewPr>
  <p:notesViewPr>
    <p:cSldViewPr snapToGrid="0">
      <p:cViewPr varScale="1">
        <p:scale>
          <a:sx n="78" d="100"/>
          <a:sy n="78" d="100"/>
        </p:scale>
        <p:origin x="385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5.xml"/><Relationship Id="rId21" Type="http://schemas.openxmlformats.org/officeDocument/2006/relationships/slideMaster" Target="slideMasters/slideMaster18.xml"/><Relationship Id="rId42" Type="http://schemas.openxmlformats.org/officeDocument/2006/relationships/slide" Target="slides/slide20.xml"/><Relationship Id="rId63" Type="http://schemas.openxmlformats.org/officeDocument/2006/relationships/slide" Target="slides/slide41.xml"/><Relationship Id="rId84" Type="http://schemas.openxmlformats.org/officeDocument/2006/relationships/slide" Target="slides/slide62.xml"/><Relationship Id="rId138" Type="http://schemas.openxmlformats.org/officeDocument/2006/relationships/slide" Target="slides/slide116.xml"/><Relationship Id="rId159" Type="http://schemas.openxmlformats.org/officeDocument/2006/relationships/notesMaster" Target="notesMasters/notesMaster1.xml"/><Relationship Id="rId107" Type="http://schemas.openxmlformats.org/officeDocument/2006/relationships/slide" Target="slides/slide85.xml"/><Relationship Id="rId11" Type="http://schemas.openxmlformats.org/officeDocument/2006/relationships/slideMaster" Target="slideMasters/slideMaster8.xml"/><Relationship Id="rId32" Type="http://schemas.openxmlformats.org/officeDocument/2006/relationships/slide" Target="slides/slide10.xml"/><Relationship Id="rId53" Type="http://schemas.openxmlformats.org/officeDocument/2006/relationships/slide" Target="slides/slide31.xml"/><Relationship Id="rId74" Type="http://schemas.openxmlformats.org/officeDocument/2006/relationships/slide" Target="slides/slide52.xml"/><Relationship Id="rId128" Type="http://schemas.openxmlformats.org/officeDocument/2006/relationships/slide" Target="slides/slide106.xml"/><Relationship Id="rId149" Type="http://schemas.openxmlformats.org/officeDocument/2006/relationships/slide" Target="slides/slide127.xml"/><Relationship Id="rId5" Type="http://schemas.openxmlformats.org/officeDocument/2006/relationships/slideMaster" Target="slideMasters/slideMaster2.xml"/><Relationship Id="rId95" Type="http://schemas.openxmlformats.org/officeDocument/2006/relationships/slide" Target="slides/slide73.xml"/><Relationship Id="rId160" Type="http://schemas.openxmlformats.org/officeDocument/2006/relationships/handoutMaster" Target="handoutMasters/handoutMaster1.xml"/><Relationship Id="rId22" Type="http://schemas.openxmlformats.org/officeDocument/2006/relationships/slideMaster" Target="slideMasters/slideMaster19.xml"/><Relationship Id="rId43" Type="http://schemas.openxmlformats.org/officeDocument/2006/relationships/slide" Target="slides/slide21.xml"/><Relationship Id="rId64" Type="http://schemas.openxmlformats.org/officeDocument/2006/relationships/slide" Target="slides/slide42.xml"/><Relationship Id="rId118" Type="http://schemas.openxmlformats.org/officeDocument/2006/relationships/slide" Target="slides/slide96.xml"/><Relationship Id="rId139" Type="http://schemas.openxmlformats.org/officeDocument/2006/relationships/slide" Target="slides/slide117.xml"/><Relationship Id="rId85" Type="http://schemas.openxmlformats.org/officeDocument/2006/relationships/slide" Target="slides/slide63.xml"/><Relationship Id="rId150" Type="http://schemas.openxmlformats.org/officeDocument/2006/relationships/slide" Target="slides/slide128.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1.xml"/><Relationship Id="rId38" Type="http://schemas.openxmlformats.org/officeDocument/2006/relationships/slide" Target="slides/slide16.xml"/><Relationship Id="rId59" Type="http://schemas.openxmlformats.org/officeDocument/2006/relationships/slide" Target="slides/slide37.xml"/><Relationship Id="rId103" Type="http://schemas.openxmlformats.org/officeDocument/2006/relationships/slide" Target="slides/slide81.xml"/><Relationship Id="rId108" Type="http://schemas.openxmlformats.org/officeDocument/2006/relationships/slide" Target="slides/slide86.xml"/><Relationship Id="rId124" Type="http://schemas.openxmlformats.org/officeDocument/2006/relationships/slide" Target="slides/slide102.xml"/><Relationship Id="rId129" Type="http://schemas.openxmlformats.org/officeDocument/2006/relationships/slide" Target="slides/slide107.xml"/><Relationship Id="rId54" Type="http://schemas.openxmlformats.org/officeDocument/2006/relationships/slide" Target="slides/slide32.xml"/><Relationship Id="rId70" Type="http://schemas.openxmlformats.org/officeDocument/2006/relationships/slide" Target="slides/slide48.xml"/><Relationship Id="rId75" Type="http://schemas.openxmlformats.org/officeDocument/2006/relationships/slide" Target="slides/slide53.xml"/><Relationship Id="rId91" Type="http://schemas.openxmlformats.org/officeDocument/2006/relationships/slide" Target="slides/slide69.xml"/><Relationship Id="rId96" Type="http://schemas.openxmlformats.org/officeDocument/2006/relationships/slide" Target="slides/slide74.xml"/><Relationship Id="rId140" Type="http://schemas.openxmlformats.org/officeDocument/2006/relationships/slide" Target="slides/slide118.xml"/><Relationship Id="rId145" Type="http://schemas.openxmlformats.org/officeDocument/2006/relationships/slide" Target="slides/slide123.xml"/><Relationship Id="rId161" Type="http://schemas.openxmlformats.org/officeDocument/2006/relationships/tags" Target="tags/tag1.xml"/><Relationship Id="rId16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xml"/><Relationship Id="rId28" Type="http://schemas.openxmlformats.org/officeDocument/2006/relationships/slide" Target="slides/slide6.xml"/><Relationship Id="rId49" Type="http://schemas.openxmlformats.org/officeDocument/2006/relationships/slide" Target="slides/slide27.xml"/><Relationship Id="rId114" Type="http://schemas.openxmlformats.org/officeDocument/2006/relationships/slide" Target="slides/slide92.xml"/><Relationship Id="rId119" Type="http://schemas.openxmlformats.org/officeDocument/2006/relationships/slide" Target="slides/slide97.xml"/><Relationship Id="rId44" Type="http://schemas.openxmlformats.org/officeDocument/2006/relationships/slide" Target="slides/slide22.xml"/><Relationship Id="rId60" Type="http://schemas.openxmlformats.org/officeDocument/2006/relationships/slide" Target="slides/slide38.xml"/><Relationship Id="rId65" Type="http://schemas.openxmlformats.org/officeDocument/2006/relationships/slide" Target="slides/slide43.xml"/><Relationship Id="rId81" Type="http://schemas.openxmlformats.org/officeDocument/2006/relationships/slide" Target="slides/slide59.xml"/><Relationship Id="rId86" Type="http://schemas.openxmlformats.org/officeDocument/2006/relationships/slide" Target="slides/slide64.xml"/><Relationship Id="rId130" Type="http://schemas.openxmlformats.org/officeDocument/2006/relationships/slide" Target="slides/slide108.xml"/><Relationship Id="rId135" Type="http://schemas.openxmlformats.org/officeDocument/2006/relationships/slide" Target="slides/slide113.xml"/><Relationship Id="rId151" Type="http://schemas.openxmlformats.org/officeDocument/2006/relationships/slide" Target="slides/slide129.xml"/><Relationship Id="rId156" Type="http://schemas.openxmlformats.org/officeDocument/2006/relationships/slide" Target="slides/slide134.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7.xml"/><Relationship Id="rId109" Type="http://schemas.openxmlformats.org/officeDocument/2006/relationships/slide" Target="slides/slide8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slide" Target="slides/slide75.xml"/><Relationship Id="rId104" Type="http://schemas.openxmlformats.org/officeDocument/2006/relationships/slide" Target="slides/slide82.xml"/><Relationship Id="rId120" Type="http://schemas.openxmlformats.org/officeDocument/2006/relationships/slide" Target="slides/slide98.xml"/><Relationship Id="rId125" Type="http://schemas.openxmlformats.org/officeDocument/2006/relationships/slide" Target="slides/slide103.xml"/><Relationship Id="rId141" Type="http://schemas.openxmlformats.org/officeDocument/2006/relationships/slide" Target="slides/slide119.xml"/><Relationship Id="rId146" Type="http://schemas.openxmlformats.org/officeDocument/2006/relationships/slide" Target="slides/slide124.xml"/><Relationship Id="rId7" Type="http://schemas.openxmlformats.org/officeDocument/2006/relationships/slideMaster" Target="slideMasters/slideMaster4.xml"/><Relationship Id="rId71" Type="http://schemas.openxmlformats.org/officeDocument/2006/relationships/slide" Target="slides/slide49.xml"/><Relationship Id="rId92" Type="http://schemas.openxmlformats.org/officeDocument/2006/relationships/slide" Target="slides/slide70.xml"/><Relationship Id="rId162"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slide" Target="slides/slide65.xml"/><Relationship Id="rId110" Type="http://schemas.openxmlformats.org/officeDocument/2006/relationships/slide" Target="slides/slide88.xml"/><Relationship Id="rId115" Type="http://schemas.openxmlformats.org/officeDocument/2006/relationships/slide" Target="slides/slide93.xml"/><Relationship Id="rId131" Type="http://schemas.openxmlformats.org/officeDocument/2006/relationships/slide" Target="slides/slide109.xml"/><Relationship Id="rId136" Type="http://schemas.openxmlformats.org/officeDocument/2006/relationships/slide" Target="slides/slide114.xml"/><Relationship Id="rId157" Type="http://schemas.openxmlformats.org/officeDocument/2006/relationships/slide" Target="slides/slide135.xml"/><Relationship Id="rId61" Type="http://schemas.openxmlformats.org/officeDocument/2006/relationships/slide" Target="slides/slide39.xml"/><Relationship Id="rId82" Type="http://schemas.openxmlformats.org/officeDocument/2006/relationships/slide" Target="slides/slide60.xml"/><Relationship Id="rId152" Type="http://schemas.openxmlformats.org/officeDocument/2006/relationships/slide" Target="slides/slide130.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100" Type="http://schemas.openxmlformats.org/officeDocument/2006/relationships/slide" Target="slides/slide78.xml"/><Relationship Id="rId105" Type="http://schemas.openxmlformats.org/officeDocument/2006/relationships/slide" Target="slides/slide83.xml"/><Relationship Id="rId126" Type="http://schemas.openxmlformats.org/officeDocument/2006/relationships/slide" Target="slides/slide104.xml"/><Relationship Id="rId147" Type="http://schemas.openxmlformats.org/officeDocument/2006/relationships/slide" Target="slides/slide125.xml"/><Relationship Id="rId8" Type="http://schemas.openxmlformats.org/officeDocument/2006/relationships/slideMaster" Target="slideMasters/slideMaster5.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slide" Target="slides/slide71.xml"/><Relationship Id="rId98" Type="http://schemas.openxmlformats.org/officeDocument/2006/relationships/slide" Target="slides/slide76.xml"/><Relationship Id="rId121" Type="http://schemas.openxmlformats.org/officeDocument/2006/relationships/slide" Target="slides/slide99.xml"/><Relationship Id="rId142" Type="http://schemas.openxmlformats.org/officeDocument/2006/relationships/slide" Target="slides/slide120.xml"/><Relationship Id="rId163"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3.xml"/><Relationship Id="rId46" Type="http://schemas.openxmlformats.org/officeDocument/2006/relationships/slide" Target="slides/slide24.xml"/><Relationship Id="rId67" Type="http://schemas.openxmlformats.org/officeDocument/2006/relationships/slide" Target="slides/slide45.xml"/><Relationship Id="rId116" Type="http://schemas.openxmlformats.org/officeDocument/2006/relationships/slide" Target="slides/slide94.xml"/><Relationship Id="rId137" Type="http://schemas.openxmlformats.org/officeDocument/2006/relationships/slide" Target="slides/slide115.xml"/><Relationship Id="rId158" Type="http://schemas.openxmlformats.org/officeDocument/2006/relationships/slide" Target="slides/slide136.xml"/><Relationship Id="rId20" Type="http://schemas.openxmlformats.org/officeDocument/2006/relationships/slideMaster" Target="slideMasters/slideMaster17.xml"/><Relationship Id="rId41" Type="http://schemas.openxmlformats.org/officeDocument/2006/relationships/slide" Target="slides/slide19.xml"/><Relationship Id="rId62" Type="http://schemas.openxmlformats.org/officeDocument/2006/relationships/slide" Target="slides/slide40.xml"/><Relationship Id="rId83" Type="http://schemas.openxmlformats.org/officeDocument/2006/relationships/slide" Target="slides/slide61.xml"/><Relationship Id="rId88" Type="http://schemas.openxmlformats.org/officeDocument/2006/relationships/slide" Target="slides/slide66.xml"/><Relationship Id="rId111" Type="http://schemas.openxmlformats.org/officeDocument/2006/relationships/slide" Target="slides/slide89.xml"/><Relationship Id="rId132" Type="http://schemas.openxmlformats.org/officeDocument/2006/relationships/slide" Target="slides/slide110.xml"/><Relationship Id="rId153" Type="http://schemas.openxmlformats.org/officeDocument/2006/relationships/slide" Target="slides/slide131.xml"/><Relationship Id="rId15" Type="http://schemas.openxmlformats.org/officeDocument/2006/relationships/slideMaster" Target="slideMasters/slideMaster12.xml"/><Relationship Id="rId36" Type="http://schemas.openxmlformats.org/officeDocument/2006/relationships/slide" Target="slides/slide14.xml"/><Relationship Id="rId57" Type="http://schemas.openxmlformats.org/officeDocument/2006/relationships/slide" Target="slides/slide35.xml"/><Relationship Id="rId106" Type="http://schemas.openxmlformats.org/officeDocument/2006/relationships/slide" Target="slides/slide84.xml"/><Relationship Id="rId127" Type="http://schemas.openxmlformats.org/officeDocument/2006/relationships/slide" Target="slides/slide105.xml"/><Relationship Id="rId10" Type="http://schemas.openxmlformats.org/officeDocument/2006/relationships/slideMaster" Target="slideMasters/slideMaster7.xml"/><Relationship Id="rId31" Type="http://schemas.openxmlformats.org/officeDocument/2006/relationships/slide" Target="slides/slide9.xml"/><Relationship Id="rId52" Type="http://schemas.openxmlformats.org/officeDocument/2006/relationships/slide" Target="slides/slide30.xml"/><Relationship Id="rId73" Type="http://schemas.openxmlformats.org/officeDocument/2006/relationships/slide" Target="slides/slide51.xml"/><Relationship Id="rId78" Type="http://schemas.openxmlformats.org/officeDocument/2006/relationships/slide" Target="slides/slide56.xml"/><Relationship Id="rId94" Type="http://schemas.openxmlformats.org/officeDocument/2006/relationships/slide" Target="slides/slide72.xml"/><Relationship Id="rId99" Type="http://schemas.openxmlformats.org/officeDocument/2006/relationships/slide" Target="slides/slide77.xml"/><Relationship Id="rId101" Type="http://schemas.openxmlformats.org/officeDocument/2006/relationships/slide" Target="slides/slide79.xml"/><Relationship Id="rId122" Type="http://schemas.openxmlformats.org/officeDocument/2006/relationships/slide" Target="slides/slide100.xml"/><Relationship Id="rId143" Type="http://schemas.openxmlformats.org/officeDocument/2006/relationships/slide" Target="slides/slide121.xml"/><Relationship Id="rId148" Type="http://schemas.openxmlformats.org/officeDocument/2006/relationships/slide" Target="slides/slide126.xml"/><Relationship Id="rId16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4.xml"/><Relationship Id="rId47" Type="http://schemas.openxmlformats.org/officeDocument/2006/relationships/slide" Target="slides/slide25.xml"/><Relationship Id="rId68" Type="http://schemas.openxmlformats.org/officeDocument/2006/relationships/slide" Target="slides/slide46.xml"/><Relationship Id="rId89" Type="http://schemas.openxmlformats.org/officeDocument/2006/relationships/slide" Target="slides/slide67.xml"/><Relationship Id="rId112" Type="http://schemas.openxmlformats.org/officeDocument/2006/relationships/slide" Target="slides/slide90.xml"/><Relationship Id="rId133" Type="http://schemas.openxmlformats.org/officeDocument/2006/relationships/slide" Target="slides/slide111.xml"/><Relationship Id="rId154" Type="http://schemas.openxmlformats.org/officeDocument/2006/relationships/slide" Target="slides/slide132.xml"/><Relationship Id="rId16" Type="http://schemas.openxmlformats.org/officeDocument/2006/relationships/slideMaster" Target="slideMasters/slideMaster13.xml"/><Relationship Id="rId37" Type="http://schemas.openxmlformats.org/officeDocument/2006/relationships/slide" Target="slides/slide15.xml"/><Relationship Id="rId58" Type="http://schemas.openxmlformats.org/officeDocument/2006/relationships/slide" Target="slides/slide36.xml"/><Relationship Id="rId79" Type="http://schemas.openxmlformats.org/officeDocument/2006/relationships/slide" Target="slides/slide57.xml"/><Relationship Id="rId102" Type="http://schemas.openxmlformats.org/officeDocument/2006/relationships/slide" Target="slides/slide80.xml"/><Relationship Id="rId123" Type="http://schemas.openxmlformats.org/officeDocument/2006/relationships/slide" Target="slides/slide101.xml"/><Relationship Id="rId144" Type="http://schemas.openxmlformats.org/officeDocument/2006/relationships/slide" Target="slides/slide122.xml"/><Relationship Id="rId90" Type="http://schemas.openxmlformats.org/officeDocument/2006/relationships/slide" Target="slides/slide68.xml"/><Relationship Id="rId165" Type="http://schemas.openxmlformats.org/officeDocument/2006/relationships/theme" Target="theme/theme1.xml"/><Relationship Id="rId27" Type="http://schemas.openxmlformats.org/officeDocument/2006/relationships/slide" Target="slides/slide5.xml"/><Relationship Id="rId48" Type="http://schemas.openxmlformats.org/officeDocument/2006/relationships/slide" Target="slides/slide26.xml"/><Relationship Id="rId69" Type="http://schemas.openxmlformats.org/officeDocument/2006/relationships/slide" Target="slides/slide47.xml"/><Relationship Id="rId113" Type="http://schemas.openxmlformats.org/officeDocument/2006/relationships/slide" Target="slides/slide91.xml"/><Relationship Id="rId134" Type="http://schemas.openxmlformats.org/officeDocument/2006/relationships/slide" Target="slides/slide112.xml"/><Relationship Id="rId80" Type="http://schemas.openxmlformats.org/officeDocument/2006/relationships/slide" Target="slides/slide58.xml"/><Relationship Id="rId155" Type="http://schemas.openxmlformats.org/officeDocument/2006/relationships/slide" Target="slides/slide1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7/30/26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91A6B-202D-592D-1B0E-2EC73A04EEB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17EFF86-CCDD-116A-A938-72B97F2EF80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67DFD7D4-91D4-032F-1510-67517D480A44}"/>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060D36A-E943-3B40-7CDD-E58FC24CB2C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569324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B1D2-9FDA-B06C-7B9F-EF1023A72E41}"/>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83C1822-58F5-CBB2-56A9-5F4D1B416251}"/>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18</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E1A30FB-5620-33AB-D9EA-DE4315C31F8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416C3E6C-4861-C60F-CDCF-F7E19E50EFEF}"/>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53224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91A6B-202D-592D-1B0E-2EC73A04EEB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17EFF86-CCDD-116A-A938-72B97F2EF80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20</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67DFD7D4-91D4-032F-1510-67517D480A44}"/>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060D36A-E943-3B40-7CDD-E58FC24CB2C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569324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471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31528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580521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B1D2-9FDA-B06C-7B9F-EF1023A72E41}"/>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83C1822-58F5-CBB2-56A9-5F4D1B416251}"/>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27</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E1A30FB-5620-33AB-D9EA-DE4315C31F8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416C3E6C-4861-C60F-CDCF-F7E19E50EFEF}"/>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53224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4AD3-E339-AFEF-2C53-C74E01E600A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484AFE7E-1BC6-0A57-A6DA-46B24E3CC808}"/>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28</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A6E74177-7EF4-8E12-B87A-593C86374CB9}"/>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E0FA5690-2C32-9C3C-F50F-89AF0AAF1416}"/>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38789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471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2956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50FFB-4EA3-60EB-EC84-245F7C282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CAC39-8DE2-6FD6-8021-8B218E611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74845-0943-59E1-6058-6AAA346C03C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6343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88574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buFont typeface="Symbol"/>
              <a:buChar char="•"/>
            </a:pPr>
            <a:endParaRPr lang="en-US">
              <a:ea typeface="Calibri"/>
              <a:cs typeface="Calibri"/>
            </a:endParaRPr>
          </a:p>
        </p:txBody>
      </p:sp>
    </p:spTree>
    <p:extLst>
      <p:ext uri="{BB962C8B-B14F-4D97-AF65-F5344CB8AC3E}">
        <p14:creationId xmlns:p14="http://schemas.microsoft.com/office/powerpoint/2010/main" val="3066837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a:ea typeface="Calibri"/>
              <a:cs typeface="Calibri"/>
            </a:endParaRPr>
          </a:p>
          <a:p>
            <a:endParaRPr lang="en-US"/>
          </a:p>
        </p:txBody>
      </p:sp>
    </p:spTree>
    <p:extLst>
      <p:ext uri="{BB962C8B-B14F-4D97-AF65-F5344CB8AC3E}">
        <p14:creationId xmlns:p14="http://schemas.microsoft.com/office/powerpoint/2010/main" val="2932455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457200">
              <a:lnSpc>
                <a:spcPct val="100000"/>
              </a:lnSpc>
              <a:spcBef>
                <a:spcPct val="30000"/>
              </a:spcBef>
              <a:spcAft>
                <a:spcPct val="0"/>
              </a:spcAft>
              <a:buClrTx/>
              <a:buSzTx/>
              <a:buFontTx/>
              <a:buNone/>
              <a:tabLst/>
              <a:defRPr/>
            </a:pPr>
            <a:endParaRPr lang="en-GB" b="1" dirty="0">
              <a:solidFill>
                <a:srgbClr val="444444"/>
              </a:solidFill>
              <a:ea typeface="Calibri"/>
              <a:cs typeface="Calibri"/>
            </a:endParaRPr>
          </a:p>
        </p:txBody>
      </p:sp>
    </p:spTree>
    <p:extLst>
      <p:ext uri="{BB962C8B-B14F-4D97-AF65-F5344CB8AC3E}">
        <p14:creationId xmlns:p14="http://schemas.microsoft.com/office/powerpoint/2010/main" val="3387991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F85C0-1F16-ECF1-B3DA-9AD05C433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0AE4D-8446-7344-2DF0-9E71EB6E1B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93339-567B-361A-A568-B971DFE3638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24576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437766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EA7DB-045A-7EB8-89DD-2F8B17ACE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6249E-DE3B-1F06-18AB-FB87CA1C5A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DF7B0-7E6F-7AEF-6AB5-A1273C839E0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8936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Header Placeholder 3"/>
          <p:cNvSpPr>
            <a:spLocks noGrp="1"/>
          </p:cNvSpPr>
          <p:nvPr>
            <p:ph type="hdr" sz="quarter" idx="10"/>
          </p:nvPr>
        </p:nvSpPr>
        <p:spPr/>
        <p:txBody>
          <a:bodyPr/>
          <a:lstStyle/>
          <a:p>
            <a:pPr marL="0" marR="0" lvl="0" indent="0" algn="l" defTabSz="3749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3749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374940" rtl="0" eaLnBrk="1" fontAlgn="auto" latinLnBrk="0" hangingPunct="1">
              <a:lnSpc>
                <a:spcPct val="100000"/>
              </a:lnSpc>
              <a:spcBef>
                <a:spcPts val="0"/>
              </a:spcBef>
              <a:spcAft>
                <a:spcPts val="0"/>
              </a:spcAft>
              <a:buClrTx/>
              <a:buSzTx/>
              <a:buFontTx/>
              <a:buNone/>
              <a:tabLst/>
              <a:defRPr/>
            </a:pPr>
            <a:fld id="{1428D681-7867-E949-A3D2-41DDE609BEDB}"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374940" rtl="0" eaLnBrk="1" fontAlgn="auto" latinLnBrk="0" hangingPunct="1">
                <a:lnSpc>
                  <a:spcPct val="100000"/>
                </a:lnSpc>
                <a:spcBef>
                  <a:spcPts val="0"/>
                </a:spcBef>
                <a:spcAft>
                  <a:spcPts val="0"/>
                </a:spcAft>
                <a:buClrTx/>
                <a:buSzTx/>
                <a:buFontTx/>
                <a:buNone/>
                <a:tabLst/>
                <a:defRPr/>
              </a:pPr>
              <a:t>104</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Notes Placeholder 7">
            <a:extLst>
              <a:ext uri="{FF2B5EF4-FFF2-40B4-BE49-F238E27FC236}">
                <a16:creationId xmlns:a16="http://schemas.microsoft.com/office/drawing/2014/main" id="{7310900B-2E69-4D34-897F-83D8C4C9C31F}"/>
              </a:ext>
            </a:extLst>
          </p:cNvPr>
          <p:cNvSpPr>
            <a:spLocks noGrp="1"/>
          </p:cNvSpPr>
          <p:nvPr>
            <p:ph type="body" sz="quarter" idx="3"/>
          </p:nvPr>
        </p:nvSpPr>
        <p:spPr/>
        <p:txBody>
          <a:bodyPr/>
          <a:lstStyle/>
          <a:p>
            <a:pPr defTabSz="354329">
              <a:defRPr/>
            </a:pPr>
            <a:endParaRPr lang="en-US" dirty="0">
              <a:solidFill>
                <a:prstClr val="black"/>
              </a:solidFill>
              <a:latin typeface="Calibri"/>
            </a:endParaRPr>
          </a:p>
          <a:p>
            <a:endParaRPr lang="en-US" dirty="0"/>
          </a:p>
        </p:txBody>
      </p:sp>
    </p:spTree>
    <p:extLst>
      <p:ext uri="{BB962C8B-B14F-4D97-AF65-F5344CB8AC3E}">
        <p14:creationId xmlns:p14="http://schemas.microsoft.com/office/powerpoint/2010/main" val="1397961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457250" rtl="0" eaLnBrk="1" fontAlgn="auto" latinLnBrk="0" hangingPunct="1">
              <a:lnSpc>
                <a:spcPct val="100000"/>
              </a:lnSpc>
              <a:spcBef>
                <a:spcPts val="0"/>
              </a:spcBef>
              <a:spcAft>
                <a:spcPts val="0"/>
              </a:spcAft>
              <a:buClrTx/>
              <a:buSzTx/>
              <a:buFontTx/>
              <a:buNone/>
              <a:tabLst/>
              <a:defRPr/>
            </a:pPr>
            <a:fld id="{5CC1271B-6D42-4455-B85A-2F26E91182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5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76878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457250" rtl="0" eaLnBrk="1" fontAlgn="auto" latinLnBrk="0" hangingPunct="1">
              <a:lnSpc>
                <a:spcPct val="100000"/>
              </a:lnSpc>
              <a:spcBef>
                <a:spcPts val="0"/>
              </a:spcBef>
              <a:spcAft>
                <a:spcPts val="0"/>
              </a:spcAft>
              <a:buClrTx/>
              <a:buSzTx/>
              <a:buFontTx/>
              <a:buNone/>
              <a:tabLst/>
              <a:defRPr/>
            </a:pPr>
            <a:fld id="{1428D681-7867-E949-A3D2-41DDE609BED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5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4964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9E7CB-36C3-E4D8-EEF0-CEB3828A5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31A23-6A08-8198-6F4D-9B468F3AF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00621E-F884-E685-3056-ADE681E6D0C2}"/>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FF9D319-B656-F2AF-26B6-64D9E1581B85}"/>
              </a:ext>
            </a:extLst>
          </p:cNvPr>
          <p:cNvSpPr>
            <a:spLocks noGrp="1"/>
          </p:cNvSpPr>
          <p:nvPr>
            <p:ph type="hdr" sz="quarter"/>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5F71868-9B1A-3697-7B73-6997CD5E34C6}"/>
              </a:ext>
            </a:extLst>
          </p:cNvPr>
          <p:cNvSpPr>
            <a:spLocks noGrp="1"/>
          </p:cNvSpPr>
          <p:nvPr>
            <p:ph type="ftr" sz="quarter" idx="4"/>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6A971EAE-6E4E-8F12-0A6A-AE21E43BCA29}"/>
              </a:ext>
            </a:extLst>
          </p:cNvPr>
          <p:cNvSpPr>
            <a:spLocks noGrp="1"/>
          </p:cNvSpPr>
          <p:nvPr>
            <p:ph type="sldNum" sz="quarter" idx="5"/>
          </p:nvPr>
        </p:nvSpPr>
        <p:spPr/>
        <p:txBody>
          <a:bodyPr/>
          <a:lstStyle/>
          <a:p>
            <a:pPr marL="0" marR="0" lvl="0" indent="0" algn="r" defTabSz="457250" rtl="0" eaLnBrk="1" fontAlgn="auto" latinLnBrk="0" hangingPunct="1">
              <a:lnSpc>
                <a:spcPct val="100000"/>
              </a:lnSpc>
              <a:spcBef>
                <a:spcPts val="0"/>
              </a:spcBef>
              <a:spcAft>
                <a:spcPts val="0"/>
              </a:spcAft>
              <a:buClrTx/>
              <a:buSzTx/>
              <a:buFontTx/>
              <a:buNone/>
              <a:tabLst/>
              <a:defRPr/>
            </a:pPr>
            <a:fld id="{1428D681-7867-E949-A3D2-41DDE609BED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5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5353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EABF7-AFB3-105B-F940-E0BA93907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894406-AC1B-3756-0617-EE2C302053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22A880-D7D9-A4E4-A127-D38235C82260}"/>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B3AC3DF3-6A76-58BC-B326-44F79D93F9C8}"/>
              </a:ext>
            </a:extLst>
          </p:cNvPr>
          <p:cNvSpPr>
            <a:spLocks noGrp="1"/>
          </p:cNvSpPr>
          <p:nvPr>
            <p:ph type="hdr" sz="quarter"/>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4379A3D8-F6F2-46CC-E3AE-CCBC22271DD3}"/>
              </a:ext>
            </a:extLst>
          </p:cNvPr>
          <p:cNvSpPr>
            <a:spLocks noGrp="1"/>
          </p:cNvSpPr>
          <p:nvPr>
            <p:ph type="ftr" sz="quarter" idx="4"/>
          </p:nvPr>
        </p:nvSpPr>
        <p:spPr/>
        <p:txBody>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993CD087-8398-0597-9AF7-0BBB437EACA0}"/>
              </a:ext>
            </a:extLst>
          </p:cNvPr>
          <p:cNvSpPr>
            <a:spLocks noGrp="1"/>
          </p:cNvSpPr>
          <p:nvPr>
            <p:ph type="sldNum" sz="quarter" idx="5"/>
          </p:nvPr>
        </p:nvSpPr>
        <p:spPr/>
        <p:txBody>
          <a:bodyPr/>
          <a:lstStyle/>
          <a:p>
            <a:pPr marL="0" marR="0" lvl="0" indent="0" algn="r" defTabSz="457250" rtl="0" eaLnBrk="1" fontAlgn="auto" latinLnBrk="0" hangingPunct="1">
              <a:lnSpc>
                <a:spcPct val="100000"/>
              </a:lnSpc>
              <a:spcBef>
                <a:spcPts val="0"/>
              </a:spcBef>
              <a:spcAft>
                <a:spcPts val="0"/>
              </a:spcAft>
              <a:buClrTx/>
              <a:buSzTx/>
              <a:buFontTx/>
              <a:buNone/>
              <a:tabLst/>
              <a:defRPr/>
            </a:pPr>
            <a:fld id="{1428D681-7867-E949-A3D2-41DDE609BED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5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6432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306090" rtl="0" eaLnBrk="1" fontAlgn="auto" latinLnBrk="0" hangingPunct="1">
              <a:lnSpc>
                <a:spcPct val="100000"/>
              </a:lnSpc>
              <a:spcBef>
                <a:spcPts val="0"/>
              </a:spcBef>
              <a:spcAft>
                <a:spcPts val="0"/>
              </a:spcAft>
              <a:buClrTx/>
              <a:buSzTx/>
              <a:buFontTx/>
              <a:buNone/>
              <a:tabLst/>
              <a:defRPr/>
            </a:pPr>
            <a:fld id="{57BD2DD0-6DBF-4DAE-A55B-50B9089C43E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0609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42598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EE0A-1B45-043C-DC4F-EB37D3F4D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9C6A1-BF85-CC72-784E-CB3831FADE2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1E92D6F-09B8-0993-82FF-5EE80D17AF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7E4B35-D7C1-926B-C03A-3E0E6D126804}"/>
              </a:ext>
            </a:extLst>
          </p:cNvPr>
          <p:cNvSpPr>
            <a:spLocks noGrp="1"/>
          </p:cNvSpPr>
          <p:nvPr>
            <p:ph type="sldNum" sz="quarter" idx="5"/>
          </p:nvPr>
        </p:nvSpPr>
        <p:spPr/>
        <p:txBody>
          <a:bodyPr/>
          <a:lstStyle/>
          <a:p>
            <a:pPr marL="0" marR="0" lvl="0" indent="0" algn="r" defTabSz="911689"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1689"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803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765A1-E0C6-FDA9-ED2F-B68428FB7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A8674-D10C-A0AB-B108-F439ABF8D91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7A1311E-FDA6-73D3-5E60-5FA7FC82C0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01676E-62EF-45FD-763B-9C5C2D2FDADF}"/>
              </a:ext>
            </a:extLst>
          </p:cNvPr>
          <p:cNvSpPr>
            <a:spLocks noGrp="1"/>
          </p:cNvSpPr>
          <p:nvPr>
            <p:ph type="sldNum" sz="quarter" idx="5"/>
          </p:nvPr>
        </p:nvSpPr>
        <p:spPr/>
        <p:txBody>
          <a:bodyPr/>
          <a:lstStyle/>
          <a:p>
            <a:pPr marL="0" marR="0" lvl="0" indent="0" algn="r" defTabSz="911689"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1689"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3858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D4CF0-E13E-0602-F16C-11236B8CD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F4185-C1F4-FBB6-F07F-483E9089B1A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2EFEE35-508F-C05B-0F8E-09262701D9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5BE119-4B00-ABF7-D3C1-9BADA2B1D76B}"/>
              </a:ext>
            </a:extLst>
          </p:cNvPr>
          <p:cNvSpPr>
            <a:spLocks noGrp="1"/>
          </p:cNvSpPr>
          <p:nvPr>
            <p:ph type="sldNum" sz="quarter" idx="5"/>
          </p:nvPr>
        </p:nvSpPr>
        <p:spPr/>
        <p:txBody>
          <a:bodyPr/>
          <a:lstStyle/>
          <a:p>
            <a:pPr marL="0" marR="0" lvl="0" indent="0" algn="r" defTabSz="911689"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1689"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1529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EE0A-1B45-043C-DC4F-EB37D3F4D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9C6A1-BF85-CC72-784E-CB3831FADE2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1E92D6F-09B8-0993-82FF-5EE80D17AF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7E4B35-D7C1-926B-C03A-3E0E6D126804}"/>
              </a:ext>
            </a:extLst>
          </p:cNvPr>
          <p:cNvSpPr>
            <a:spLocks noGrp="1"/>
          </p:cNvSpPr>
          <p:nvPr>
            <p:ph type="sldNum" sz="quarter" idx="5"/>
          </p:nvPr>
        </p:nvSpPr>
        <p:spPr/>
        <p:txBody>
          <a:bodyPr/>
          <a:lstStyle/>
          <a:p>
            <a:pPr marL="0" marR="0" lvl="0" indent="0" algn="r" defTabSz="911689"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1689"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8033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765A1-E0C6-FDA9-ED2F-B68428FB7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A8674-D10C-A0AB-B108-F439ABF8D91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7A1311E-FDA6-73D3-5E60-5FA7FC82C0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01676E-62EF-45FD-763B-9C5C2D2FDADF}"/>
              </a:ext>
            </a:extLst>
          </p:cNvPr>
          <p:cNvSpPr>
            <a:spLocks noGrp="1"/>
          </p:cNvSpPr>
          <p:nvPr>
            <p:ph type="sldNum" sz="quarter" idx="5"/>
          </p:nvPr>
        </p:nvSpPr>
        <p:spPr/>
        <p:txBody>
          <a:bodyPr/>
          <a:lstStyle/>
          <a:p>
            <a:pPr marL="0" marR="0" lvl="0" indent="0" algn="r" defTabSz="911689"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1689"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3858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E0351-AB3F-FB68-3E5C-C728C4470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D31A5-04F4-C6CA-2EA6-055F77691A7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A34DC54-E077-7897-A81D-F063DFB370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23EE5F-1E8F-3F41-F119-737B457437DF}"/>
              </a:ext>
            </a:extLst>
          </p:cNvPr>
          <p:cNvSpPr>
            <a:spLocks noGrp="1"/>
          </p:cNvSpPr>
          <p:nvPr>
            <p:ph type="sldNum" sz="quarter" idx="5"/>
          </p:nvPr>
        </p:nvSpPr>
        <p:spPr/>
        <p:txBody>
          <a:bodyPr/>
          <a:lstStyle/>
          <a:p>
            <a:pPr marL="0" marR="0" lvl="0" indent="0" algn="r" defTabSz="911689"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1689"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5464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BF692-0BB1-753B-6CCE-B7B7C234991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CB4FF37-D875-83C0-85A2-2CFAA89BE52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4F08877-B8A0-24A1-266E-7FA4B4B34826}"/>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DE9D92C8-7F5A-75AD-9316-08E6C38B18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88F735-D65A-4C62-AB4F-A2CB20D16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78426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99551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5C71-B8DC-5DA3-E419-DA4C1F57BD4C}"/>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6393FBC0-0C74-B2CC-FF77-9CD0412F0D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134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94061829-41C8-E3A9-7478-191606427C1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CC824515-7E52-A948-5E2B-D820A98EFD3E}"/>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146658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5535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31528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983601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17</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580521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4.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6.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123963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540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userDrawn="1">
  <p:cSld name="2 Plain Cropp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014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6235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EF262-8AA7-6B5F-A511-7C64534CE0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043B4E-E9B1-C94C-B567-024FF35974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62092-8758-CA56-E517-D6EE573D1561}"/>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5" name="Footer Placeholder 4">
            <a:extLst>
              <a:ext uri="{FF2B5EF4-FFF2-40B4-BE49-F238E27FC236}">
                <a16:creationId xmlns:a16="http://schemas.microsoft.com/office/drawing/2014/main" id="{6B5E87EF-D604-E37E-26CB-7BEFB16EDA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D46B5-C9CC-F666-2E0C-67665A8E0614}"/>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96613689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309E5-2776-0ABC-6056-387B6E9200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78C2E3-34C8-6AC4-A6BD-0365C3C84F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88937E-52E5-27BB-170A-1F1D127E591D}"/>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5" name="Footer Placeholder 4">
            <a:extLst>
              <a:ext uri="{FF2B5EF4-FFF2-40B4-BE49-F238E27FC236}">
                <a16:creationId xmlns:a16="http://schemas.microsoft.com/office/drawing/2014/main" id="{73F08E0A-D5B6-BBED-6546-73907B5294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CA25C-8A24-49D2-9E48-7C05481982E9}"/>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29085461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1F2EB-133B-448D-794A-DA6A6CAE90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139B4F-B5E8-EB6E-A4F1-1087FC1B4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20F0FD-75AE-507F-E3CF-F4DEE6152EC6}"/>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5" name="Footer Placeholder 4">
            <a:extLst>
              <a:ext uri="{FF2B5EF4-FFF2-40B4-BE49-F238E27FC236}">
                <a16:creationId xmlns:a16="http://schemas.microsoft.com/office/drawing/2014/main" id="{126C702C-A726-44DA-52A0-2420E46302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EEB3CF-1331-BA95-9B77-0790EDAA68E8}"/>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30601856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3E9A7-F062-9441-ADE1-B2E6CAD41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13EBE3-810A-06C3-F85F-D0FEC91AA0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1227C6-BCBC-297E-DB55-53A9EA9F93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62347-4AA4-955F-9160-94CFD21677E7}"/>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6" name="Footer Placeholder 5">
            <a:extLst>
              <a:ext uri="{FF2B5EF4-FFF2-40B4-BE49-F238E27FC236}">
                <a16:creationId xmlns:a16="http://schemas.microsoft.com/office/drawing/2014/main" id="{25B138F6-1B80-8D1A-891E-AF24513F47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BB7CF0-F918-4A27-7CD2-CAD3080AF8A6}"/>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222310533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2C34C-B686-A67A-3899-9F2860EA32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BEC4E-DD9C-AF82-4DEC-DBED3C5549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D16CCD-03E0-0E2D-DBDA-A935D4E70F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3EBA21-368A-A955-7B96-3DCFD11264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0104D8-E82C-EC05-0B8D-E31813FABE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D3B45E-406B-A4D4-B9F2-ACD0B68BA76A}"/>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8" name="Footer Placeholder 7">
            <a:extLst>
              <a:ext uri="{FF2B5EF4-FFF2-40B4-BE49-F238E27FC236}">
                <a16:creationId xmlns:a16="http://schemas.microsoft.com/office/drawing/2014/main" id="{D6A6AC79-D670-4114-7108-AA4524591A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F33AFF-3AF8-DCEE-7370-0F86650FEB26}"/>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33937210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8A1E1-C623-A17D-B6F6-0565A8B758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DAFEAA-B15A-70F2-9C5A-EE17ADA72070}"/>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4" name="Footer Placeholder 3">
            <a:extLst>
              <a:ext uri="{FF2B5EF4-FFF2-40B4-BE49-F238E27FC236}">
                <a16:creationId xmlns:a16="http://schemas.microsoft.com/office/drawing/2014/main" id="{4F34692E-2732-F93F-4C32-47F29E25D2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61DE2F-AFA6-197F-5803-766787F30C71}"/>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33856981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EBF528-A74C-3FF1-87F5-844DDF22438B}"/>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3" name="Footer Placeholder 2">
            <a:extLst>
              <a:ext uri="{FF2B5EF4-FFF2-40B4-BE49-F238E27FC236}">
                <a16:creationId xmlns:a16="http://schemas.microsoft.com/office/drawing/2014/main" id="{F3B429B0-8081-51E7-2252-6D145F8617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6933B3-3E39-0CB3-C625-4CAEF7CE5554}"/>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145712135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210E7-B8CE-0DD3-86A1-8ED84D0BC5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E07B2-26F8-6C94-0981-AF11A9C8BE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773EA1-D58C-36F0-89E5-1A20FBE5D0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69C089-0B82-FE9C-A85B-64BDE46F4157}"/>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6" name="Footer Placeholder 5">
            <a:extLst>
              <a:ext uri="{FF2B5EF4-FFF2-40B4-BE49-F238E27FC236}">
                <a16:creationId xmlns:a16="http://schemas.microsoft.com/office/drawing/2014/main" id="{8B44BE2E-E995-C615-767E-BB602922F6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BE42F0-5EAA-4544-A2E0-015FA981B909}"/>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3622662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57523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80BD8-B014-7560-E48B-C850914483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D9FE4C-A68C-4C22-F41C-20C9C32388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A7FD7D-7834-5865-2794-370764149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F38AFF-E4C9-12D2-3EB0-4573D879A6E7}"/>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6" name="Footer Placeholder 5">
            <a:extLst>
              <a:ext uri="{FF2B5EF4-FFF2-40B4-BE49-F238E27FC236}">
                <a16:creationId xmlns:a16="http://schemas.microsoft.com/office/drawing/2014/main" id="{1AE524B5-E406-5548-0830-0BE9A5D0D8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4C5AEC-72D1-C71F-9C89-D4915EE048BE}"/>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337071576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88184-2A40-5C80-4ABE-17E464A8C7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04F6DC-0E7E-9B7E-F5D8-66D759C37C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A4AC85-FC4C-ED94-5A25-A8705F920316}"/>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5" name="Footer Placeholder 4">
            <a:extLst>
              <a:ext uri="{FF2B5EF4-FFF2-40B4-BE49-F238E27FC236}">
                <a16:creationId xmlns:a16="http://schemas.microsoft.com/office/drawing/2014/main" id="{7A694E50-293B-3EA6-A9BC-2B66798FE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643F7-0FAB-96E2-5AE2-44A93F42DFB6}"/>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287633049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402D81-88D3-182A-3AFC-A1A5828582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9FF7DC-537D-FD4C-29E3-4A004AB2CE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8E4E9-ED6F-95AE-C898-93721F90B0E9}"/>
              </a:ext>
            </a:extLst>
          </p:cNvPr>
          <p:cNvSpPr>
            <a:spLocks noGrp="1"/>
          </p:cNvSpPr>
          <p:nvPr>
            <p:ph type="dt" sz="half" idx="10"/>
          </p:nvPr>
        </p:nvSpPr>
        <p:spPr/>
        <p:txBody>
          <a:bodyPr/>
          <a:lstStyle/>
          <a:p>
            <a:fld id="{145F3864-906E-6D4A-81FA-F975F58AF50E}" type="datetimeFigureOut">
              <a:rPr lang="en-US" smtClean="0"/>
              <a:t>7/30/26</a:t>
            </a:fld>
            <a:endParaRPr lang="en-US"/>
          </a:p>
        </p:txBody>
      </p:sp>
      <p:sp>
        <p:nvSpPr>
          <p:cNvPr id="5" name="Footer Placeholder 4">
            <a:extLst>
              <a:ext uri="{FF2B5EF4-FFF2-40B4-BE49-F238E27FC236}">
                <a16:creationId xmlns:a16="http://schemas.microsoft.com/office/drawing/2014/main" id="{23B7C48A-9795-9499-BA8A-ACD97BDB70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7DAF2-8F5B-F024-CD8F-9CA94142B212}"/>
              </a:ext>
            </a:extLst>
          </p:cNvPr>
          <p:cNvSpPr>
            <a:spLocks noGrp="1"/>
          </p:cNvSpPr>
          <p:nvPr>
            <p:ph type="sldNum" sz="quarter" idx="12"/>
          </p:nvPr>
        </p:nvSpPr>
        <p:spPr/>
        <p:txBody>
          <a:bodyPr/>
          <a:lstStyle/>
          <a:p>
            <a:fld id="{96E71135-0260-8F4D-86AD-70B6D2A1AE88}" type="slidenum">
              <a:rPr lang="en-US" smtClean="0"/>
              <a:t>‹#›</a:t>
            </a:fld>
            <a:endParaRPr lang="en-US"/>
          </a:p>
        </p:txBody>
      </p:sp>
    </p:spTree>
    <p:extLst>
      <p:ext uri="{BB962C8B-B14F-4D97-AF65-F5344CB8AC3E}">
        <p14:creationId xmlns:p14="http://schemas.microsoft.com/office/powerpoint/2010/main" val="61403390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0"/>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dirty="0"/>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5"/>
            <a:ext cx="10972800" cy="948671"/>
          </a:xfrm>
        </p:spPr>
        <p:txBody>
          <a:bodyPr>
            <a:normAutofit/>
          </a:bodyPr>
          <a:lstStyle>
            <a:lvl1pPr marL="0" indent="0" algn="l">
              <a:buNone/>
              <a:defRPr sz="2800">
                <a:solidFill>
                  <a:srgbClr val="0025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7"/>
            <a:ext cx="10972800" cy="594131"/>
          </a:xfrm>
        </p:spPr>
        <p:txBody>
          <a:bodyPr>
            <a:noAutofit/>
          </a:bodyPr>
          <a:lstStyle>
            <a:lvl1pPr marL="0" indent="0">
              <a:buFontTx/>
              <a:buNone/>
              <a:defRPr sz="2000">
                <a:solidFill>
                  <a:srgbClr val="002557"/>
                </a:solidFill>
              </a:defRPr>
            </a:lvl1pPr>
            <a:lvl2pPr marL="457200" indent="0">
              <a:buFontTx/>
              <a:buNone/>
              <a:defRPr sz="1400">
                <a:solidFill>
                  <a:schemeClr val="bg1"/>
                </a:solidFill>
              </a:defRPr>
            </a:lvl2pPr>
            <a:lvl3pPr marL="914400" indent="0">
              <a:buFontTx/>
              <a:buNone/>
              <a:defRPr sz="1400">
                <a:solidFill>
                  <a:schemeClr val="bg1"/>
                </a:solidFill>
              </a:defRPr>
            </a:lvl3pPr>
            <a:lvl4pPr marL="1371600" indent="0">
              <a:buFontTx/>
              <a:buNone/>
              <a:defRPr sz="1400">
                <a:solidFill>
                  <a:schemeClr val="bg1"/>
                </a:solidFill>
              </a:defRPr>
            </a:lvl4pPr>
            <a:lvl5pPr marL="1828800" indent="0">
              <a:buFontTx/>
              <a:buNone/>
              <a:defRPr sz="1400">
                <a:solidFill>
                  <a:schemeClr val="bg1"/>
                </a:solidFill>
              </a:defRPr>
            </a:lvl5pPr>
          </a:lstStyle>
          <a:p>
            <a:pPr lvl="0"/>
            <a:r>
              <a:rPr lang="en-US" dirty="0"/>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40083" y="490957"/>
            <a:ext cx="2233778"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356672291"/>
      </p:ext>
    </p:extLst>
  </p:cSld>
  <p:clrMapOvr>
    <a:masterClrMapping/>
  </p:clrMapOvr>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410713291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1"/>
            <a:ext cx="10972800" cy="1970998"/>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42657722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307264295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09600" y="185151"/>
            <a:ext cx="10972800" cy="1371600"/>
          </a:xfrm>
        </p:spPr>
        <p:txBody>
          <a:bodyPr/>
          <a:lstStyle/>
          <a:p>
            <a:r>
              <a:rPr lang="en-US" dirty="0"/>
              <a:t>Click to edit Master title style</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25604050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86105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19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952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5990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userDrawn="1">
  <p:cSld name="Slide White 2">
    <p:spTree>
      <p:nvGrpSpPr>
        <p:cNvPr id="1" name=""/>
        <p:cNvGrpSpPr/>
        <p:nvPr/>
      </p:nvGrpSpPr>
      <p:grpSpPr>
        <a:xfrm>
          <a:off x="0" y="0"/>
          <a:ext cx="0" cy="0"/>
          <a:chOff x="0" y="0"/>
          <a:chExt cx="0" cy="0"/>
        </a:xfrm>
      </p:grpSpPr>
      <p:sp>
        <p:nvSpPr>
          <p:cNvPr id="6" name="Espace réservé du texte 8">
            <a:extLst>
              <a:ext uri="{FF2B5EF4-FFF2-40B4-BE49-F238E27FC236}">
                <a16:creationId xmlns:a16="http://schemas.microsoft.com/office/drawing/2014/main" id="{3CAEF2D6-9619-0838-CFCB-2DAA376950BF}"/>
              </a:ext>
            </a:extLst>
          </p:cNvPr>
          <p:cNvSpPr>
            <a:spLocks noGrp="1"/>
          </p:cNvSpPr>
          <p:nvPr>
            <p:ph type="body" sz="quarter" idx="10" hasCustomPrompt="1"/>
          </p:nvPr>
        </p:nvSpPr>
        <p:spPr>
          <a:xfrm>
            <a:off x="952501" y="868637"/>
            <a:ext cx="7835900" cy="670052"/>
          </a:xfrm>
          <a:prstGeom prst="rect">
            <a:avLst/>
          </a:prstGeom>
        </p:spPr>
        <p:txBody>
          <a:bodyPr/>
          <a:lstStyle>
            <a:lvl1pPr marL="0" indent="0">
              <a:buNone/>
              <a:defRPr sz="3753"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E68E9CF5-8F21-5C5F-495A-199C5133557F}"/>
              </a:ext>
            </a:extLst>
          </p:cNvPr>
          <p:cNvSpPr>
            <a:spLocks noGrp="1"/>
          </p:cNvSpPr>
          <p:nvPr>
            <p:ph type="body" sz="quarter" idx="11" hasCustomPrompt="1"/>
          </p:nvPr>
        </p:nvSpPr>
        <p:spPr>
          <a:xfrm>
            <a:off x="952501"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10" name="Espace réservé du texte 9">
            <a:extLst>
              <a:ext uri="{FF2B5EF4-FFF2-40B4-BE49-F238E27FC236}">
                <a16:creationId xmlns:a16="http://schemas.microsoft.com/office/drawing/2014/main" id="{B3F7FC35-1432-2196-9F6C-9A10E4B78415}"/>
              </a:ext>
            </a:extLst>
          </p:cNvPr>
          <p:cNvSpPr>
            <a:spLocks noGrp="1"/>
          </p:cNvSpPr>
          <p:nvPr>
            <p:ph type="body" sz="quarter" idx="12" hasCustomPrompt="1"/>
          </p:nvPr>
        </p:nvSpPr>
        <p:spPr>
          <a:xfrm>
            <a:off x="952500" y="6159178"/>
            <a:ext cx="3834343" cy="240967"/>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sp>
        <p:nvSpPr>
          <p:cNvPr id="2" name="Espace réservé du texte 8">
            <a:extLst>
              <a:ext uri="{FF2B5EF4-FFF2-40B4-BE49-F238E27FC236}">
                <a16:creationId xmlns:a16="http://schemas.microsoft.com/office/drawing/2014/main" id="{E284D2FB-D06E-FABF-A2AE-9BAA00AC4405}"/>
              </a:ext>
            </a:extLst>
          </p:cNvPr>
          <p:cNvSpPr>
            <a:spLocks noGrp="1"/>
          </p:cNvSpPr>
          <p:nvPr>
            <p:ph type="body" sz="quarter" idx="13" hasCustomPrompt="1"/>
          </p:nvPr>
        </p:nvSpPr>
        <p:spPr>
          <a:xfrm>
            <a:off x="952501" y="2335805"/>
            <a:ext cx="9207177" cy="2812032"/>
          </a:xfrm>
          <a:prstGeom prst="rect">
            <a:avLst/>
          </a:prstGeom>
        </p:spPr>
        <p:txBody>
          <a:bodyPr/>
          <a:lstStyle>
            <a:lvl1pPr marL="0" indent="0" algn="l">
              <a:lnSpc>
                <a:spcPts val="530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5" name="Picture 4" descr="A screen shot of a logo&#10;&#10;Description automatically generated">
            <a:extLst>
              <a:ext uri="{FF2B5EF4-FFF2-40B4-BE49-F238E27FC236}">
                <a16:creationId xmlns:a16="http://schemas.microsoft.com/office/drawing/2014/main" id="{B93298D4-6842-B12B-9EB2-27ACD399B5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9678" y="6156616"/>
            <a:ext cx="2032324" cy="701384"/>
          </a:xfrm>
          <a:prstGeom prst="rect">
            <a:avLst/>
          </a:prstGeom>
        </p:spPr>
      </p:pic>
    </p:spTree>
    <p:extLst>
      <p:ext uri="{BB962C8B-B14F-4D97-AF65-F5344CB8AC3E}">
        <p14:creationId xmlns:p14="http://schemas.microsoft.com/office/powerpoint/2010/main" val="4277151454"/>
      </p:ext>
    </p:extLst>
  </p:cSld>
  <p:clrMapOvr>
    <a:masterClrMapping/>
  </p:clrMapOvr>
  <p:transition>
    <p:wipe dir="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634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27F8C-5EBE-475F-91EC-DE858722CC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980A28-95F7-4F83-9D8D-DB320FCEBE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D68FF5-5E59-4C0A-87A8-2044D01CF974}"/>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5" name="Footer Placeholder 4">
            <a:extLst>
              <a:ext uri="{FF2B5EF4-FFF2-40B4-BE49-F238E27FC236}">
                <a16:creationId xmlns:a16="http://schemas.microsoft.com/office/drawing/2014/main" id="{A394ABC8-C358-42B7-8AC1-A7B6F5137E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DC4DD4-B86E-4B87-89FE-F9D245EF4153}"/>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168225692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62022-D5A1-4765-8661-6D75C99CC8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7A6E46-A910-43E6-A2C6-49C10029BC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B368B3-0CCB-4D2E-A044-CD52687C07CD}"/>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5" name="Footer Placeholder 4">
            <a:extLst>
              <a:ext uri="{FF2B5EF4-FFF2-40B4-BE49-F238E27FC236}">
                <a16:creationId xmlns:a16="http://schemas.microsoft.com/office/drawing/2014/main" id="{9673F53B-4B58-4ED3-B6A1-4C9D0107E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A2C35D-1B0D-48EC-94B1-9CC9066B54D3}"/>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41964903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2ECC9-E9BB-4918-843C-AFD70B3CCA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01C70D-0D57-4D38-B746-DD2E4C73E4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ED260A-2B5E-4EF2-8963-FCD7FDB15B4B}"/>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5" name="Footer Placeholder 4">
            <a:extLst>
              <a:ext uri="{FF2B5EF4-FFF2-40B4-BE49-F238E27FC236}">
                <a16:creationId xmlns:a16="http://schemas.microsoft.com/office/drawing/2014/main" id="{B5F51A1A-658B-46CF-ACAD-B885795AD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7372D6-A88C-4A11-8C55-D1A63159B7F4}"/>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348769580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E21A4-047D-4424-8305-A3CFAF677F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85B7D4-B0D3-4D49-A10E-72A5CE90FF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CBD654-7144-4318-8614-255FE3BA78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42520D-B969-4F5F-9907-498F3C23E5E4}"/>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6" name="Footer Placeholder 5">
            <a:extLst>
              <a:ext uri="{FF2B5EF4-FFF2-40B4-BE49-F238E27FC236}">
                <a16:creationId xmlns:a16="http://schemas.microsoft.com/office/drawing/2014/main" id="{EB3B2F2E-A08D-4DC0-84D0-FA5DF149A1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207CD7-21D6-4C80-BC3F-B35B7762A07B}"/>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12709819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B42F4-850E-4DDA-AD66-EE786BFFD6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2D126C-0932-4FCD-958C-8C7E787DB8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65FC96-CB77-4B8A-9199-EF3BFACFED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398B2C-39BC-4997-92A7-EE92DC734C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C470E7-B6A7-42E7-8435-E9458A3132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5E8C7C-EF97-4F42-8BB1-DC711A399A85}"/>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8" name="Footer Placeholder 7">
            <a:extLst>
              <a:ext uri="{FF2B5EF4-FFF2-40B4-BE49-F238E27FC236}">
                <a16:creationId xmlns:a16="http://schemas.microsoft.com/office/drawing/2014/main" id="{284C8124-32A8-4199-9F35-790873CC00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8E66F9-3578-4F28-A256-88C37B008860}"/>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33733075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5D3B7-1E91-43DD-B66E-59E9042282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23E98F-F46F-4ADE-8634-37A22B401FB1}"/>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4" name="Footer Placeholder 3">
            <a:extLst>
              <a:ext uri="{FF2B5EF4-FFF2-40B4-BE49-F238E27FC236}">
                <a16:creationId xmlns:a16="http://schemas.microsoft.com/office/drawing/2014/main" id="{6DAE0F23-B91F-4822-B17F-A4DBFB4F55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B280A3-DBFF-4E7B-A666-787F60C5C397}"/>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405958618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979C1F-D27A-4476-9BA8-42DA3F68FD84}"/>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3" name="Footer Placeholder 2">
            <a:extLst>
              <a:ext uri="{FF2B5EF4-FFF2-40B4-BE49-F238E27FC236}">
                <a16:creationId xmlns:a16="http://schemas.microsoft.com/office/drawing/2014/main" id="{F3EA38A5-12EB-48CA-A956-8110E187CB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ADC446-28BC-4473-9DA2-66F69DE11DBE}"/>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38074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131770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4F30A-8CDF-484D-A93D-F3CB7F7275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042CF4-76CE-4B50-9907-07729AE315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2DDBC0-5E21-4238-B83E-7BDAE72E17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56E26A-DE54-4208-BC67-5A64FDB91A7E}"/>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6" name="Footer Placeholder 5">
            <a:extLst>
              <a:ext uri="{FF2B5EF4-FFF2-40B4-BE49-F238E27FC236}">
                <a16:creationId xmlns:a16="http://schemas.microsoft.com/office/drawing/2014/main" id="{020D35FB-7D3D-4DE7-BB96-CF1868CDE1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7FA116-804A-44ED-A1C0-469B171B1330}"/>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359355383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5162B-8CC1-4FF2-8264-5F33EEDC22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44F5A6-2204-471B-BFEB-A7665C2E17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075F74-F977-4666-A1EB-675A603FD9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2AB261-FB87-49CF-9B78-BE3D27321A72}"/>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6" name="Footer Placeholder 5">
            <a:extLst>
              <a:ext uri="{FF2B5EF4-FFF2-40B4-BE49-F238E27FC236}">
                <a16:creationId xmlns:a16="http://schemas.microsoft.com/office/drawing/2014/main" id="{5F4A4401-7ED5-482E-8053-829C8A309C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B58BAD-D500-4456-B52B-9187E7CCCA52}"/>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328337989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18FEE-B814-4990-88C6-CA3C9237EC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0F8E13-5669-4A42-8E06-9D16E7B3D4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464A27-AF67-495D-8D72-1F04B408CD39}"/>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5" name="Footer Placeholder 4">
            <a:extLst>
              <a:ext uri="{FF2B5EF4-FFF2-40B4-BE49-F238E27FC236}">
                <a16:creationId xmlns:a16="http://schemas.microsoft.com/office/drawing/2014/main" id="{44659EFD-90F4-4EAE-B8DB-D60FB47DDF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43ACD0-BB94-4290-B651-BF98BD9E7DEF}"/>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25893994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E1905C-B033-4E0E-B742-BFBB45962F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1EB019-C40A-4D3A-905B-B716517AF2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4AD441-7674-4747-B955-B80C913D19A7}"/>
              </a:ext>
            </a:extLst>
          </p:cNvPr>
          <p:cNvSpPr>
            <a:spLocks noGrp="1"/>
          </p:cNvSpPr>
          <p:nvPr>
            <p:ph type="dt" sz="half" idx="10"/>
          </p:nvPr>
        </p:nvSpPr>
        <p:spPr/>
        <p:txBody>
          <a:bodyPr/>
          <a:lstStyle/>
          <a:p>
            <a:fld id="{3D52806B-92BB-43BF-BBB6-5108BCA799EC}" type="datetimeFigureOut">
              <a:rPr lang="en-US" smtClean="0"/>
              <a:t>7/30/26</a:t>
            </a:fld>
            <a:endParaRPr lang="en-US"/>
          </a:p>
        </p:txBody>
      </p:sp>
      <p:sp>
        <p:nvSpPr>
          <p:cNvPr id="5" name="Footer Placeholder 4">
            <a:extLst>
              <a:ext uri="{FF2B5EF4-FFF2-40B4-BE49-F238E27FC236}">
                <a16:creationId xmlns:a16="http://schemas.microsoft.com/office/drawing/2014/main" id="{234C7A79-6CA9-4485-80EA-749DE1B995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0EB11B-A116-479F-928F-6444E149AA99}"/>
              </a:ext>
            </a:extLst>
          </p:cNvPr>
          <p:cNvSpPr>
            <a:spLocks noGrp="1"/>
          </p:cNvSpPr>
          <p:nvPr>
            <p:ph type="sldNum" sz="quarter" idx="12"/>
          </p:nvPr>
        </p:nvSpPr>
        <p:spPr/>
        <p:txBody>
          <a:bodyPr/>
          <a:lstStyle/>
          <a:p>
            <a:fld id="{9541A390-AF89-423B-8332-2CF59A0FB081}" type="slidenum">
              <a:rPr lang="en-US" smtClean="0"/>
              <a:t>‹#›</a:t>
            </a:fld>
            <a:endParaRPr lang="en-US"/>
          </a:p>
        </p:txBody>
      </p:sp>
    </p:spTree>
    <p:extLst>
      <p:ext uri="{BB962C8B-B14F-4D97-AF65-F5344CB8AC3E}">
        <p14:creationId xmlns:p14="http://schemas.microsoft.com/office/powerpoint/2010/main" val="265310492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3_Title and Text" userDrawn="1">
  <p:cSld name="3_Title and Text">
    <p:spTree>
      <p:nvGrpSpPr>
        <p:cNvPr id="1" name="Shape 16"/>
        <p:cNvGrpSpPr/>
        <p:nvPr/>
      </p:nvGrpSpPr>
      <p:grpSpPr>
        <a:xfrm>
          <a:off x="0" y="0"/>
          <a:ext cx="0" cy="0"/>
          <a:chOff x="0" y="0"/>
          <a:chExt cx="0" cy="0"/>
        </a:xfrm>
      </p:grpSpPr>
      <p:sp>
        <p:nvSpPr>
          <p:cNvPr id="19" name="Google Shape;19;p14"/>
          <p:cNvSpPr txBox="1">
            <a:spLocks noGrp="1"/>
          </p:cNvSpPr>
          <p:nvPr>
            <p:ph type="subTitle" idx="2"/>
          </p:nvPr>
        </p:nvSpPr>
        <p:spPr>
          <a:xfrm>
            <a:off x="479999" y="1222992"/>
            <a:ext cx="11213200" cy="6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533"/>
              </a:spcBef>
              <a:spcAft>
                <a:spcPts val="0"/>
              </a:spcAft>
              <a:buClr>
                <a:srgbClr val="05416B"/>
              </a:buClr>
              <a:buSzPts val="700"/>
              <a:buFont typeface="Noto Sans Symbols"/>
              <a:buNone/>
              <a:defRPr sz="2667" b="0" i="0" u="none" strike="noStrike" cap="none">
                <a:solidFill>
                  <a:srgbClr val="05416B"/>
                </a:solidFill>
                <a:latin typeface="Arial Narrow"/>
                <a:ea typeface="Arial Narrow"/>
                <a:cs typeface="Arial Narrow"/>
                <a:sym typeface="Arial Narrow"/>
              </a:defRPr>
            </a:lvl1pPr>
            <a:lvl2pPr marR="0" lvl="1" algn="l" rtl="0">
              <a:lnSpc>
                <a:spcPct val="100000"/>
              </a:lnSpc>
              <a:spcBef>
                <a:spcPts val="427"/>
              </a:spcBef>
              <a:spcAft>
                <a:spcPts val="0"/>
              </a:spcAft>
              <a:buClr>
                <a:schemeClr val="dk1"/>
              </a:buClr>
              <a:buSzPts val="560"/>
              <a:buFont typeface="Noto Sans Symbols"/>
              <a:buNone/>
              <a:defRPr sz="2133" b="0" i="0" u="none" strike="noStrike" cap="none">
                <a:solidFill>
                  <a:srgbClr val="888888"/>
                </a:solidFill>
                <a:latin typeface="Arial Narrow"/>
                <a:ea typeface="Arial Narrow"/>
                <a:cs typeface="Arial Narrow"/>
                <a:sym typeface="Arial Narrow"/>
              </a:defRPr>
            </a:lvl2pPr>
            <a:lvl3pPr marR="0" lvl="2" algn="l" rtl="0">
              <a:lnSpc>
                <a:spcPct val="100000"/>
              </a:lnSpc>
              <a:spcBef>
                <a:spcPts val="427"/>
              </a:spcBef>
              <a:spcAft>
                <a:spcPts val="0"/>
              </a:spcAft>
              <a:buClr>
                <a:schemeClr val="dk1"/>
              </a:buClr>
              <a:buSzPts val="560"/>
              <a:buFont typeface="Noto Sans Symbols"/>
              <a:buNone/>
              <a:defRPr sz="2133" b="0" i="0" u="none" strike="noStrike" cap="none">
                <a:solidFill>
                  <a:srgbClr val="888888"/>
                </a:solidFill>
                <a:latin typeface="Arial Narrow"/>
                <a:ea typeface="Arial Narrow"/>
                <a:cs typeface="Arial Narrow"/>
                <a:sym typeface="Arial Narrow"/>
              </a:defRPr>
            </a:lvl3pPr>
            <a:lvl4pPr marR="0" lvl="3"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4pPr>
            <a:lvl5pPr marR="0" lvl="4"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5pPr>
            <a:lvl6pPr marR="0" lvl="5"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6pPr>
            <a:lvl7pPr marR="0" lvl="6"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7pPr>
            <a:lvl8pPr marR="0" lvl="7"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8pPr>
            <a:lvl9pPr marR="0" lvl="8"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9pPr>
          </a:lstStyle>
          <a:p>
            <a:endParaRPr/>
          </a:p>
        </p:txBody>
      </p:sp>
      <p:sp>
        <p:nvSpPr>
          <p:cNvPr id="13" name="Google Shape;18;p14">
            <a:extLst>
              <a:ext uri="{FF2B5EF4-FFF2-40B4-BE49-F238E27FC236}">
                <a16:creationId xmlns:a16="http://schemas.microsoft.com/office/drawing/2014/main" id="{329DFE97-3C37-2843-919B-76136B9C9557}"/>
              </a:ext>
            </a:extLst>
          </p:cNvPr>
          <p:cNvSpPr txBox="1">
            <a:spLocks noGrp="1"/>
          </p:cNvSpPr>
          <p:nvPr>
            <p:ph type="ctrTitle"/>
          </p:nvPr>
        </p:nvSpPr>
        <p:spPr>
          <a:xfrm>
            <a:off x="479999" y="646992"/>
            <a:ext cx="11213020" cy="5760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rgbClr val="05416B"/>
              </a:buClr>
              <a:buSzPts val="1400"/>
              <a:buFont typeface="Arial"/>
              <a:buNone/>
              <a:defRPr sz="3733" b="1" i="0" u="none" strike="noStrike" cap="none">
                <a:solidFill>
                  <a:srgbClr val="2867AE"/>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2pPr>
            <a:lvl3pPr marR="0" lvl="2"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3pPr>
            <a:lvl4pPr marR="0" lvl="3"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4pPr>
            <a:lvl5pPr marR="0" lvl="4"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5pPr>
            <a:lvl6pPr marR="0" lvl="5"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6pPr>
            <a:lvl7pPr marR="0" lvl="6"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7pPr>
            <a:lvl8pPr marR="0" lvl="7"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8pPr>
            <a:lvl9pPr marR="0" lvl="8"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9pPr>
          </a:lstStyle>
          <a:p>
            <a:endParaRPr/>
          </a:p>
        </p:txBody>
      </p:sp>
      <p:sp>
        <p:nvSpPr>
          <p:cNvPr id="14" name="Google Shape;17;p14">
            <a:extLst>
              <a:ext uri="{FF2B5EF4-FFF2-40B4-BE49-F238E27FC236}">
                <a16:creationId xmlns:a16="http://schemas.microsoft.com/office/drawing/2014/main" id="{57D9B4DA-E208-4D4F-A1E1-2BB4BA0AFEC8}"/>
              </a:ext>
            </a:extLst>
          </p:cNvPr>
          <p:cNvSpPr txBox="1">
            <a:spLocks noGrp="1"/>
          </p:cNvSpPr>
          <p:nvPr>
            <p:ph type="body" idx="1"/>
          </p:nvPr>
        </p:nvSpPr>
        <p:spPr>
          <a:xfrm>
            <a:off x="489667" y="2152433"/>
            <a:ext cx="11213200" cy="360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427"/>
              </a:spcBef>
              <a:spcAft>
                <a:spcPts val="0"/>
              </a:spcAft>
              <a:buClr>
                <a:srgbClr val="05416B"/>
              </a:buClr>
              <a:buSzPts val="1600"/>
              <a:buFont typeface="Noto Sans Symbols"/>
              <a:buNone/>
              <a:defRPr sz="2133" b="0" i="0" u="none" strike="noStrike" cap="none">
                <a:solidFill>
                  <a:srgbClr val="05416B"/>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endParaRPr/>
          </a:p>
        </p:txBody>
      </p:sp>
      <p:sp>
        <p:nvSpPr>
          <p:cNvPr id="10" name="Google Shape;17;p14">
            <a:extLst>
              <a:ext uri="{FF2B5EF4-FFF2-40B4-BE49-F238E27FC236}">
                <a16:creationId xmlns:a16="http://schemas.microsoft.com/office/drawing/2014/main" id="{32714771-AEB2-FE40-AD3E-E93DB8F4ADCD}"/>
              </a:ext>
            </a:extLst>
          </p:cNvPr>
          <p:cNvSpPr txBox="1">
            <a:spLocks noGrp="1"/>
          </p:cNvSpPr>
          <p:nvPr>
            <p:ph type="body" idx="12" hasCustomPrompt="1"/>
          </p:nvPr>
        </p:nvSpPr>
        <p:spPr>
          <a:xfrm>
            <a:off x="2360388" y="6340049"/>
            <a:ext cx="3201037" cy="240833"/>
          </a:xfrm>
          <a:prstGeom prst="rect">
            <a:avLst/>
          </a:prstGeom>
          <a:noFill/>
          <a:ln>
            <a:noFill/>
          </a:ln>
        </p:spPr>
        <p:txBody>
          <a:bodyPr spcFirstLastPara="1" vert="horz" wrap="square" lIns="0" tIns="0" rIns="0" bIns="0" anchor="ctr" anchorCtr="0">
            <a:spAutoFit/>
          </a:bodyPr>
          <a:lstStyle>
            <a:lvl1pPr marL="609585" marR="0" lvl="0" indent="-304792" algn="l" rtl="0">
              <a:lnSpc>
                <a:spcPct val="100000"/>
              </a:lnSpc>
              <a:spcBef>
                <a:spcPts val="427"/>
              </a:spcBef>
              <a:spcAft>
                <a:spcPts val="0"/>
              </a:spcAft>
              <a:buClr>
                <a:srgbClr val="05416B"/>
              </a:buClr>
              <a:buSzPts val="1600"/>
              <a:buFont typeface="Noto Sans Symbols"/>
              <a:buNone/>
              <a:defRPr sz="1200" b="1" i="0" u="none" strike="noStrike" cap="none">
                <a:solidFill>
                  <a:srgbClr val="D79D41"/>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r>
              <a:rPr lang="fr-CH" err="1"/>
              <a:t>Add</a:t>
            </a:r>
            <a:r>
              <a:rPr lang="fr-CH"/>
              <a:t> </a:t>
            </a:r>
            <a:r>
              <a:rPr lang="fr-CH" err="1"/>
              <a:t>name</a:t>
            </a:r>
            <a:r>
              <a:rPr lang="fr-CH"/>
              <a:t> of </a:t>
            </a:r>
            <a:r>
              <a:rPr lang="fr-CH" err="1"/>
              <a:t>presenter</a:t>
            </a:r>
            <a:r>
              <a:rPr lang="fr-CH"/>
              <a:t> </a:t>
            </a:r>
            <a:r>
              <a:rPr lang="fr-CH" err="1"/>
              <a:t>here</a:t>
            </a:r>
            <a:endParaRPr/>
          </a:p>
        </p:txBody>
      </p:sp>
      <p:pic>
        <p:nvPicPr>
          <p:cNvPr id="8" name="Picture 7">
            <a:extLst>
              <a:ext uri="{FF2B5EF4-FFF2-40B4-BE49-F238E27FC236}">
                <a16:creationId xmlns:a16="http://schemas.microsoft.com/office/drawing/2014/main" id="{E5447CB9-6489-4CA7-B0F4-BE2F567B79F6}"/>
              </a:ext>
            </a:extLst>
          </p:cNvPr>
          <p:cNvPicPr>
            <a:picLocks noChangeAspect="1"/>
          </p:cNvPicPr>
          <p:nvPr userDrawn="1"/>
        </p:nvPicPr>
        <p:blipFill>
          <a:blip r:embed="rId2"/>
          <a:stretch>
            <a:fillRect/>
          </a:stretch>
        </p:blipFill>
        <p:spPr>
          <a:xfrm>
            <a:off x="478367" y="6225715"/>
            <a:ext cx="1659092" cy="333781"/>
          </a:xfrm>
          <a:prstGeom prst="rect">
            <a:avLst/>
          </a:prstGeom>
        </p:spPr>
      </p:pic>
    </p:spTree>
    <p:extLst>
      <p:ext uri="{BB962C8B-B14F-4D97-AF65-F5344CB8AC3E}">
        <p14:creationId xmlns:p14="http://schemas.microsoft.com/office/powerpoint/2010/main" val="2391511638"/>
      </p:ext>
    </p:extLst>
  </p:cSld>
  <p:clrMapOvr>
    <a:masterClrMapping/>
  </p:clrMapOvr>
  <p:extLst>
    <p:ext uri="{DCECCB84-F9BA-43D5-87BE-67443E8EF086}">
      <p15:sldGuideLst xmlns:p15="http://schemas.microsoft.com/office/powerpoint/2012/main">
        <p15:guide id="2" orient="horz" pos="2935">
          <p15:clr>
            <a:srgbClr val="FBAE40"/>
          </p15:clr>
        </p15:guide>
        <p15:guide id="3" orient="horz" pos="3094">
          <p15:clr>
            <a:srgbClr val="FBAE40"/>
          </p15:clr>
        </p15:guide>
        <p15:guide id="4" pos="226">
          <p15:clr>
            <a:srgbClr val="FBAE40"/>
          </p15:clr>
        </p15:guide>
        <p15:guide id="5" pos="5534">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cSld name="Standard Slide">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56FBAC50-0E6A-F444-BC5A-1C3D878B1B39}"/>
              </a:ext>
            </a:extLst>
          </p:cNvPr>
          <p:cNvSpPr>
            <a:spLocks noGrp="1"/>
          </p:cNvSpPr>
          <p:nvPr>
            <p:ph idx="1"/>
          </p:nvPr>
        </p:nvSpPr>
        <p:spPr>
          <a:xfrm>
            <a:off x="609600" y="1658298"/>
            <a:ext cx="10515600" cy="4323404"/>
          </a:xfrm>
          <a:prstGeom prst="rect">
            <a:avLst/>
          </a:prstGeom>
        </p:spPr>
        <p:txBody>
          <a:bodyPr vert="horz" lIns="91440" tIns="45720" rIns="91440" bIns="45720" rtlCol="0">
            <a:no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74EC3810-B220-0E43-90BE-1EED7A66762D}"/>
              </a:ext>
            </a:extLst>
          </p:cNvPr>
          <p:cNvSpPr txBox="1"/>
          <p:nvPr/>
        </p:nvSpPr>
        <p:spPr>
          <a:xfrm>
            <a:off x="643467" y="6417733"/>
            <a:ext cx="0" cy="0"/>
          </a:xfrm>
          <a:prstGeom prst="rect">
            <a:avLst/>
          </a:prstGeom>
        </p:spPr>
        <p:txBody>
          <a:bodyPr vert="horz" wrap="none" lIns="121920" tIns="60960" rIns="121920" bIns="60960" rtlCol="0">
            <a:noAutofit/>
          </a:bodyPr>
          <a:lstStyle/>
          <a:p>
            <a:pPr marL="0" indent="0" algn="l">
              <a:spcBef>
                <a:spcPts val="0"/>
              </a:spcBef>
              <a:buFont typeface="Arial"/>
              <a:buNone/>
            </a:pPr>
            <a:endParaRPr lang="en-US" sz="3200" b="1" dirty="0">
              <a:solidFill>
                <a:srgbClr val="001641"/>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94B88050-5855-754D-B6D1-27F5E829201E}"/>
              </a:ext>
            </a:extLst>
          </p:cNvPr>
          <p:cNvSpPr>
            <a:spLocks noGrp="1"/>
          </p:cNvSpPr>
          <p:nvPr>
            <p:ph type="title"/>
          </p:nvPr>
        </p:nvSpPr>
        <p:spPr>
          <a:xfrm>
            <a:off x="609600" y="331157"/>
            <a:ext cx="10972800" cy="1082439"/>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6" name="Footer Placeholder 1">
            <a:extLst>
              <a:ext uri="{FF2B5EF4-FFF2-40B4-BE49-F238E27FC236}">
                <a16:creationId xmlns:a16="http://schemas.microsoft.com/office/drawing/2014/main" id="{C6263844-DAB8-9E47-AAB4-20EC43D98D50}"/>
              </a:ext>
            </a:extLst>
          </p:cNvPr>
          <p:cNvSpPr>
            <a:spLocks noGrp="1"/>
          </p:cNvSpPr>
          <p:nvPr>
            <p:ph type="ftr" sz="quarter" idx="3"/>
          </p:nvPr>
        </p:nvSpPr>
        <p:spPr>
          <a:xfrm>
            <a:off x="986508" y="6295496"/>
            <a:ext cx="4520557" cy="243840"/>
          </a:xfrm>
          <a:prstGeom prst="rect">
            <a:avLst/>
          </a:prstGeom>
        </p:spPr>
        <p:txBody>
          <a:bodyPr wrap="none" lIns="0" anchor="ctr"/>
          <a:lstStyle>
            <a:lvl1pPr>
              <a:defRPr lang="en-US" sz="1000" smtClean="0">
                <a:solidFill>
                  <a:srgbClr val="113468"/>
                </a:solidFill>
                <a:latin typeface="Arial" panose="020B0604020202020204" pitchFamily="34" charset="0"/>
              </a:defRPr>
            </a:lvl1pPr>
          </a:lstStyle>
          <a:p>
            <a:pPr defTabSz="685783">
              <a:defRPr/>
            </a:pPr>
            <a:r>
              <a:rPr lang="en-US"/>
              <a:t>@ErikaHamilton9</a:t>
            </a:r>
            <a:endParaRPr lang="en-US" dirty="0"/>
          </a:p>
        </p:txBody>
      </p:sp>
    </p:spTree>
    <p:extLst>
      <p:ext uri="{BB962C8B-B14F-4D97-AF65-F5344CB8AC3E}">
        <p14:creationId xmlns:p14="http://schemas.microsoft.com/office/powerpoint/2010/main" val="42821248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userDrawn="1">
  <p:cSld name="LBU Callout w reference">
    <p:spTree>
      <p:nvGrpSpPr>
        <p:cNvPr id="1" name=""/>
        <p:cNvGrpSpPr/>
        <p:nvPr/>
      </p:nvGrpSpPr>
      <p:grpSpPr>
        <a:xfrm>
          <a:off x="0" y="0"/>
          <a:ext cx="0" cy="0"/>
          <a:chOff x="0" y="0"/>
          <a:chExt cx="0" cy="0"/>
        </a:xfrm>
      </p:grpSpPr>
      <p:sp>
        <p:nvSpPr>
          <p:cNvPr id="8" name="Text Placeholder 3"/>
          <p:cNvSpPr>
            <a:spLocks noGrp="1"/>
          </p:cNvSpPr>
          <p:nvPr>
            <p:ph type="body" sz="quarter" idx="14" hasCustomPrompt="1"/>
          </p:nvPr>
        </p:nvSpPr>
        <p:spPr>
          <a:xfrm>
            <a:off x="0" y="6416189"/>
            <a:ext cx="12191999" cy="262943"/>
          </a:xfrm>
          <a:noFill/>
        </p:spPr>
        <p:txBody>
          <a:bodyPr wrap="square" lIns="180000" tIns="36000" rIns="180000" bIns="72000" anchor="b" anchorCtr="0">
            <a:spAutoFit/>
          </a:bodyPr>
          <a:lstStyle>
            <a:lvl1pPr>
              <a:lnSpc>
                <a:spcPct val="100000"/>
              </a:lnSpc>
              <a:spcAft>
                <a:spcPts val="0"/>
              </a:spcAft>
              <a:defRPr sz="1000" b="0" i="0"/>
            </a:lvl1pPr>
          </a:lstStyle>
          <a:p>
            <a:pPr lvl="0"/>
            <a:r>
              <a:rPr lang="en-US"/>
              <a:t>Reference</a:t>
            </a:r>
          </a:p>
        </p:txBody>
      </p:sp>
      <p:sp>
        <p:nvSpPr>
          <p:cNvPr id="4" name="Text Placeholder 3"/>
          <p:cNvSpPr>
            <a:spLocks noGrp="1"/>
          </p:cNvSpPr>
          <p:nvPr>
            <p:ph type="body" sz="quarter" idx="11" hasCustomPrompt="1"/>
          </p:nvPr>
        </p:nvSpPr>
        <p:spPr>
          <a:xfrm>
            <a:off x="0" y="1081907"/>
            <a:ext cx="12191999" cy="453183"/>
          </a:xfrm>
          <a:prstGeom prst="rect">
            <a:avLst/>
          </a:prstGeom>
          <a:solidFill>
            <a:schemeClr val="accent2"/>
          </a:solidFill>
        </p:spPr>
        <p:txBody>
          <a:bodyPr wrap="square" lIns="360000" tIns="72000" rIns="360000" bIns="72000">
            <a:spAutoFit/>
          </a:bodyPr>
          <a:lstStyle>
            <a:lvl1pPr algn="ctr">
              <a:lnSpc>
                <a:spcPct val="100000"/>
              </a:lnSpc>
              <a:defRPr sz="2000" b="1" cap="none" baseline="0">
                <a:solidFill>
                  <a:schemeClr val="bg1"/>
                </a:solidFill>
                <a:latin typeface="Arial" panose="020B0604020202020204" pitchFamily="34" charset="0"/>
                <a:cs typeface="Arial" panose="020B0604020202020204" pitchFamily="34" charset="0"/>
              </a:defRPr>
            </a:lvl1pPr>
            <a:lvl2pPr>
              <a:defRPr cap="all" baseline="0">
                <a:solidFill>
                  <a:schemeClr val="bg2">
                    <a:lumMod val="50000"/>
                  </a:schemeClr>
                </a:solidFill>
                <a:latin typeface="Montserrat SemiBold" panose="00000700000000000000" pitchFamily="50" charset="0"/>
              </a:defRPr>
            </a:lvl2pPr>
            <a:lvl3pPr>
              <a:defRPr cap="all" baseline="0">
                <a:solidFill>
                  <a:schemeClr val="bg2">
                    <a:lumMod val="50000"/>
                  </a:schemeClr>
                </a:solidFill>
                <a:latin typeface="Montserrat SemiBold" panose="00000700000000000000" pitchFamily="50" charset="0"/>
              </a:defRPr>
            </a:lvl3pPr>
            <a:lvl4pPr>
              <a:defRPr cap="all" baseline="0">
                <a:solidFill>
                  <a:schemeClr val="bg2">
                    <a:lumMod val="50000"/>
                  </a:schemeClr>
                </a:solidFill>
                <a:latin typeface="Montserrat SemiBold" panose="00000700000000000000" pitchFamily="50" charset="0"/>
              </a:defRPr>
            </a:lvl4pPr>
            <a:lvl5pPr>
              <a:defRPr cap="all" baseline="0">
                <a:solidFill>
                  <a:schemeClr val="bg2">
                    <a:lumMod val="50000"/>
                  </a:schemeClr>
                </a:solidFill>
                <a:latin typeface="Montserrat SemiBold" panose="00000700000000000000" pitchFamily="50" charset="0"/>
              </a:defRPr>
            </a:lvl5pPr>
          </a:lstStyle>
          <a:p>
            <a:pPr lvl="0"/>
            <a:r>
              <a:rPr lang="en-US"/>
              <a:t>Callout</a:t>
            </a:r>
          </a:p>
        </p:txBody>
      </p:sp>
      <p:sp>
        <p:nvSpPr>
          <p:cNvPr id="6" name="Title 1"/>
          <p:cNvSpPr>
            <a:spLocks noGrp="1"/>
          </p:cNvSpPr>
          <p:nvPr>
            <p:ph type="title"/>
          </p:nvPr>
        </p:nvSpPr>
        <p:spPr>
          <a:xfrm>
            <a:off x="719668" y="132515"/>
            <a:ext cx="10752667" cy="828675"/>
          </a:xfrm>
          <a:prstGeom prst="rect">
            <a:avLst/>
          </a:prstGeom>
        </p:spPr>
        <p:txBody>
          <a:bodyPr lIns="0" tIns="0" rIns="0" bIns="0" anchor="ctr" anchorCtr="0">
            <a:normAutofit/>
          </a:bodyPr>
          <a:lstStyle>
            <a:lvl1pPr>
              <a:lnSpc>
                <a:spcPct val="90000"/>
              </a:lnSpc>
              <a:defRPr b="0" i="0">
                <a:latin typeface="Roboto Cn" panose="02000000000000000000" pitchFamily="2" charset="0"/>
              </a:defRPr>
            </a:lvl1pPr>
          </a:lstStyle>
          <a:p>
            <a:r>
              <a:rPr lang="en-US"/>
              <a:t>Click to edit Master title style</a:t>
            </a:r>
          </a:p>
        </p:txBody>
      </p:sp>
    </p:spTree>
    <p:extLst>
      <p:ext uri="{BB962C8B-B14F-4D97-AF65-F5344CB8AC3E}">
        <p14:creationId xmlns:p14="http://schemas.microsoft.com/office/powerpoint/2010/main" val="3957416541"/>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156800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2EBF0FDB-36F6-F6E4-171E-1077D0A3AC9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67955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43DE42-444F-4D7A-BE31-EE1B7E18DF0C}"/>
              </a:ext>
            </a:extLst>
          </p:cNvPr>
          <p:cNvPicPr>
            <a:picLocks noChangeAspect="1"/>
          </p:cNvPicPr>
          <p:nvPr userDrawn="1"/>
        </p:nvPicPr>
        <p:blipFill rotWithShape="1">
          <a:blip r:embed="rId2"/>
          <a:srcRect l="22138"/>
          <a:stretch/>
        </p:blipFill>
        <p:spPr>
          <a:xfrm>
            <a:off x="0" y="110972"/>
            <a:ext cx="12192000" cy="1115639"/>
          </a:xfrm>
          <a:prstGeom prst="rect">
            <a:avLst/>
          </a:prstGeom>
          <a:ln>
            <a:solidFill>
              <a:srgbClr val="F8AF31"/>
            </a:solidFill>
          </a:ln>
        </p:spPr>
      </p:pic>
      <p:sp>
        <p:nvSpPr>
          <p:cNvPr id="8" name="Text Placeholder 7">
            <a:extLst>
              <a:ext uri="{FF2B5EF4-FFF2-40B4-BE49-F238E27FC236}">
                <a16:creationId xmlns:a16="http://schemas.microsoft.com/office/drawing/2014/main" id="{9B745C3C-C0A1-47F7-A0C7-467916C3C33F}"/>
              </a:ext>
            </a:extLst>
          </p:cNvPr>
          <p:cNvSpPr>
            <a:spLocks noGrp="1"/>
          </p:cNvSpPr>
          <p:nvPr>
            <p:ph type="body" sz="quarter" idx="10"/>
          </p:nvPr>
        </p:nvSpPr>
        <p:spPr>
          <a:xfrm>
            <a:off x="554830" y="1306513"/>
            <a:ext cx="10515600" cy="4519612"/>
          </a:xfrm>
          <a:prstGeom prst="rect">
            <a:avLst/>
          </a:prstGeom>
        </p:spPr>
        <p:txBody>
          <a:bodyPr/>
          <a:lstStyle>
            <a:lvl2pPr marL="404813" indent="-171450">
              <a:buFont typeface="Arial" panose="020B0604020202020204" pitchFamily="34" charset="0"/>
              <a:buChar char="–"/>
              <a:defRPr/>
            </a:lvl2pPr>
            <a:lvl3pPr marL="690563" indent="-173038">
              <a:buFont typeface="Wingdings" panose="05000000000000000000" pitchFamily="2" charset="2"/>
              <a:buChar char="§"/>
              <a:defRPr sz="1600"/>
            </a:lvl3pPr>
            <a:lvl4pPr marL="914400" indent="-171450">
              <a:buFont typeface="Courier New" panose="02070309020205020404" pitchFamily="49" charset="0"/>
              <a:buChar char="o"/>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1">
            <a:extLst>
              <a:ext uri="{FF2B5EF4-FFF2-40B4-BE49-F238E27FC236}">
                <a16:creationId xmlns:a16="http://schemas.microsoft.com/office/drawing/2014/main" id="{DE399438-5B53-4342-84D1-F85753E52C9D}"/>
              </a:ext>
            </a:extLst>
          </p:cNvPr>
          <p:cNvSpPr>
            <a:spLocks noGrp="1"/>
          </p:cNvSpPr>
          <p:nvPr>
            <p:ph type="title"/>
          </p:nvPr>
        </p:nvSpPr>
        <p:spPr/>
        <p:txBody>
          <a:bodyPr/>
          <a:lstStyle/>
          <a:p>
            <a:r>
              <a:rPr lang="en-US"/>
              <a:t>Click to edit Master title style</a:t>
            </a:r>
          </a:p>
        </p:txBody>
      </p:sp>
      <p:sp>
        <p:nvSpPr>
          <p:cNvPr id="6" name="TextBox 5">
            <a:extLst>
              <a:ext uri="{FF2B5EF4-FFF2-40B4-BE49-F238E27FC236}">
                <a16:creationId xmlns:a16="http://schemas.microsoft.com/office/drawing/2014/main" id="{4F0FB8EF-D11A-4C49-A6B3-544905238EDB}"/>
              </a:ext>
            </a:extLst>
          </p:cNvPr>
          <p:cNvSpPr txBox="1"/>
          <p:nvPr userDrawn="1"/>
        </p:nvSpPr>
        <p:spPr>
          <a:xfrm>
            <a:off x="11904344" y="6717850"/>
            <a:ext cx="287655" cy="140150"/>
          </a:xfrm>
          <a:prstGeom prst="rect">
            <a:avLst/>
          </a:prstGeom>
          <a:noFill/>
        </p:spPr>
        <p:txBody>
          <a:bodyPr wrap="none" lIns="0" tIns="0" rIns="0" bIns="0" rtlCol="0" anchor="ctr" anchorCtr="0">
            <a:noAutofit/>
          </a:bodyPr>
          <a:lstStyle/>
          <a:p>
            <a:pPr algn="ctr"/>
            <a:fld id="{37F8B94A-C86D-4D83-9239-911B95B1A27D}" type="slidenum">
              <a:rPr lang="en-US" sz="800" smtClean="0">
                <a:solidFill>
                  <a:schemeClr val="tx2"/>
                </a:solidFill>
              </a:rPr>
              <a:pPr algn="ctr"/>
              <a:t>‹#›</a:t>
            </a:fld>
            <a:endParaRPr lang="en-US" sz="800">
              <a:solidFill>
                <a:schemeClr val="tx2"/>
              </a:solidFill>
            </a:endParaRPr>
          </a:p>
        </p:txBody>
      </p:sp>
      <p:sp>
        <p:nvSpPr>
          <p:cNvPr id="7" name="Rectangle 6">
            <a:extLst>
              <a:ext uri="{FF2B5EF4-FFF2-40B4-BE49-F238E27FC236}">
                <a16:creationId xmlns:a16="http://schemas.microsoft.com/office/drawing/2014/main" id="{C3402D00-1B67-4C0B-8011-F0D7731E7E84}"/>
              </a:ext>
            </a:extLst>
          </p:cNvPr>
          <p:cNvSpPr/>
          <p:nvPr userDrawn="1"/>
        </p:nvSpPr>
        <p:spPr>
          <a:xfrm>
            <a:off x="10088544" y="6430945"/>
            <a:ext cx="1639617" cy="143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160944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515869507"/>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Footer Placeholder 6"/>
          <p:cNvSpPr>
            <a:spLocks noGrp="1"/>
          </p:cNvSpPr>
          <p:nvPr>
            <p:ph type="ftr" sz="quarter" idx="13"/>
          </p:nvPr>
        </p:nvSpPr>
        <p:spPr>
          <a:xfrm>
            <a:off x="126568" y="6419014"/>
            <a:ext cx="10265664" cy="365125"/>
          </a:xfrm>
        </p:spPr>
        <p:txBody>
          <a:bodyPr lIns="45720" tIns="45720" bIns="45720"/>
          <a:lstStyle/>
          <a:p>
            <a:endParaRPr lang="en-US" dirty="0">
              <a:solidFill>
                <a:srgbClr val="000000"/>
              </a:solidFill>
            </a:endParaRPr>
          </a:p>
        </p:txBody>
      </p:sp>
      <p:sp>
        <p:nvSpPr>
          <p:cNvPr id="6" name="Title 1"/>
          <p:cNvSpPr>
            <a:spLocks noGrp="1"/>
          </p:cNvSpPr>
          <p:nvPr>
            <p:ph type="title"/>
          </p:nvPr>
        </p:nvSpPr>
        <p:spPr>
          <a:xfrm>
            <a:off x="121920" y="35787"/>
            <a:ext cx="11948160" cy="990600"/>
          </a:xfrm>
          <a:prstGeom prst="rect">
            <a:avLst/>
          </a:prstGeom>
          <a:ln>
            <a:noFill/>
          </a:ln>
        </p:spPr>
        <p:txBody>
          <a:bodyPr>
            <a:noAutofit/>
          </a:bodyPr>
          <a:lstStyle>
            <a:lvl1pPr>
              <a:defRPr sz="3200">
                <a:solidFill>
                  <a:schemeClr val="accent1"/>
                </a:solidFill>
              </a:defRPr>
            </a:lvl1pPr>
          </a:lstStyle>
          <a:p>
            <a:r>
              <a:rPr lang="en-US" dirty="0"/>
              <a:t>Click to edit Master title style</a:t>
            </a:r>
          </a:p>
        </p:txBody>
      </p:sp>
      <p:cxnSp>
        <p:nvCxnSpPr>
          <p:cNvPr id="9" name="Straight Connector 8"/>
          <p:cNvCxnSpPr/>
          <p:nvPr userDrawn="1"/>
        </p:nvCxnSpPr>
        <p:spPr>
          <a:xfrm>
            <a:off x="0" y="1062633"/>
            <a:ext cx="12192000" cy="0"/>
          </a:xfrm>
          <a:prstGeom prst="line">
            <a:avLst/>
          </a:prstGeom>
          <a:ln>
            <a:solidFill>
              <a:srgbClr val="09345A"/>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13609987"/>
      </p:ext>
    </p:extLst>
  </p:cSld>
  <p:clrMapOvr>
    <a:overrideClrMapping bg1="lt1" tx1="dk1" bg2="lt2" tx2="dk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00000"/>
                </a:solidFill>
                <a:latin typeface="Arial" panose="020B0604020202020204" pitchFamily="34" charset="0"/>
                <a:cs typeface="Arial" panose="020B0604020202020204" pitchFamily="34" charset="0"/>
              </a:defRPr>
            </a:lvl1pPr>
            <a:lvl2pPr>
              <a:defRPr>
                <a:solidFill>
                  <a:srgbClr val="000000"/>
                </a:solidFill>
                <a:latin typeface="Arial" panose="020B0604020202020204" pitchFamily="34" charset="0"/>
                <a:cs typeface="Arial" panose="020B0604020202020204" pitchFamily="34" charset="0"/>
              </a:defRPr>
            </a:lvl2pPr>
            <a:lvl3pPr>
              <a:defRPr>
                <a:solidFill>
                  <a:srgbClr val="000000"/>
                </a:solidFill>
                <a:latin typeface="Arial" panose="020B0604020202020204" pitchFamily="34" charset="0"/>
                <a:cs typeface="Arial" panose="020B06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5"/>
          <p:cNvSpPr>
            <a:spLocks noGrp="1"/>
          </p:cNvSpPr>
          <p:nvPr>
            <p:ph type="body" sz="quarter" idx="13"/>
          </p:nvPr>
        </p:nvSpPr>
        <p:spPr>
          <a:xfrm>
            <a:off x="0" y="6599468"/>
            <a:ext cx="6529557" cy="258532"/>
          </a:xfrm>
        </p:spPr>
        <p:txBody>
          <a:bodyPr anchor="b">
            <a:spAutoFit/>
          </a:bodyPr>
          <a:lstStyle>
            <a:lvl1pPr marL="0" indent="0" algn="l">
              <a:buNone/>
              <a:defRPr sz="1200" baseline="0"/>
            </a:lvl1pPr>
          </a:lstStyle>
          <a:p>
            <a:pPr lvl="0"/>
            <a:r>
              <a:rPr lang="en-US"/>
              <a:t>Edit Master text styles</a:t>
            </a:r>
          </a:p>
        </p:txBody>
      </p:sp>
    </p:spTree>
    <p:extLst>
      <p:ext uri="{BB962C8B-B14F-4D97-AF65-F5344CB8AC3E}">
        <p14:creationId xmlns:p14="http://schemas.microsoft.com/office/powerpoint/2010/main" val="254676044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userDrawn="1">
  <p:cSld name="Title Only (not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CD796F-0526-424F-9E2F-28AB0D8F9551}"/>
              </a:ext>
            </a:extLst>
          </p:cNvPr>
          <p:cNvSpPr>
            <a:spLocks noGrp="1"/>
          </p:cNvSpPr>
          <p:nvPr>
            <p:ph type="title"/>
          </p:nvPr>
        </p:nvSpPr>
        <p:spPr/>
        <p:txBody>
          <a:bodyPr/>
          <a:lstStyle/>
          <a:p>
            <a:r>
              <a:rPr lang="en-US"/>
              <a:t>Click to edit Master title style</a:t>
            </a:r>
            <a:endParaRPr lang="en-GB"/>
          </a:p>
        </p:txBody>
      </p:sp>
      <p:sp>
        <p:nvSpPr>
          <p:cNvPr id="7" name="Text Placeholder 8">
            <a:extLst>
              <a:ext uri="{FF2B5EF4-FFF2-40B4-BE49-F238E27FC236}">
                <a16:creationId xmlns:a16="http://schemas.microsoft.com/office/drawing/2014/main" id="{A7B1D371-7311-4B5B-87B7-9F433620A7BA}"/>
              </a:ext>
            </a:extLst>
          </p:cNvPr>
          <p:cNvSpPr>
            <a:spLocks noGrp="1"/>
          </p:cNvSpPr>
          <p:nvPr>
            <p:ph type="body" sz="quarter" idx="10" hasCustomPrompt="1"/>
          </p:nvPr>
        </p:nvSpPr>
        <p:spPr>
          <a:xfrm>
            <a:off x="746125" y="6439158"/>
            <a:ext cx="1306512" cy="166199"/>
          </a:xfrm>
        </p:spPr>
        <p:txBody>
          <a:bodyPr wrap="none" lIns="0" tIns="0" rIns="0" bIns="0" anchor="b" anchorCtr="0">
            <a:spAutoFit/>
          </a:bodyPr>
          <a:lstStyle>
            <a:lvl1pPr marL="0" indent="0">
              <a:lnSpc>
                <a:spcPct val="90000"/>
              </a:lnSpc>
              <a:spcBef>
                <a:spcPts val="0"/>
              </a:spcBef>
              <a:buNone/>
              <a:defRPr sz="1200"/>
            </a:lvl1pPr>
          </a:lstStyle>
          <a:p>
            <a:pPr lvl="0"/>
            <a:r>
              <a:rPr lang="en-US"/>
              <a:t>Click to add footnote</a:t>
            </a:r>
            <a:endParaRPr lang="en-GB"/>
          </a:p>
        </p:txBody>
      </p:sp>
      <p:sp>
        <p:nvSpPr>
          <p:cNvPr id="6" name="Text Placeholder 8">
            <a:extLst>
              <a:ext uri="{FF2B5EF4-FFF2-40B4-BE49-F238E27FC236}">
                <a16:creationId xmlns:a16="http://schemas.microsoft.com/office/drawing/2014/main" id="{86023BF6-F222-4B70-B14E-07422F1421A8}"/>
              </a:ext>
            </a:extLst>
          </p:cNvPr>
          <p:cNvSpPr>
            <a:spLocks noGrp="1"/>
          </p:cNvSpPr>
          <p:nvPr>
            <p:ph type="body" sz="quarter" idx="11" hasCustomPrompt="1"/>
          </p:nvPr>
        </p:nvSpPr>
        <p:spPr>
          <a:xfrm>
            <a:off x="10124412" y="6439158"/>
            <a:ext cx="1306512" cy="166199"/>
          </a:xfrm>
        </p:spPr>
        <p:txBody>
          <a:bodyPr wrap="none" lIns="0" tIns="0" rIns="0" bIns="0" anchor="b" anchorCtr="0">
            <a:spAutoFit/>
          </a:bodyPr>
          <a:lstStyle>
            <a:lvl1pPr marL="0" indent="0" algn="r">
              <a:lnSpc>
                <a:spcPct val="90000"/>
              </a:lnSpc>
              <a:spcBef>
                <a:spcPts val="0"/>
              </a:spcBef>
              <a:buNone/>
              <a:defRPr sz="1200"/>
            </a:lvl1pPr>
          </a:lstStyle>
          <a:p>
            <a:pPr lvl="0"/>
            <a:r>
              <a:rPr lang="en-US"/>
              <a:t>Click to add footnote</a:t>
            </a:r>
            <a:endParaRPr lang="en-GB"/>
          </a:p>
        </p:txBody>
      </p:sp>
    </p:spTree>
    <p:extLst>
      <p:ext uri="{BB962C8B-B14F-4D97-AF65-F5344CB8AC3E}">
        <p14:creationId xmlns:p14="http://schemas.microsoft.com/office/powerpoint/2010/main" val="28099876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026410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533544"/>
          </a:xfrm>
          <a:prstGeom prst="rect">
            <a:avLst/>
          </a:prstGeom>
        </p:spPr>
        <p:txBody>
          <a:bodyPr wrap="square" lIns="0" tIns="0" rIns="0" bIns="0">
            <a:spAutoFit/>
          </a:bodyPr>
          <a:lstStyle>
            <a:lvl1pPr>
              <a:defRPr sz="3467" b="1" i="0">
                <a:solidFill>
                  <a:schemeClr val="tx1"/>
                </a:solidFill>
                <a:latin typeface="Arial"/>
                <a:cs typeface="Arial"/>
              </a:defRPr>
            </a:lvl1pPr>
          </a:lstStyle>
          <a:p>
            <a:endParaRPr/>
          </a:p>
        </p:txBody>
      </p:sp>
      <p:sp>
        <p:nvSpPr>
          <p:cNvPr id="3" name="Holder 3"/>
          <p:cNvSpPr>
            <a:spLocks noGrp="1"/>
          </p:cNvSpPr>
          <p:nvPr>
            <p:ph type="subTitle" idx="4"/>
          </p:nvPr>
        </p:nvSpPr>
        <p:spPr>
          <a:xfrm>
            <a:off x="1828800" y="3840481"/>
            <a:ext cx="8534400" cy="451342"/>
          </a:xfrm>
          <a:prstGeom prst="rect">
            <a:avLst/>
          </a:prstGeom>
        </p:spPr>
        <p:txBody>
          <a:bodyPr wrap="square" lIns="0" tIns="0" rIns="0" bIns="0">
            <a:spAutoFit/>
          </a:bodyPr>
          <a:lstStyle>
            <a:lvl1pPr>
              <a:defRPr sz="293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195818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12987" y="336635"/>
            <a:ext cx="4865339" cy="533544"/>
          </a:xfrm>
        </p:spPr>
        <p:txBody>
          <a:bodyPr lIns="0" tIns="0" rIns="0" bIns="0"/>
          <a:lstStyle>
            <a:lvl1pPr>
              <a:defRPr sz="3467" b="1" i="0">
                <a:solidFill>
                  <a:schemeClr val="tx1"/>
                </a:solidFill>
                <a:latin typeface="Arial"/>
                <a:cs typeface="Arial"/>
              </a:defRPr>
            </a:lvl1pPr>
          </a:lstStyle>
          <a:p>
            <a:endParaRPr/>
          </a:p>
        </p:txBody>
      </p:sp>
      <p:sp>
        <p:nvSpPr>
          <p:cNvPr id="3" name="Holder 3"/>
          <p:cNvSpPr>
            <a:spLocks noGrp="1"/>
          </p:cNvSpPr>
          <p:nvPr>
            <p:ph type="body" idx="1"/>
          </p:nvPr>
        </p:nvSpPr>
        <p:spPr>
          <a:xfrm>
            <a:off x="612987" y="1284527"/>
            <a:ext cx="5610860" cy="451342"/>
          </a:xfrm>
        </p:spPr>
        <p:txBody>
          <a:bodyPr lIns="0" tIns="0" rIns="0" bIns="0"/>
          <a:lstStyle>
            <a:lvl1pPr>
              <a:defRPr sz="293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1082154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58799" y="260412"/>
            <a:ext cx="9100105" cy="852256"/>
          </a:xfrm>
        </p:spPr>
        <p:txBody>
          <a:bodyPr lIns="0" tIns="0" rIns="0" bIns="0" anchor="b" anchorCtr="0">
            <a:noAutofit/>
          </a:bodyPr>
          <a:lstStyle>
            <a:lvl1pPr>
              <a:lnSpc>
                <a:spcPts val="3200"/>
              </a:lnSpc>
              <a:defRPr sz="2933" b="1" i="0">
                <a:solidFill>
                  <a:schemeClr val="tx1"/>
                </a:solidFill>
                <a:latin typeface="Arial"/>
                <a:cs typeface="Arial"/>
              </a:defRPr>
            </a:lvl1pPr>
          </a:lstStyle>
          <a:p>
            <a:endParaRPr/>
          </a:p>
        </p:txBody>
      </p:sp>
      <p:sp>
        <p:nvSpPr>
          <p:cNvPr id="3" name="Holder 3"/>
          <p:cNvSpPr>
            <a:spLocks noGrp="1"/>
          </p:cNvSpPr>
          <p:nvPr>
            <p:ph type="body" idx="1"/>
          </p:nvPr>
        </p:nvSpPr>
        <p:spPr>
          <a:xfrm>
            <a:off x="558800" y="1367387"/>
            <a:ext cx="11023600" cy="328295"/>
          </a:xfrm>
        </p:spPr>
        <p:txBody>
          <a:bodyPr lIns="0" tIns="0" rIns="0" bIns="0"/>
          <a:lstStyle>
            <a:lvl1pPr>
              <a:spcAft>
                <a:spcPts val="800"/>
              </a:spcAft>
              <a:defRPr sz="2133" b="0" i="0">
                <a:solidFill>
                  <a:schemeClr val="tx1"/>
                </a:solidFill>
                <a:latin typeface="Arial"/>
                <a:cs typeface="Arial"/>
              </a:defRPr>
            </a:lvl1pPr>
          </a:lstStyle>
          <a:p>
            <a:endParaRPr/>
          </a:p>
        </p:txBody>
      </p:sp>
      <p:sp>
        <p:nvSpPr>
          <p:cNvPr id="4" name="Holder 4"/>
          <p:cNvSpPr>
            <a:spLocks noGrp="1"/>
          </p:cNvSpPr>
          <p:nvPr>
            <p:ph type="ftr" sz="quarter" idx="5"/>
          </p:nvPr>
        </p:nvSpPr>
        <p:spPr>
          <a:xfrm>
            <a:off x="558799" y="6598118"/>
            <a:ext cx="10378489" cy="143629"/>
          </a:xfrm>
        </p:spPr>
        <p:txBody>
          <a:bodyPr lIns="0" tIns="0" rIns="0" bIns="0" anchor="b" anchorCtr="0">
            <a:noAutofit/>
          </a:bodyPr>
          <a:lstStyle>
            <a:lvl1pPr algn="l">
              <a:defRPr sz="933">
                <a:solidFill>
                  <a:schemeClr val="tx1"/>
                </a:solidFill>
              </a:defRPr>
            </a:lvl1pPr>
          </a:lstStyle>
          <a:p>
            <a:endParaRPr lang="en-US">
              <a:solidFill>
                <a:schemeClr val="tx1"/>
              </a:solidFill>
            </a:endParaRPr>
          </a:p>
        </p:txBody>
      </p:sp>
      <p:sp>
        <p:nvSpPr>
          <p:cNvPr id="6" name="Holder 6"/>
          <p:cNvSpPr>
            <a:spLocks noGrp="1"/>
          </p:cNvSpPr>
          <p:nvPr>
            <p:ph type="sldNum" sz="quarter" idx="7"/>
          </p:nvPr>
        </p:nvSpPr>
        <p:spPr>
          <a:xfrm>
            <a:off x="11197699" y="6598118"/>
            <a:ext cx="508987" cy="143629"/>
          </a:xfrm>
        </p:spPr>
        <p:txBody>
          <a:bodyPr lIns="0" tIns="0" rIns="0" bIns="0">
            <a:noAutofit/>
          </a:bodyPr>
          <a:lstStyle>
            <a:lvl1pPr algn="r">
              <a:defRPr sz="1200">
                <a:solidFill>
                  <a:schemeClr val="tx1">
                    <a:tint val="75000"/>
                  </a:schemeClr>
                </a:solidFill>
              </a:defRPr>
            </a:lvl1pPr>
          </a:lstStyle>
          <a:p>
            <a:fld id="{B6F15528-21DE-4FAA-801E-634DDDAF4B2B}" type="slidenum">
              <a:rPr lang="en-US" smtClean="0"/>
              <a:pPr/>
              <a:t>‹#›</a:t>
            </a:fld>
            <a:endParaRPr lang="en-US" sz="1200"/>
          </a:p>
        </p:txBody>
      </p:sp>
    </p:spTree>
    <p:extLst>
      <p:ext uri="{BB962C8B-B14F-4D97-AF65-F5344CB8AC3E}">
        <p14:creationId xmlns:p14="http://schemas.microsoft.com/office/powerpoint/2010/main" val="22935498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264">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58799" y="260412"/>
            <a:ext cx="9100105" cy="852256"/>
          </a:xfrm>
        </p:spPr>
        <p:txBody>
          <a:bodyPr lIns="0" tIns="0" rIns="0" bIns="0" anchor="b" anchorCtr="0">
            <a:noAutofit/>
          </a:bodyPr>
          <a:lstStyle>
            <a:lvl1pPr>
              <a:lnSpc>
                <a:spcPts val="3200"/>
              </a:lnSpc>
              <a:defRPr sz="2933" b="1" i="0">
                <a:solidFill>
                  <a:schemeClr val="tx1"/>
                </a:solidFill>
                <a:latin typeface="Arial"/>
                <a:cs typeface="Arial"/>
              </a:defRPr>
            </a:lvl1pPr>
          </a:lstStyle>
          <a:p>
            <a:endParaRPr/>
          </a:p>
        </p:txBody>
      </p:sp>
      <p:sp>
        <p:nvSpPr>
          <p:cNvPr id="4" name="Holder 4"/>
          <p:cNvSpPr>
            <a:spLocks noGrp="1"/>
          </p:cNvSpPr>
          <p:nvPr>
            <p:ph type="ftr" sz="quarter" idx="5"/>
          </p:nvPr>
        </p:nvSpPr>
        <p:spPr>
          <a:xfrm>
            <a:off x="558799" y="6598118"/>
            <a:ext cx="10378489" cy="143629"/>
          </a:xfrm>
        </p:spPr>
        <p:txBody>
          <a:bodyPr lIns="0" tIns="0" rIns="0" bIns="0" anchor="b" anchorCtr="0">
            <a:noAutofit/>
          </a:bodyPr>
          <a:lstStyle>
            <a:lvl1pPr algn="l">
              <a:defRPr sz="933">
                <a:solidFill>
                  <a:schemeClr val="tx1"/>
                </a:solidFill>
              </a:defRPr>
            </a:lvl1pPr>
          </a:lstStyle>
          <a:p>
            <a:endParaRPr lang="en-US">
              <a:solidFill>
                <a:schemeClr val="tx1"/>
              </a:solidFill>
            </a:endParaRPr>
          </a:p>
        </p:txBody>
      </p:sp>
      <p:sp>
        <p:nvSpPr>
          <p:cNvPr id="6" name="Holder 6"/>
          <p:cNvSpPr>
            <a:spLocks noGrp="1"/>
          </p:cNvSpPr>
          <p:nvPr>
            <p:ph type="sldNum" sz="quarter" idx="7"/>
          </p:nvPr>
        </p:nvSpPr>
        <p:spPr>
          <a:xfrm>
            <a:off x="11197699" y="6598118"/>
            <a:ext cx="508987" cy="143629"/>
          </a:xfrm>
        </p:spPr>
        <p:txBody>
          <a:bodyPr lIns="0" tIns="0" rIns="0" bIns="0">
            <a:noAutofit/>
          </a:bodyPr>
          <a:lstStyle>
            <a:lvl1pPr algn="r">
              <a:defRPr sz="1200">
                <a:solidFill>
                  <a:schemeClr val="tx1">
                    <a:tint val="75000"/>
                  </a:schemeClr>
                </a:solidFill>
              </a:defRPr>
            </a:lvl1pPr>
          </a:lstStyle>
          <a:p>
            <a:fld id="{B6F15528-21DE-4FAA-801E-634DDDAF4B2B}" type="slidenum">
              <a:rPr lang="en-US" smtClean="0"/>
              <a:pPr/>
              <a:t>‹#›</a:t>
            </a:fld>
            <a:endParaRPr lang="en-US" sz="1200"/>
          </a:p>
        </p:txBody>
      </p:sp>
    </p:spTree>
    <p:extLst>
      <p:ext uri="{BB962C8B-B14F-4D97-AF65-F5344CB8AC3E}">
        <p14:creationId xmlns:p14="http://schemas.microsoft.com/office/powerpoint/2010/main" val="124499948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264">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12987" y="336635"/>
            <a:ext cx="4865339" cy="533544"/>
          </a:xfrm>
        </p:spPr>
        <p:txBody>
          <a:bodyPr lIns="0" tIns="0" rIns="0" bIns="0"/>
          <a:lstStyle>
            <a:lvl1pPr>
              <a:defRPr sz="3467"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4651293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0"/>
            <a:ext cx="12191999" cy="6807199"/>
          </a:xfrm>
          <a:prstGeom prst="rect">
            <a:avLst/>
          </a:prstGeom>
        </p:spPr>
      </p:pic>
      <p:sp>
        <p:nvSpPr>
          <p:cNvPr id="2" name="Holder 2"/>
          <p:cNvSpPr>
            <a:spLocks noGrp="1"/>
          </p:cNvSpPr>
          <p:nvPr>
            <p:ph type="title"/>
          </p:nvPr>
        </p:nvSpPr>
        <p:spPr>
          <a:xfrm>
            <a:off x="612987" y="336635"/>
            <a:ext cx="4865339" cy="533544"/>
          </a:xfrm>
        </p:spPr>
        <p:txBody>
          <a:bodyPr lIns="0" tIns="0" rIns="0" bIns="0"/>
          <a:lstStyle>
            <a:lvl1pPr>
              <a:defRPr sz="3467"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59421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25788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5425095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C940-2DB6-4AB0-D169-1B0425E840F6}"/>
              </a:ext>
            </a:extLst>
          </p:cNvPr>
          <p:cNvSpPr>
            <a:spLocks noGrp="1"/>
          </p:cNvSpPr>
          <p:nvPr>
            <p:ph type="title"/>
          </p:nvPr>
        </p:nvSpPr>
        <p:spPr>
          <a:xfrm>
            <a:off x="621792" y="457200"/>
            <a:ext cx="11058144" cy="914400"/>
          </a:xfrm>
        </p:spPr>
        <p:txBody>
          <a:bodyPr>
            <a:noAutofit/>
          </a:bodyPr>
          <a:lstStyle>
            <a:lvl1pPr>
              <a:lnSpc>
                <a:spcPct val="80000"/>
              </a:lnSpc>
              <a:defRPr sz="4000" spc="0" baseline="0"/>
            </a:lvl1pPr>
          </a:lstStyle>
          <a:p>
            <a:r>
              <a:rPr lang="en-US"/>
              <a:t>Click to edit Master title style</a:t>
            </a:r>
          </a:p>
        </p:txBody>
      </p:sp>
      <p:sp>
        <p:nvSpPr>
          <p:cNvPr id="6" name="Content Placeholder 5">
            <a:extLst>
              <a:ext uri="{FF2B5EF4-FFF2-40B4-BE49-F238E27FC236}">
                <a16:creationId xmlns:a16="http://schemas.microsoft.com/office/drawing/2014/main" id="{ED0F9961-1D04-E5F2-0481-E31DDDD6A7DA}"/>
              </a:ext>
            </a:extLst>
          </p:cNvPr>
          <p:cNvSpPr>
            <a:spLocks noGrp="1"/>
          </p:cNvSpPr>
          <p:nvPr>
            <p:ph sz="quarter" idx="12"/>
          </p:nvPr>
        </p:nvSpPr>
        <p:spPr>
          <a:xfrm>
            <a:off x="609601" y="1828801"/>
            <a:ext cx="11058145" cy="4383932"/>
          </a:xfrm>
        </p:spPr>
        <p:txBody>
          <a:bodyPr>
            <a:noAutofit/>
          </a:bodyPr>
          <a:lstStyle>
            <a:lvl1pPr>
              <a:lnSpc>
                <a:spcPts val="2400"/>
              </a:lnSpc>
              <a:spcBef>
                <a:spcPts val="1200"/>
              </a:spcBef>
              <a:defRPr sz="2400"/>
            </a:lvl1pPr>
            <a:lvl2pPr marL="182875">
              <a:lnSpc>
                <a:spcPts val="2000"/>
              </a:lnSpc>
              <a:spcBef>
                <a:spcPts val="1000"/>
              </a:spcBef>
              <a:buSzPct val="87000"/>
              <a:defRPr sz="2000"/>
            </a:lvl2pPr>
            <a:lvl3pPr>
              <a:spcBef>
                <a:spcPts val="1000"/>
              </a:spcBef>
              <a:buSzPct val="87000"/>
              <a:defRPr sz="1600"/>
            </a:lvl3pPr>
            <a:lvl4pPr>
              <a:spcBef>
                <a:spcPts val="1000"/>
              </a:spcBef>
              <a:buSzPct val="87000"/>
              <a:defRPr sz="1400"/>
            </a:lvl4pPr>
            <a:lvl5pPr>
              <a:spcBef>
                <a:spcPts val="1000"/>
              </a:spcBef>
              <a:buSzPct val="870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5332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718" y="786384"/>
            <a:ext cx="10979149" cy="2239920"/>
          </a:xfrm>
        </p:spPr>
        <p:txBody>
          <a:bodyPr lIns="0" tIns="0" rIns="0" bIns="0">
            <a:normAutofit/>
          </a:bodyPr>
          <a:lstStyle>
            <a:lvl1pPr>
              <a:lnSpc>
                <a:spcPct val="90000"/>
              </a:lnSpc>
              <a:defRPr sz="4000" b="0" cap="none" spc="131">
                <a:solidFill>
                  <a:schemeClr val="bg1"/>
                </a:solidFill>
                <a:latin typeface="Arial" panose="020B0604020202020204" pitchFamily="34" charset="0"/>
                <a:cs typeface="Arial" panose="020B0604020202020204" pitchFamily="34" charset="0"/>
              </a:defRPr>
            </a:lvl1pPr>
          </a:lstStyle>
          <a:p>
            <a:r>
              <a:rPr lang="en-US" dirty="0"/>
              <a:t>&lt;Insert Title&gt;</a:t>
            </a:r>
          </a:p>
        </p:txBody>
      </p:sp>
      <p:sp>
        <p:nvSpPr>
          <p:cNvPr id="3" name="Subtitle 2"/>
          <p:cNvSpPr>
            <a:spLocks noGrp="1"/>
          </p:cNvSpPr>
          <p:nvPr>
            <p:ph type="subTitle" idx="1" hasCustomPrompt="1"/>
          </p:nvPr>
        </p:nvSpPr>
        <p:spPr>
          <a:xfrm>
            <a:off x="611718" y="4647764"/>
            <a:ext cx="10979148" cy="924363"/>
          </a:xfrm>
          <a:prstGeom prst="rect">
            <a:avLst/>
          </a:prstGeom>
        </p:spPr>
        <p:txBody>
          <a:bodyPr lIns="0" tIns="0" rIns="0" bIns="0">
            <a:normAutofit/>
          </a:bodyPr>
          <a:lstStyle>
            <a:lvl1pPr marL="0" indent="0" algn="l">
              <a:lnSpc>
                <a:spcPct val="90000"/>
              </a:lnSpc>
              <a:spcBef>
                <a:spcPts val="1200"/>
              </a:spcBef>
              <a:buNone/>
              <a:defRPr sz="1800" spc="31" baseline="0">
                <a:solidFill>
                  <a:schemeClr val="bg1"/>
                </a:solidFill>
              </a:defRPr>
            </a:lvl1pPr>
            <a:lvl2pPr marL="457250" indent="0" algn="ctr">
              <a:buNone/>
              <a:defRPr>
                <a:solidFill>
                  <a:schemeClr val="tx1">
                    <a:tint val="75000"/>
                  </a:schemeClr>
                </a:solidFill>
              </a:defRPr>
            </a:lvl2pPr>
            <a:lvl3pPr marL="914498" indent="0" algn="ctr">
              <a:buNone/>
              <a:defRPr>
                <a:solidFill>
                  <a:schemeClr val="tx1">
                    <a:tint val="75000"/>
                  </a:schemeClr>
                </a:solidFill>
              </a:defRPr>
            </a:lvl3pPr>
            <a:lvl4pPr marL="1371748" indent="0" algn="ctr">
              <a:buNone/>
              <a:defRPr>
                <a:solidFill>
                  <a:schemeClr val="tx1">
                    <a:tint val="75000"/>
                  </a:schemeClr>
                </a:solidFill>
              </a:defRPr>
            </a:lvl4pPr>
            <a:lvl5pPr marL="1828998" indent="0" algn="ctr">
              <a:buNone/>
              <a:defRPr>
                <a:solidFill>
                  <a:schemeClr val="tx1">
                    <a:tint val="75000"/>
                  </a:schemeClr>
                </a:solidFill>
              </a:defRPr>
            </a:lvl5pPr>
            <a:lvl6pPr marL="2286248" indent="0" algn="ctr">
              <a:buNone/>
              <a:defRPr>
                <a:solidFill>
                  <a:schemeClr val="tx1">
                    <a:tint val="75000"/>
                  </a:schemeClr>
                </a:solidFill>
              </a:defRPr>
            </a:lvl6pPr>
            <a:lvl7pPr marL="2743497" indent="0" algn="ctr">
              <a:buNone/>
              <a:defRPr>
                <a:solidFill>
                  <a:schemeClr val="tx1">
                    <a:tint val="75000"/>
                  </a:schemeClr>
                </a:solidFill>
              </a:defRPr>
            </a:lvl7pPr>
            <a:lvl8pPr marL="3200747" indent="0" algn="ctr">
              <a:buNone/>
              <a:defRPr>
                <a:solidFill>
                  <a:schemeClr val="tx1">
                    <a:tint val="75000"/>
                  </a:schemeClr>
                </a:solidFill>
              </a:defRPr>
            </a:lvl8pPr>
            <a:lvl9pPr marL="3657997" indent="0" algn="ctr">
              <a:buNone/>
              <a:defRPr>
                <a:solidFill>
                  <a:schemeClr val="tx1">
                    <a:tint val="75000"/>
                  </a:schemeClr>
                </a:solidFill>
              </a:defRPr>
            </a:lvl9pPr>
          </a:lstStyle>
          <a:p>
            <a:r>
              <a:rPr lang="en-US" dirty="0"/>
              <a:t>&lt;Affiliations&gt;</a:t>
            </a:r>
          </a:p>
        </p:txBody>
      </p:sp>
      <p:sp>
        <p:nvSpPr>
          <p:cNvPr id="9" name="Text Placeholder 8"/>
          <p:cNvSpPr>
            <a:spLocks noGrp="1"/>
          </p:cNvSpPr>
          <p:nvPr>
            <p:ph type="body" sz="quarter" idx="13" hasCustomPrompt="1"/>
          </p:nvPr>
        </p:nvSpPr>
        <p:spPr>
          <a:xfrm>
            <a:off x="611718" y="3409276"/>
            <a:ext cx="10979149" cy="1227813"/>
          </a:xfrm>
          <a:prstGeom prst="rect">
            <a:avLst/>
          </a:prstGeom>
        </p:spPr>
        <p:txBody>
          <a:bodyPr lIns="0" tIns="0" rIns="0" bIns="0">
            <a:noAutofit/>
          </a:bodyPr>
          <a:lstStyle>
            <a:lvl1pPr marL="0" indent="0">
              <a:buNone/>
              <a:defRPr sz="2400" b="0" spc="31">
                <a:solidFill>
                  <a:schemeClr val="bg1"/>
                </a:solidFill>
                <a:latin typeface="Arial" panose="020B0604020202020204" pitchFamily="34" charset="0"/>
                <a:cs typeface="Arial" panose="020B0604020202020204" pitchFamily="34" charset="0"/>
              </a:defRPr>
            </a:lvl1pPr>
            <a:lvl2pPr>
              <a:defRPr sz="1467"/>
            </a:lvl2pPr>
            <a:lvl3pPr>
              <a:defRPr sz="1467"/>
            </a:lvl3pPr>
            <a:lvl4pPr>
              <a:defRPr sz="1467"/>
            </a:lvl4pPr>
            <a:lvl5pPr>
              <a:defRPr sz="1467"/>
            </a:lvl5pPr>
          </a:lstStyle>
          <a:p>
            <a:pPr lvl="0"/>
            <a:r>
              <a:rPr lang="en-US" dirty="0"/>
              <a:t>&lt;Authors&gt;</a:t>
            </a:r>
          </a:p>
        </p:txBody>
      </p:sp>
      <p:sp>
        <p:nvSpPr>
          <p:cNvPr id="7" name="Text Placeholder 4">
            <a:extLst>
              <a:ext uri="{FF2B5EF4-FFF2-40B4-BE49-F238E27FC236}">
                <a16:creationId xmlns:a16="http://schemas.microsoft.com/office/drawing/2014/main" id="{D2571DC2-D6A3-4185-B1A8-3DB7ADC1CFE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solidFill>
                  <a:schemeClr val="bg1"/>
                </a:solidFill>
                <a:latin typeface="Arial Narrow" panose="020B060602020203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Tree>
    <p:extLst>
      <p:ext uri="{BB962C8B-B14F-4D97-AF65-F5344CB8AC3E}">
        <p14:creationId xmlns:p14="http://schemas.microsoft.com/office/powerpoint/2010/main" val="4180990374"/>
      </p:ext>
    </p:extLst>
  </p:cSld>
  <p:clrMapOvr>
    <a:masterClrMapping/>
  </p:clrMapOvr>
  <p:hf hdr="0" dt="0"/>
  <p:extLst>
    <p:ext uri="{DCECCB84-F9BA-43D5-87BE-67443E8EF086}">
      <p15:sldGuideLst xmlns:p15="http://schemas.microsoft.com/office/powerpoint/2012/main">
        <p15:guide id="3" orient="horz" pos="480">
          <p15:clr>
            <a:srgbClr val="FBAE40"/>
          </p15:clr>
        </p15:guide>
        <p15:guide id="4" orient="horz" pos="4056">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ext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7825" y="313267"/>
            <a:ext cx="11436349" cy="914660"/>
          </a:xfrm>
        </p:spPr>
        <p:txBody>
          <a:bodyPr lIns="0" tIns="0" rIns="0" bIns="45720" anchor="b">
            <a:normAutofit/>
          </a:bodyPr>
          <a:lstStyle>
            <a:lvl1pPr>
              <a:defRPr sz="3600" b="0">
                <a:solidFill>
                  <a:schemeClr val="tx1"/>
                </a:solidFill>
                <a:latin typeface="Arial" panose="020B0604020202020204" pitchFamily="34" charset="0"/>
                <a:cs typeface="Arial" panose="020B0604020202020204" pitchFamily="34" charset="0"/>
              </a:defRPr>
            </a:lvl1pPr>
          </a:lstStyle>
          <a:p>
            <a:r>
              <a:rPr lang="en-US" dirty="0"/>
              <a:t>&lt;Slide Title&gt;</a:t>
            </a:r>
          </a:p>
        </p:txBody>
      </p:sp>
      <p:sp>
        <p:nvSpPr>
          <p:cNvPr id="3" name="Content Placeholder 2"/>
          <p:cNvSpPr>
            <a:spLocks noGrp="1"/>
          </p:cNvSpPr>
          <p:nvPr>
            <p:ph idx="1"/>
          </p:nvPr>
        </p:nvSpPr>
        <p:spPr>
          <a:xfrm>
            <a:off x="377826" y="1598085"/>
            <a:ext cx="11436348" cy="4482044"/>
          </a:xfrm>
          <a:prstGeom prst="rect">
            <a:avLst/>
          </a:prstGeom>
        </p:spPr>
        <p:txBody>
          <a:bodyPr lIns="0" tIns="0" rIns="0" bIns="0">
            <a:normAutofit/>
          </a:bodyPr>
          <a:lstStyle>
            <a:lvl1pPr>
              <a:lnSpc>
                <a:spcPct val="100000"/>
              </a:lnSpc>
              <a:spcBef>
                <a:spcPts val="0"/>
              </a:spcBef>
              <a:defRPr sz="2400">
                <a:solidFill>
                  <a:schemeClr val="tx1"/>
                </a:solidFill>
                <a:latin typeface="Arial" panose="020B0604020202020204" pitchFamily="34" charset="0"/>
                <a:cs typeface="Arial" panose="020B0604020202020204" pitchFamily="34" charset="0"/>
              </a:defRPr>
            </a:lvl1pPr>
            <a:lvl2pPr marL="829035" indent="-219451">
              <a:lnSpc>
                <a:spcPct val="100000"/>
              </a:lnSpc>
              <a:spcBef>
                <a:spcPts val="0"/>
              </a:spcBef>
              <a:buClr>
                <a:srgbClr val="00857C"/>
              </a:buClr>
              <a:buSzPct val="100000"/>
              <a:buFont typeface="Arial Narrow" panose="020B0606020202030204" pitchFamily="34" charset="0"/>
              <a:buChar char="–"/>
              <a:defRPr sz="2000">
                <a:solidFill>
                  <a:schemeClr val="tx1"/>
                </a:solidFill>
                <a:latin typeface="Arial" panose="020B0604020202020204" pitchFamily="34" charset="0"/>
                <a:cs typeface="Arial" panose="020B0604020202020204" pitchFamily="34" charset="0"/>
              </a:defRPr>
            </a:lvl2pPr>
            <a:lvl3pPr marL="1377662" indent="-158492">
              <a:lnSpc>
                <a:spcPct val="100000"/>
              </a:lnSpc>
              <a:spcBef>
                <a:spcPts val="0"/>
              </a:spcBef>
              <a:buClr>
                <a:srgbClr val="00857C"/>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3pPr>
            <a:lvl4pPr marL="1828754" indent="-156629">
              <a:lnSpc>
                <a:spcPct val="100000"/>
              </a:lnSpc>
              <a:spcBef>
                <a:spcPts val="0"/>
              </a:spcBef>
              <a:buSzPct val="100000"/>
              <a:tabLst/>
              <a:defRPr sz="1600">
                <a:solidFill>
                  <a:schemeClr val="tx1"/>
                </a:solidFill>
                <a:latin typeface="Arial" panose="020B0604020202020204" pitchFamily="34" charset="0"/>
                <a:cs typeface="Arial" panose="020B0604020202020204" pitchFamily="34" charset="0"/>
              </a:defRPr>
            </a:lvl4pPr>
            <a:lvl5pPr marL="2438339">
              <a:lnSpc>
                <a:spcPct val="100000"/>
              </a:lnSpc>
              <a:spcBef>
                <a:spcPts val="0"/>
              </a:spcBef>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1227932"/>
            <a:ext cx="11436350"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CFC96CB-0B90-4F97-BEB8-48B483269B75}"/>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latin typeface="Arial Narrow" panose="020B060602020203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8" name="Footer Placeholder 2">
            <a:extLst>
              <a:ext uri="{FF2B5EF4-FFF2-40B4-BE49-F238E27FC236}">
                <a16:creationId xmlns:a16="http://schemas.microsoft.com/office/drawing/2014/main" id="{57B7DAE8-9A88-41ED-9152-A2693AB22A3F}"/>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endParaRPr lang="en-US" dirty="0"/>
          </a:p>
        </p:txBody>
      </p:sp>
      <p:cxnSp>
        <p:nvCxnSpPr>
          <p:cNvPr id="7" name="Straight Connector 6">
            <a:extLst>
              <a:ext uri="{FF2B5EF4-FFF2-40B4-BE49-F238E27FC236}">
                <a16:creationId xmlns:a16="http://schemas.microsoft.com/office/drawing/2014/main" id="{7BFEA7A5-3F17-415D-9FE7-A1C5710216A2}"/>
              </a:ext>
            </a:extLst>
          </p:cNvPr>
          <p:cNvCxnSpPr/>
          <p:nvPr userDrawn="1"/>
        </p:nvCxnSpPr>
        <p:spPr>
          <a:xfrm>
            <a:off x="377825" y="1227932"/>
            <a:ext cx="11436350"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79825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7825" y="313267"/>
            <a:ext cx="11436349" cy="914660"/>
          </a:xfrm>
        </p:spPr>
        <p:txBody>
          <a:bodyPr lIns="0" tIns="0" rIns="0" bIns="45720" anchor="b">
            <a:normAutofit/>
          </a:bodyPr>
          <a:lstStyle>
            <a:lvl1pPr>
              <a:defRPr sz="3600" b="0">
                <a:solidFill>
                  <a:schemeClr val="tx1"/>
                </a:solidFill>
                <a:latin typeface="Arial" panose="020B0604020202020204" pitchFamily="34" charset="0"/>
                <a:cs typeface="Arial" panose="020B0604020202020204" pitchFamily="34" charset="0"/>
              </a:defRPr>
            </a:lvl1pPr>
          </a:lstStyle>
          <a:p>
            <a:r>
              <a:rPr lang="en-US" dirty="0"/>
              <a:t>&lt;Slide Title&gt;</a:t>
            </a:r>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1227932"/>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E3D41DD0-2BAD-40ED-B59C-AAADB26A054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latin typeface="Arial Narrow" panose="020B060602020203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7" name="Footer Placeholder 2">
            <a:extLst>
              <a:ext uri="{FF2B5EF4-FFF2-40B4-BE49-F238E27FC236}">
                <a16:creationId xmlns:a16="http://schemas.microsoft.com/office/drawing/2014/main" id="{922FE14F-A39F-4BF4-8EAE-B628F105CC12}"/>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endParaRPr lang="en-US" dirty="0"/>
          </a:p>
        </p:txBody>
      </p:sp>
      <p:cxnSp>
        <p:nvCxnSpPr>
          <p:cNvPr id="6" name="Straight Connector 5">
            <a:extLst>
              <a:ext uri="{FF2B5EF4-FFF2-40B4-BE49-F238E27FC236}">
                <a16:creationId xmlns:a16="http://schemas.microsoft.com/office/drawing/2014/main" id="{4EB9C006-BCA4-4C80-8B88-4E082E8ECFF4}"/>
              </a:ext>
            </a:extLst>
          </p:cNvPr>
          <p:cNvCxnSpPr/>
          <p:nvPr userDrawn="1"/>
        </p:nvCxnSpPr>
        <p:spPr>
          <a:xfrm>
            <a:off x="377825" y="1227932"/>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86704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column">
    <p:spTree>
      <p:nvGrpSpPr>
        <p:cNvPr id="1" name=""/>
        <p:cNvGrpSpPr/>
        <p:nvPr/>
      </p:nvGrpSpPr>
      <p:grpSpPr>
        <a:xfrm>
          <a:off x="0" y="0"/>
          <a:ext cx="0" cy="0"/>
          <a:chOff x="0" y="0"/>
          <a:chExt cx="0" cy="0"/>
        </a:xfrm>
      </p:grpSpPr>
      <p:sp>
        <p:nvSpPr>
          <p:cNvPr id="12" name="Content Placeholder 2"/>
          <p:cNvSpPr>
            <a:spLocks noGrp="1"/>
          </p:cNvSpPr>
          <p:nvPr>
            <p:ph idx="13"/>
          </p:nvPr>
        </p:nvSpPr>
        <p:spPr>
          <a:xfrm>
            <a:off x="381001" y="1598085"/>
            <a:ext cx="5514564" cy="4482044"/>
          </a:xfrm>
          <a:prstGeom prst="rect">
            <a:avLst/>
          </a:prstGeom>
        </p:spPr>
        <p:txBody>
          <a:bodyPr lIns="0" tIns="0" rIns="0" bIns="0"/>
          <a:lstStyle>
            <a:lvl1pPr>
              <a:spcBef>
                <a:spcPts val="1200"/>
              </a:spcBef>
              <a:defRPr/>
            </a:lvl1pPr>
            <a:lvl2pPr marL="460424" indent="-233389">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
          </p:nvPr>
        </p:nvSpPr>
        <p:spPr>
          <a:xfrm>
            <a:off x="6307016" y="1598085"/>
            <a:ext cx="5514564" cy="4482044"/>
          </a:xfrm>
          <a:prstGeom prst="rect">
            <a:avLst/>
          </a:prstGeom>
        </p:spPr>
        <p:txBody>
          <a:bodyPr lIns="0" tIns="0" rIns="0" bIns="0"/>
          <a:lstStyle>
            <a:lvl1pPr>
              <a:spcBef>
                <a:spcPts val="1200"/>
              </a:spcBef>
              <a:defRPr/>
            </a:lvl1pPr>
            <a:lvl2pPr marL="460424" indent="-233389">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a:extLst>
              <a:ext uri="{FF2B5EF4-FFF2-40B4-BE49-F238E27FC236}">
                <a16:creationId xmlns:a16="http://schemas.microsoft.com/office/drawing/2014/main" id="{C260AA23-087E-4675-9E2F-DDEBC5D945D6}"/>
              </a:ext>
            </a:extLst>
          </p:cNvPr>
          <p:cNvCxnSpPr/>
          <p:nvPr/>
        </p:nvCxnSpPr>
        <p:spPr>
          <a:xfrm>
            <a:off x="377825" y="1227932"/>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6CE5D1F0-AB30-43D1-A0AE-998C4E040FC2}"/>
              </a:ext>
            </a:extLst>
          </p:cNvPr>
          <p:cNvSpPr>
            <a:spLocks noGrp="1"/>
          </p:cNvSpPr>
          <p:nvPr>
            <p:ph type="title" hasCustomPrompt="1"/>
          </p:nvPr>
        </p:nvSpPr>
        <p:spPr>
          <a:xfrm>
            <a:off x="377825" y="313267"/>
            <a:ext cx="11436349" cy="914660"/>
          </a:xfrm>
        </p:spPr>
        <p:txBody>
          <a:bodyPr lIns="0" tIns="0" rIns="0" bIns="45720" anchor="b">
            <a:normAutofit/>
          </a:bodyPr>
          <a:lstStyle>
            <a:lvl1pPr>
              <a:defRPr sz="3600" b="0">
                <a:solidFill>
                  <a:schemeClr val="tx1"/>
                </a:solidFill>
                <a:latin typeface="Arial" panose="020B0604020202020204" pitchFamily="34" charset="0"/>
                <a:cs typeface="Arial" panose="020B0604020202020204" pitchFamily="34" charset="0"/>
              </a:defRPr>
            </a:lvl1pPr>
          </a:lstStyle>
          <a:p>
            <a:r>
              <a:rPr lang="en-US" dirty="0"/>
              <a:t>&lt;Slide Title&gt;</a:t>
            </a:r>
          </a:p>
        </p:txBody>
      </p:sp>
      <p:sp>
        <p:nvSpPr>
          <p:cNvPr id="17" name="Text Placeholder 4">
            <a:extLst>
              <a:ext uri="{FF2B5EF4-FFF2-40B4-BE49-F238E27FC236}">
                <a16:creationId xmlns:a16="http://schemas.microsoft.com/office/drawing/2014/main" id="{D1C18BB7-8B96-401D-A546-77E2D23E1CA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latin typeface="Arial Narrow" panose="020B060602020203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9" name="Footer Placeholder 2">
            <a:extLst>
              <a:ext uri="{FF2B5EF4-FFF2-40B4-BE49-F238E27FC236}">
                <a16:creationId xmlns:a16="http://schemas.microsoft.com/office/drawing/2014/main" id="{C36112B8-8E42-4B63-B721-4E1EF886376A}"/>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endParaRPr lang="en-US" dirty="0"/>
          </a:p>
        </p:txBody>
      </p:sp>
      <p:cxnSp>
        <p:nvCxnSpPr>
          <p:cNvPr id="10" name="Straight Connector 9">
            <a:extLst>
              <a:ext uri="{FF2B5EF4-FFF2-40B4-BE49-F238E27FC236}">
                <a16:creationId xmlns:a16="http://schemas.microsoft.com/office/drawing/2014/main" id="{ABBC311C-9C3E-4607-B096-DC8B72515904}"/>
              </a:ext>
            </a:extLst>
          </p:cNvPr>
          <p:cNvCxnSpPr/>
          <p:nvPr userDrawn="1"/>
        </p:nvCxnSpPr>
        <p:spPr>
          <a:xfrm>
            <a:off x="377825" y="1227932"/>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58861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2 stacked text content">
    <p:spTree>
      <p:nvGrpSpPr>
        <p:cNvPr id="1" name=""/>
        <p:cNvGrpSpPr/>
        <p:nvPr/>
      </p:nvGrpSpPr>
      <p:grpSpPr>
        <a:xfrm>
          <a:off x="0" y="0"/>
          <a:ext cx="0" cy="0"/>
          <a:chOff x="0" y="0"/>
          <a:chExt cx="0" cy="0"/>
        </a:xfrm>
      </p:grpSpPr>
      <p:sp>
        <p:nvSpPr>
          <p:cNvPr id="9" name="Content Placeholder 2"/>
          <p:cNvSpPr>
            <a:spLocks noGrp="1"/>
          </p:cNvSpPr>
          <p:nvPr>
            <p:ph idx="15"/>
          </p:nvPr>
        </p:nvSpPr>
        <p:spPr>
          <a:xfrm>
            <a:off x="381000" y="1598084"/>
            <a:ext cx="11430000" cy="2622224"/>
          </a:xfrm>
          <a:prstGeom prst="rect">
            <a:avLst/>
          </a:prstGeom>
        </p:spPr>
        <p:txBody>
          <a:bodyPr lIns="0" tIns="0" rIns="0" bIns="0"/>
          <a:lstStyle>
            <a:lvl1pPr>
              <a:spcBef>
                <a:spcPts val="1200"/>
              </a:spcBef>
              <a:defRPr/>
            </a:lvl1pPr>
            <a:lvl2pPr marL="460424" indent="-233389">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p:cNvSpPr>
            <a:spLocks noGrp="1"/>
          </p:cNvSpPr>
          <p:nvPr>
            <p:ph idx="16"/>
          </p:nvPr>
        </p:nvSpPr>
        <p:spPr>
          <a:xfrm>
            <a:off x="377826" y="4392248"/>
            <a:ext cx="11433174" cy="1727200"/>
          </a:xfrm>
          <a:prstGeom prst="rect">
            <a:avLst/>
          </a:prstGeom>
        </p:spPr>
        <p:txBody>
          <a:bodyPr lIns="0" tIns="0" rIns="0" bIns="0"/>
          <a:lstStyle>
            <a:lvl1pPr>
              <a:spcBef>
                <a:spcPts val="1200"/>
              </a:spcBef>
              <a:defRPr/>
            </a:lvl1pPr>
            <a:lvl2pPr marL="460424" indent="-233389">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a:extLst>
              <a:ext uri="{FF2B5EF4-FFF2-40B4-BE49-F238E27FC236}">
                <a16:creationId xmlns:a16="http://schemas.microsoft.com/office/drawing/2014/main" id="{ED8B0AF7-33D8-4EB8-97F6-21BCAD234435}"/>
              </a:ext>
            </a:extLst>
          </p:cNvPr>
          <p:cNvSpPr>
            <a:spLocks noGrp="1"/>
          </p:cNvSpPr>
          <p:nvPr>
            <p:ph type="title" hasCustomPrompt="1"/>
          </p:nvPr>
        </p:nvSpPr>
        <p:spPr>
          <a:xfrm>
            <a:off x="377825" y="313267"/>
            <a:ext cx="11436349" cy="914660"/>
          </a:xfrm>
        </p:spPr>
        <p:txBody>
          <a:bodyPr lIns="0" tIns="0" rIns="0" bIns="45720" anchor="b">
            <a:normAutofit/>
          </a:bodyPr>
          <a:lstStyle>
            <a:lvl1pPr>
              <a:defRPr sz="3600" b="0">
                <a:solidFill>
                  <a:schemeClr val="tx1"/>
                </a:solidFill>
                <a:latin typeface="Arial" panose="020B0604020202020204" pitchFamily="34" charset="0"/>
                <a:cs typeface="Arial" panose="020B0604020202020204" pitchFamily="34" charset="0"/>
              </a:defRPr>
            </a:lvl1pPr>
          </a:lstStyle>
          <a:p>
            <a:r>
              <a:rPr lang="en-US" dirty="0"/>
              <a:t>&lt;Slide Title&gt;</a:t>
            </a:r>
          </a:p>
        </p:txBody>
      </p:sp>
      <p:cxnSp>
        <p:nvCxnSpPr>
          <p:cNvPr id="13" name="Straight Connector 12">
            <a:extLst>
              <a:ext uri="{FF2B5EF4-FFF2-40B4-BE49-F238E27FC236}">
                <a16:creationId xmlns:a16="http://schemas.microsoft.com/office/drawing/2014/main" id="{65E91ED9-7601-4209-BA9A-3074EC6DAD40}"/>
              </a:ext>
            </a:extLst>
          </p:cNvPr>
          <p:cNvCxnSpPr/>
          <p:nvPr/>
        </p:nvCxnSpPr>
        <p:spPr>
          <a:xfrm>
            <a:off x="377825" y="1227932"/>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1A9998E-C754-4ED1-9ABC-7B99E87CA2AE}"/>
              </a:ext>
            </a:extLst>
          </p:cNvPr>
          <p:cNvSpPr>
            <a:spLocks noGrp="1"/>
          </p:cNvSpPr>
          <p:nvPr>
            <p:ph type="body" sz="quarter" idx="17" hasCustomPrompt="1"/>
          </p:nvPr>
        </p:nvSpPr>
        <p:spPr>
          <a:xfrm>
            <a:off x="7620000" y="-1"/>
            <a:ext cx="4572000" cy="252239"/>
          </a:xfrm>
        </p:spPr>
        <p:txBody>
          <a:bodyPr tIns="45720" rIns="137160">
            <a:noAutofit/>
          </a:bodyPr>
          <a:lstStyle>
            <a:lvl1pPr marL="0" indent="0" algn="r">
              <a:buFontTx/>
              <a:buNone/>
              <a:defRPr sz="1200">
                <a:latin typeface="Arial Narrow" panose="020B060602020203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10" name="Footer Placeholder 2">
            <a:extLst>
              <a:ext uri="{FF2B5EF4-FFF2-40B4-BE49-F238E27FC236}">
                <a16:creationId xmlns:a16="http://schemas.microsoft.com/office/drawing/2014/main" id="{3B5BC054-C3FB-4A91-85D1-FAF830CF0E2C}"/>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endParaRPr lang="en-US" dirty="0"/>
          </a:p>
        </p:txBody>
      </p:sp>
      <p:cxnSp>
        <p:nvCxnSpPr>
          <p:cNvPr id="11" name="Straight Connector 10">
            <a:extLst>
              <a:ext uri="{FF2B5EF4-FFF2-40B4-BE49-F238E27FC236}">
                <a16:creationId xmlns:a16="http://schemas.microsoft.com/office/drawing/2014/main" id="{D218B27A-E61F-4A7A-9C40-3B70786CCF2C}"/>
              </a:ext>
            </a:extLst>
          </p:cNvPr>
          <p:cNvCxnSpPr/>
          <p:nvPr userDrawn="1"/>
        </p:nvCxnSpPr>
        <p:spPr>
          <a:xfrm>
            <a:off x="377825" y="1227932"/>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46843"/>
      </p:ext>
    </p:extLst>
  </p:cSld>
  <p:clrMapOvr>
    <a:masterClrMapping/>
  </p:clrMapOvr>
  <p:extLst>
    <p:ext uri="{DCECCB84-F9BA-43D5-87BE-67443E8EF086}">
      <p15:sldGuideLst xmlns:p15="http://schemas.microsoft.com/office/powerpoint/2012/main">
        <p15:guide id="3" pos="3840">
          <p15:clr>
            <a:srgbClr val="FBAE40"/>
          </p15:clr>
        </p15:guide>
        <p15:guide id="4" orient="horz" pos="276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itle / Cover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718" y="786384"/>
            <a:ext cx="10979149" cy="2239920"/>
          </a:xfrm>
        </p:spPr>
        <p:txBody>
          <a:bodyPr lIns="91440" tIns="45720" rIns="91440" bIns="45720">
            <a:normAutofit/>
          </a:bodyPr>
          <a:lstStyle>
            <a:lvl1pPr>
              <a:lnSpc>
                <a:spcPct val="90000"/>
              </a:lnSpc>
              <a:defRPr sz="5333" b="1" cap="none" spc="131">
                <a:solidFill>
                  <a:schemeClr val="accent1">
                    <a:lumMod val="75000"/>
                  </a:schemeClr>
                </a:solidFill>
                <a:latin typeface="Arial" panose="020B0604020202020204" pitchFamily="34" charset="0"/>
                <a:cs typeface="Arial" panose="020B0604020202020204" pitchFamily="34" charset="0"/>
              </a:defRPr>
            </a:lvl1pPr>
          </a:lstStyle>
          <a:p>
            <a:r>
              <a:rPr lang="en-US" dirty="0"/>
              <a:t>&lt;Insert Title&gt;</a:t>
            </a:r>
          </a:p>
        </p:txBody>
      </p:sp>
      <p:sp>
        <p:nvSpPr>
          <p:cNvPr id="3" name="Subtitle 2"/>
          <p:cNvSpPr>
            <a:spLocks noGrp="1"/>
          </p:cNvSpPr>
          <p:nvPr>
            <p:ph type="subTitle" idx="1" hasCustomPrompt="1"/>
          </p:nvPr>
        </p:nvSpPr>
        <p:spPr>
          <a:xfrm>
            <a:off x="611719" y="4647764"/>
            <a:ext cx="9382611" cy="924363"/>
          </a:xfrm>
          <a:prstGeom prst="rect">
            <a:avLst/>
          </a:prstGeom>
        </p:spPr>
        <p:txBody>
          <a:bodyPr lIns="91440" tIns="45720" rIns="91440" bIns="45720">
            <a:normAutofit/>
          </a:bodyPr>
          <a:lstStyle>
            <a:lvl1pPr marL="0" indent="0" algn="l">
              <a:lnSpc>
                <a:spcPct val="90000"/>
              </a:lnSpc>
              <a:spcBef>
                <a:spcPts val="1200"/>
              </a:spcBef>
              <a:buNone/>
              <a:defRPr sz="2400" spc="31" baseline="0">
                <a:solidFill>
                  <a:schemeClr val="tx1"/>
                </a:solidFill>
              </a:defRPr>
            </a:lvl1pPr>
            <a:lvl2pPr marL="457250" indent="0" algn="ctr">
              <a:buNone/>
              <a:defRPr>
                <a:solidFill>
                  <a:schemeClr val="tx1">
                    <a:tint val="75000"/>
                  </a:schemeClr>
                </a:solidFill>
              </a:defRPr>
            </a:lvl2pPr>
            <a:lvl3pPr marL="914498" indent="0" algn="ctr">
              <a:buNone/>
              <a:defRPr>
                <a:solidFill>
                  <a:schemeClr val="tx1">
                    <a:tint val="75000"/>
                  </a:schemeClr>
                </a:solidFill>
              </a:defRPr>
            </a:lvl3pPr>
            <a:lvl4pPr marL="1371748" indent="0" algn="ctr">
              <a:buNone/>
              <a:defRPr>
                <a:solidFill>
                  <a:schemeClr val="tx1">
                    <a:tint val="75000"/>
                  </a:schemeClr>
                </a:solidFill>
              </a:defRPr>
            </a:lvl4pPr>
            <a:lvl5pPr marL="1828998" indent="0" algn="ctr">
              <a:buNone/>
              <a:defRPr>
                <a:solidFill>
                  <a:schemeClr val="tx1">
                    <a:tint val="75000"/>
                  </a:schemeClr>
                </a:solidFill>
              </a:defRPr>
            </a:lvl5pPr>
            <a:lvl6pPr marL="2286248" indent="0" algn="ctr">
              <a:buNone/>
              <a:defRPr>
                <a:solidFill>
                  <a:schemeClr val="tx1">
                    <a:tint val="75000"/>
                  </a:schemeClr>
                </a:solidFill>
              </a:defRPr>
            </a:lvl6pPr>
            <a:lvl7pPr marL="2743497" indent="0" algn="ctr">
              <a:buNone/>
              <a:defRPr>
                <a:solidFill>
                  <a:schemeClr val="tx1">
                    <a:tint val="75000"/>
                  </a:schemeClr>
                </a:solidFill>
              </a:defRPr>
            </a:lvl7pPr>
            <a:lvl8pPr marL="3200747" indent="0" algn="ctr">
              <a:buNone/>
              <a:defRPr>
                <a:solidFill>
                  <a:schemeClr val="tx1">
                    <a:tint val="75000"/>
                  </a:schemeClr>
                </a:solidFill>
              </a:defRPr>
            </a:lvl8pPr>
            <a:lvl9pPr marL="3657997" indent="0" algn="ctr">
              <a:buNone/>
              <a:defRPr>
                <a:solidFill>
                  <a:schemeClr val="tx1">
                    <a:tint val="75000"/>
                  </a:schemeClr>
                </a:solidFill>
              </a:defRPr>
            </a:lvl9pPr>
          </a:lstStyle>
          <a:p>
            <a:r>
              <a:rPr lang="en-US"/>
              <a:t>&lt;Affiliations&gt;</a:t>
            </a:r>
            <a:endParaRPr lang="en-US" dirty="0"/>
          </a:p>
        </p:txBody>
      </p:sp>
      <p:sp>
        <p:nvSpPr>
          <p:cNvPr id="9" name="Text Placeholder 8"/>
          <p:cNvSpPr>
            <a:spLocks noGrp="1"/>
          </p:cNvSpPr>
          <p:nvPr>
            <p:ph type="body" sz="quarter" idx="13" hasCustomPrompt="1"/>
          </p:nvPr>
        </p:nvSpPr>
        <p:spPr>
          <a:xfrm>
            <a:off x="611717" y="3409276"/>
            <a:ext cx="9392139" cy="1227813"/>
          </a:xfrm>
          <a:prstGeom prst="rect">
            <a:avLst/>
          </a:prstGeom>
        </p:spPr>
        <p:txBody>
          <a:bodyPr lIns="91440" tIns="45720" rIns="91440" bIns="45720">
            <a:noAutofit/>
          </a:bodyPr>
          <a:lstStyle>
            <a:lvl1pPr marL="0" indent="0">
              <a:buNone/>
              <a:defRPr sz="3200" b="0" spc="31">
                <a:solidFill>
                  <a:schemeClr val="tx1"/>
                </a:solidFill>
                <a:latin typeface="Arial" panose="020B0604020202020204" pitchFamily="34" charset="0"/>
                <a:cs typeface="Arial" panose="020B0604020202020204" pitchFamily="34" charset="0"/>
              </a:defRPr>
            </a:lvl1pPr>
            <a:lvl2pPr>
              <a:defRPr sz="1467"/>
            </a:lvl2pPr>
            <a:lvl3pPr>
              <a:defRPr sz="1467"/>
            </a:lvl3pPr>
            <a:lvl4pPr>
              <a:defRPr sz="1467"/>
            </a:lvl4pPr>
            <a:lvl5pPr>
              <a:defRPr sz="1467"/>
            </a:lvl5pPr>
          </a:lstStyle>
          <a:p>
            <a:pPr lvl="0"/>
            <a:r>
              <a:rPr lang="en-US"/>
              <a:t>&lt;Authors&gt;</a:t>
            </a:r>
            <a:endParaRPr lang="en-US" dirty="0"/>
          </a:p>
        </p:txBody>
      </p:sp>
    </p:spTree>
    <p:extLst>
      <p:ext uri="{BB962C8B-B14F-4D97-AF65-F5344CB8AC3E}">
        <p14:creationId xmlns:p14="http://schemas.microsoft.com/office/powerpoint/2010/main" val="123218071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_Text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18" y="313267"/>
            <a:ext cx="10979149" cy="1155700"/>
          </a:xfrm>
        </p:spPr>
        <p:txBody>
          <a:bodyPr anchor="ctr">
            <a:normAutofit/>
          </a:bodyPr>
          <a:lstStyle>
            <a:lvl1pPr>
              <a:defRPr sz="4267" b="1">
                <a:solidFill>
                  <a:schemeClr val="accent1">
                    <a:lumMod val="75000"/>
                  </a:schemeClr>
                </a:solidFill>
                <a:latin typeface="Arial" panose="020B0604020202020204" pitchFamily="34" charset="0"/>
                <a:cs typeface="Arial" panose="020B0604020202020204" pitchFamily="34" charset="0"/>
              </a:defRPr>
            </a:lvl1pPr>
          </a:lstStyle>
          <a:p>
            <a:r>
              <a:rPr lang="en-US" dirty="0"/>
              <a:t>&lt;Slide title&gt;</a:t>
            </a:r>
          </a:p>
        </p:txBody>
      </p:sp>
      <p:sp>
        <p:nvSpPr>
          <p:cNvPr id="3" name="Content Placeholder 2"/>
          <p:cNvSpPr>
            <a:spLocks noGrp="1"/>
          </p:cNvSpPr>
          <p:nvPr>
            <p:ph idx="1"/>
          </p:nvPr>
        </p:nvSpPr>
        <p:spPr>
          <a:xfrm>
            <a:off x="611718" y="1598085"/>
            <a:ext cx="10979149" cy="4482044"/>
          </a:xfrm>
          <a:prstGeom prst="rect">
            <a:avLst/>
          </a:prstGeom>
        </p:spPr>
        <p:txBody>
          <a:bodyPr>
            <a:norm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defRPr>
            </a:lvl1pPr>
            <a:lvl2pPr marL="829035" indent="-219451">
              <a:lnSpc>
                <a:spcPct val="100000"/>
              </a:lnSpc>
              <a:spcBef>
                <a:spcPts val="0"/>
              </a:spcBef>
              <a:buClr>
                <a:schemeClr val="accent1"/>
              </a:buClr>
              <a:buSzPct val="100000"/>
              <a:buFont typeface="Arial Narrow" panose="020B0606020202030204" pitchFamily="34" charset="0"/>
              <a:buChar char="–"/>
              <a:defRPr sz="2667">
                <a:solidFill>
                  <a:schemeClr val="tx1"/>
                </a:solidFill>
                <a:latin typeface="Arial" panose="020B0604020202020204" pitchFamily="34" charset="0"/>
                <a:cs typeface="Arial" panose="020B0604020202020204" pitchFamily="34" charset="0"/>
              </a:defRPr>
            </a:lvl2pPr>
            <a:lvl3pPr marL="1377662" indent="-158492">
              <a:lnSpc>
                <a:spcPct val="100000"/>
              </a:lnSpc>
              <a:spcBef>
                <a:spcPts val="0"/>
              </a:spcBef>
              <a:buClr>
                <a:schemeClr val="accent1"/>
              </a:buClr>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828754" indent="-156629">
              <a:lnSpc>
                <a:spcPct val="100000"/>
              </a:lnSpc>
              <a:spcBef>
                <a:spcPts val="0"/>
              </a:spcBef>
              <a:buSzPct val="100000"/>
              <a:tabLst/>
              <a:defRPr sz="2133">
                <a:solidFill>
                  <a:schemeClr val="tx1"/>
                </a:solidFill>
                <a:latin typeface="Arial" panose="020B0604020202020204" pitchFamily="34" charset="0"/>
                <a:cs typeface="Arial" panose="020B0604020202020204" pitchFamily="34" charset="0"/>
              </a:defRPr>
            </a:lvl4pPr>
            <a:lvl5pPr marL="2438339">
              <a:lnSpc>
                <a:spcPct val="100000"/>
              </a:lnSpc>
              <a:spcBef>
                <a:spcPts val="0"/>
              </a:spcBef>
              <a:defRPr sz="2133">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0"/>
          <p:cNvSpPr>
            <a:spLocks noGrp="1"/>
          </p:cNvSpPr>
          <p:nvPr>
            <p:ph type="body" sz="quarter" idx="13" hasCustomPrompt="1"/>
          </p:nvPr>
        </p:nvSpPr>
        <p:spPr>
          <a:xfrm>
            <a:off x="0" y="6608838"/>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37" indent="0">
              <a:spcBef>
                <a:spcPts val="0"/>
              </a:spcBef>
              <a:buNone/>
              <a:defRPr sz="1200"/>
            </a:lvl2pPr>
            <a:lvl3pPr marL="460424" indent="0">
              <a:spcBef>
                <a:spcPts val="0"/>
              </a:spcBef>
              <a:buNone/>
              <a:defRPr sz="1200"/>
            </a:lvl3pPr>
            <a:lvl4pPr marL="687461" indent="0">
              <a:spcBef>
                <a:spcPts val="0"/>
              </a:spcBef>
              <a:buNone/>
              <a:defRPr sz="1200"/>
            </a:lvl4pPr>
            <a:lvl5pPr marL="914498" indent="0">
              <a:spcBef>
                <a:spcPts val="0"/>
              </a:spcBef>
              <a:buNone/>
              <a:defRPr sz="1200"/>
            </a:lvl5pPr>
          </a:lstStyle>
          <a:p>
            <a:pPr lvl="0"/>
            <a:r>
              <a:rPr lang="en-US" dirty="0"/>
              <a:t>Click to add footnote. Do not use “footer” placeholder at left: for sensitivity labeling only.</a:t>
            </a:r>
          </a:p>
        </p:txBody>
      </p:sp>
      <p:sp>
        <p:nvSpPr>
          <p:cNvPr id="8" name="Text Placeholder 10"/>
          <p:cNvSpPr>
            <a:spLocks noGrp="1"/>
          </p:cNvSpPr>
          <p:nvPr>
            <p:ph type="body" sz="quarter" idx="14" hasCustomPrompt="1"/>
          </p:nvPr>
        </p:nvSpPr>
        <p:spPr>
          <a:xfrm>
            <a:off x="10469640" y="1"/>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7" indent="0">
              <a:spcBef>
                <a:spcPts val="0"/>
              </a:spcBef>
              <a:buNone/>
              <a:defRPr sz="1200"/>
            </a:lvl2pPr>
            <a:lvl3pPr marL="460424" indent="0">
              <a:spcBef>
                <a:spcPts val="0"/>
              </a:spcBef>
              <a:buNone/>
              <a:defRPr sz="1200"/>
            </a:lvl3pPr>
            <a:lvl4pPr marL="687461" indent="0">
              <a:spcBef>
                <a:spcPts val="0"/>
              </a:spcBef>
              <a:buNone/>
              <a:defRPr sz="1200"/>
            </a:lvl4pPr>
            <a:lvl5pPr marL="914498"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93100384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_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313267"/>
            <a:ext cx="10962696" cy="1155700"/>
          </a:xfrm>
        </p:spPr>
        <p:txBody>
          <a:bodyPr/>
          <a:lstStyle>
            <a:lvl1pPr>
              <a:defRPr>
                <a:solidFill>
                  <a:schemeClr val="accent1">
                    <a:lumMod val="75000"/>
                  </a:schemeClr>
                </a:solidFill>
              </a:defRPr>
            </a:lvl1pPr>
          </a:lstStyle>
          <a:p>
            <a:r>
              <a:rPr lang="en-US"/>
              <a:t>&lt;2-column&gt;</a:t>
            </a:r>
            <a:endParaRPr lang="en-US" dirty="0"/>
          </a:p>
        </p:txBody>
      </p:sp>
      <p:sp>
        <p:nvSpPr>
          <p:cNvPr id="12" name="Content Placeholder 2"/>
          <p:cNvSpPr>
            <a:spLocks noGrp="1"/>
          </p:cNvSpPr>
          <p:nvPr>
            <p:ph idx="13"/>
          </p:nvPr>
        </p:nvSpPr>
        <p:spPr>
          <a:xfrm>
            <a:off x="619545" y="1598085"/>
            <a:ext cx="5276019" cy="4482044"/>
          </a:xfrm>
          <a:prstGeom prst="rect">
            <a:avLst/>
          </a:prstGeom>
        </p:spPr>
        <p:txBody>
          <a:bodyPr/>
          <a:lstStyle>
            <a:lvl1pPr>
              <a:spcBef>
                <a:spcPts val="1200"/>
              </a:spcBef>
              <a:defRPr/>
            </a:lvl1pPr>
            <a:lvl2pPr marL="460424" indent="-233389">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
          </p:nvPr>
        </p:nvSpPr>
        <p:spPr>
          <a:xfrm>
            <a:off x="6307016" y="1598085"/>
            <a:ext cx="5276019" cy="4482044"/>
          </a:xfrm>
          <a:prstGeom prst="rect">
            <a:avLst/>
          </a:prstGeom>
        </p:spPr>
        <p:txBody>
          <a:bodyPr/>
          <a:lstStyle>
            <a:lvl1pPr>
              <a:spcBef>
                <a:spcPts val="1200"/>
              </a:spcBef>
              <a:defRPr/>
            </a:lvl1pPr>
            <a:lvl2pPr marL="460424" indent="-233389">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0"/>
          <p:cNvSpPr>
            <a:spLocks noGrp="1"/>
          </p:cNvSpPr>
          <p:nvPr>
            <p:ph type="body" sz="quarter" idx="14" hasCustomPrompt="1"/>
          </p:nvPr>
        </p:nvSpPr>
        <p:spPr>
          <a:xfrm>
            <a:off x="0" y="6608838"/>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37" indent="0">
              <a:spcBef>
                <a:spcPts val="0"/>
              </a:spcBef>
              <a:buNone/>
              <a:defRPr sz="1200"/>
            </a:lvl2pPr>
            <a:lvl3pPr marL="460424" indent="0">
              <a:spcBef>
                <a:spcPts val="0"/>
              </a:spcBef>
              <a:buNone/>
              <a:defRPr sz="1200"/>
            </a:lvl3pPr>
            <a:lvl4pPr marL="687461" indent="0">
              <a:spcBef>
                <a:spcPts val="0"/>
              </a:spcBef>
              <a:buNone/>
              <a:defRPr sz="1200"/>
            </a:lvl4pPr>
            <a:lvl5pPr marL="914498" indent="0">
              <a:spcBef>
                <a:spcPts val="0"/>
              </a:spcBef>
              <a:buNone/>
              <a:defRPr sz="1200"/>
            </a:lvl5pPr>
          </a:lstStyle>
          <a:p>
            <a:pPr lvl="0"/>
            <a:r>
              <a:rPr lang="en-US" dirty="0"/>
              <a:t>Click to add footnote. Do not use “footer” placeholder at left: for sensitivity labeling only.</a:t>
            </a:r>
          </a:p>
        </p:txBody>
      </p:sp>
      <p:sp>
        <p:nvSpPr>
          <p:cNvPr id="10" name="Text Placeholder 10"/>
          <p:cNvSpPr>
            <a:spLocks noGrp="1"/>
          </p:cNvSpPr>
          <p:nvPr>
            <p:ph type="body" sz="quarter" idx="15" hasCustomPrompt="1"/>
          </p:nvPr>
        </p:nvSpPr>
        <p:spPr>
          <a:xfrm>
            <a:off x="10469640" y="1"/>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7" indent="0">
              <a:spcBef>
                <a:spcPts val="0"/>
              </a:spcBef>
              <a:buNone/>
              <a:defRPr sz="1200"/>
            </a:lvl2pPr>
            <a:lvl3pPr marL="460424" indent="0">
              <a:spcBef>
                <a:spcPts val="0"/>
              </a:spcBef>
              <a:buNone/>
              <a:defRPr sz="1200"/>
            </a:lvl3pPr>
            <a:lvl4pPr marL="687461" indent="0">
              <a:spcBef>
                <a:spcPts val="0"/>
              </a:spcBef>
              <a:buNone/>
              <a:defRPr sz="1200"/>
            </a:lvl4pPr>
            <a:lvl5pPr marL="914498"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748389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914909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18" y="313267"/>
            <a:ext cx="10970524" cy="1155700"/>
          </a:xfrm>
        </p:spPr>
        <p:txBody>
          <a:bodyPr/>
          <a:lstStyle>
            <a:lvl1pPr>
              <a:defRPr>
                <a:solidFill>
                  <a:schemeClr val="accent1">
                    <a:lumMod val="75000"/>
                  </a:schemeClr>
                </a:solidFill>
              </a:defRPr>
            </a:lvl1pPr>
          </a:lstStyle>
          <a:p>
            <a:r>
              <a:rPr lang="en-US"/>
              <a:t>&lt;Title Only&gt;</a:t>
            </a:r>
            <a:endParaRPr lang="en-US" dirty="0"/>
          </a:p>
        </p:txBody>
      </p:sp>
      <p:sp>
        <p:nvSpPr>
          <p:cNvPr id="5" name="Text Placeholder 10"/>
          <p:cNvSpPr>
            <a:spLocks noGrp="1"/>
          </p:cNvSpPr>
          <p:nvPr>
            <p:ph type="body" sz="quarter" idx="13" hasCustomPrompt="1"/>
          </p:nvPr>
        </p:nvSpPr>
        <p:spPr>
          <a:xfrm>
            <a:off x="0" y="6608838"/>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37" indent="0">
              <a:spcBef>
                <a:spcPts val="0"/>
              </a:spcBef>
              <a:buNone/>
              <a:defRPr sz="1200"/>
            </a:lvl2pPr>
            <a:lvl3pPr marL="460424" indent="0">
              <a:spcBef>
                <a:spcPts val="0"/>
              </a:spcBef>
              <a:buNone/>
              <a:defRPr sz="1200"/>
            </a:lvl3pPr>
            <a:lvl4pPr marL="687461" indent="0">
              <a:spcBef>
                <a:spcPts val="0"/>
              </a:spcBef>
              <a:buNone/>
              <a:defRPr sz="1200"/>
            </a:lvl4pPr>
            <a:lvl5pPr marL="914498" indent="0">
              <a:spcBef>
                <a:spcPts val="0"/>
              </a:spcBef>
              <a:buNone/>
              <a:defRPr sz="1200"/>
            </a:lvl5pPr>
          </a:lstStyle>
          <a:p>
            <a:pPr lvl="0"/>
            <a:r>
              <a:rPr lang="en-US" dirty="0"/>
              <a:t>Click to add footnote. Do not use “footer” placeholder at left: for sensitivity labeling only.</a:t>
            </a:r>
          </a:p>
        </p:txBody>
      </p:sp>
      <p:sp>
        <p:nvSpPr>
          <p:cNvPr id="7" name="Text Placeholder 10"/>
          <p:cNvSpPr>
            <a:spLocks noGrp="1"/>
          </p:cNvSpPr>
          <p:nvPr>
            <p:ph type="body" sz="quarter" idx="14" hasCustomPrompt="1"/>
          </p:nvPr>
        </p:nvSpPr>
        <p:spPr>
          <a:xfrm>
            <a:off x="10469640" y="1"/>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7" indent="0">
              <a:spcBef>
                <a:spcPts val="0"/>
              </a:spcBef>
              <a:buNone/>
              <a:defRPr sz="1200"/>
            </a:lvl2pPr>
            <a:lvl3pPr marL="460424" indent="0">
              <a:spcBef>
                <a:spcPts val="0"/>
              </a:spcBef>
              <a:buNone/>
              <a:defRPr sz="1200"/>
            </a:lvl3pPr>
            <a:lvl4pPr marL="687461" indent="0">
              <a:spcBef>
                <a:spcPts val="0"/>
              </a:spcBef>
              <a:buNone/>
              <a:defRPr sz="1200"/>
            </a:lvl4pPr>
            <a:lvl5pPr marL="914498"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181689389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cSld name="3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7825" y="318961"/>
            <a:ext cx="11436349" cy="547443"/>
          </a:xfrm>
        </p:spPr>
        <p:txBody>
          <a:bodyPr lIns="0" tIns="0" rIns="0" bIns="45720" anchor="b">
            <a:normAutofit/>
          </a:bodyPr>
          <a:lstStyle>
            <a:lvl1pPr>
              <a:defRPr sz="3200" b="0">
                <a:solidFill>
                  <a:schemeClr val="tx1"/>
                </a:solidFill>
                <a:latin typeface="Arial" panose="020B0604020202020204" pitchFamily="34" charset="0"/>
                <a:cs typeface="Arial" panose="020B0604020202020204" pitchFamily="34" charset="0"/>
              </a:defRPr>
            </a:lvl1pPr>
          </a:lstStyle>
          <a:p>
            <a:r>
              <a:rPr lang="en-US" dirty="0"/>
              <a:t>&lt;Smaller Slide Title&gt;</a:t>
            </a:r>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866410"/>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E3D41DD0-2BAD-40ED-B59C-AAADB26A054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latin typeface="Arial Narrow" panose="020B060602020203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cxnSp>
        <p:nvCxnSpPr>
          <p:cNvPr id="6" name="Straight Connector 5">
            <a:extLst>
              <a:ext uri="{FF2B5EF4-FFF2-40B4-BE49-F238E27FC236}">
                <a16:creationId xmlns:a16="http://schemas.microsoft.com/office/drawing/2014/main" id="{4EB9C006-BCA4-4C80-8B88-4E082E8ECFF4}"/>
              </a:ext>
            </a:extLst>
          </p:cNvPr>
          <p:cNvCxnSpPr/>
          <p:nvPr userDrawn="1"/>
        </p:nvCxnSpPr>
        <p:spPr>
          <a:xfrm>
            <a:off x="377825" y="866410"/>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72936AD5-6EFE-E7DE-68BF-CF985F9D5BF8}"/>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endParaRPr lang="en-US" dirty="0"/>
          </a:p>
        </p:txBody>
      </p:sp>
    </p:spTree>
    <p:extLst>
      <p:ext uri="{BB962C8B-B14F-4D97-AF65-F5344CB8AC3E}">
        <p14:creationId xmlns:p14="http://schemas.microsoft.com/office/powerpoint/2010/main" val="278580490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14236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4904" y="786384"/>
            <a:ext cx="10978081" cy="2239920"/>
          </a:xfrm>
        </p:spPr>
        <p:txBody>
          <a:bodyPr lIns="0" tIns="0" rIns="0" bIns="0">
            <a:normAutofit/>
          </a:bodyPr>
          <a:lstStyle>
            <a:lvl1pPr>
              <a:lnSpc>
                <a:spcPct val="90000"/>
              </a:lnSpc>
              <a:defRPr sz="3800" b="0" cap="none" spc="131">
                <a:solidFill>
                  <a:srgbClr val="000000"/>
                </a:solidFill>
                <a:latin typeface="Arial" panose="020B0604020202020204" pitchFamily="34" charset="0"/>
                <a:cs typeface="Arial" panose="020B0604020202020204" pitchFamily="34" charset="0"/>
              </a:defRPr>
            </a:lvl1pPr>
          </a:lstStyle>
          <a:p>
            <a:r>
              <a:rPr lang="en-US" dirty="0"/>
              <a:t>&lt;Section Title&gt;</a:t>
            </a:r>
          </a:p>
        </p:txBody>
      </p:sp>
      <p:sp>
        <p:nvSpPr>
          <p:cNvPr id="9" name="Text Placeholder 8"/>
          <p:cNvSpPr>
            <a:spLocks noGrp="1"/>
          </p:cNvSpPr>
          <p:nvPr>
            <p:ph type="body" sz="quarter" idx="13" hasCustomPrompt="1"/>
          </p:nvPr>
        </p:nvSpPr>
        <p:spPr>
          <a:xfrm>
            <a:off x="374904" y="3582608"/>
            <a:ext cx="10978081" cy="924364"/>
          </a:xfrm>
          <a:prstGeom prst="rect">
            <a:avLst/>
          </a:prstGeom>
        </p:spPr>
        <p:txBody>
          <a:bodyPr lIns="0" tIns="0" rIns="0" bIns="0">
            <a:noAutofit/>
          </a:bodyPr>
          <a:lstStyle>
            <a:lvl1pPr marL="0" indent="0">
              <a:buNone/>
              <a:defRPr sz="2400" b="0" spc="31">
                <a:solidFill>
                  <a:srgbClr val="000000"/>
                </a:solidFill>
                <a:latin typeface="Arial" panose="020B0604020202020204" pitchFamily="34" charset="0"/>
                <a:cs typeface="Arial" panose="020B0604020202020204" pitchFamily="34" charset="0"/>
              </a:defRPr>
            </a:lvl1pPr>
            <a:lvl2pPr>
              <a:defRPr sz="1467"/>
            </a:lvl2pPr>
            <a:lvl3pPr>
              <a:defRPr sz="1467"/>
            </a:lvl3pPr>
            <a:lvl4pPr>
              <a:defRPr sz="1467"/>
            </a:lvl4pPr>
            <a:lvl5pPr>
              <a:defRPr sz="1467"/>
            </a:lvl5pPr>
          </a:lstStyle>
          <a:p>
            <a:pPr lvl="0"/>
            <a:r>
              <a:rPr lang="en-US" dirty="0"/>
              <a:t>&lt;Subsection Title&gt;</a:t>
            </a:r>
          </a:p>
        </p:txBody>
      </p:sp>
      <p:sp>
        <p:nvSpPr>
          <p:cNvPr id="7" name="Text Placeholder 4">
            <a:extLst>
              <a:ext uri="{FF2B5EF4-FFF2-40B4-BE49-F238E27FC236}">
                <a16:creationId xmlns:a16="http://schemas.microsoft.com/office/drawing/2014/main" id="{D2571DC2-D6A3-4185-B1A8-3DB7ADC1CFEA}"/>
              </a:ext>
            </a:extLst>
          </p:cNvPr>
          <p:cNvSpPr>
            <a:spLocks noGrp="1"/>
          </p:cNvSpPr>
          <p:nvPr>
            <p:ph type="body" sz="quarter" idx="15" hasCustomPrompt="1"/>
          </p:nvPr>
        </p:nvSpPr>
        <p:spPr>
          <a:xfrm>
            <a:off x="7610947"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cxnSp>
        <p:nvCxnSpPr>
          <p:cNvPr id="5" name="Straight Connector 4">
            <a:extLst>
              <a:ext uri="{FF2B5EF4-FFF2-40B4-BE49-F238E27FC236}">
                <a16:creationId xmlns:a16="http://schemas.microsoft.com/office/drawing/2014/main" id="{945CEA5A-B47A-97CE-EFBE-29381B3A3D22}"/>
              </a:ext>
            </a:extLst>
          </p:cNvPr>
          <p:cNvCxnSpPr>
            <a:cxnSpLocks/>
          </p:cNvCxnSpPr>
          <p:nvPr userDrawn="1"/>
        </p:nvCxnSpPr>
        <p:spPr>
          <a:xfrm>
            <a:off x="368710" y="3275393"/>
            <a:ext cx="11436327"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Footer Placeholder 2">
            <a:extLst>
              <a:ext uri="{FF2B5EF4-FFF2-40B4-BE49-F238E27FC236}">
                <a16:creationId xmlns:a16="http://schemas.microsoft.com/office/drawing/2014/main" id="{C02C131B-F3D0-8F26-92C3-58C2162D4034}"/>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636164450"/>
      </p:ext>
    </p:extLst>
  </p:cSld>
  <p:clrMapOvr>
    <a:masterClrMapping/>
  </p:clrMapOvr>
  <p:hf hdr="0" dt="0"/>
  <p:extLst>
    <p:ext uri="{DCECCB84-F9BA-43D5-87BE-67443E8EF086}">
      <p15:sldGuideLst xmlns:p15="http://schemas.microsoft.com/office/powerpoint/2012/main">
        <p15:guide id="3" orient="horz" pos="480">
          <p15:clr>
            <a:srgbClr val="FBAE40"/>
          </p15:clr>
        </p15:guide>
        <p15:guide id="4" orient="horz" pos="4056">
          <p15:clr>
            <a:srgbClr val="FBAE40"/>
          </p15:clr>
        </p15:guide>
        <p15:guide id="5" pos="528">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ext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1598085"/>
            <a:ext cx="11436348" cy="4482044"/>
          </a:xfrm>
          <a:prstGeom prst="rect">
            <a:avLst/>
          </a:prstGeom>
        </p:spPr>
        <p:txBody>
          <a:bodyPr lIns="0" tIns="0" rIns="0" bIns="0">
            <a:normAutofit/>
          </a:bodyPr>
          <a:lstStyle>
            <a:lvl1pPr>
              <a:lnSpc>
                <a:spcPct val="100000"/>
              </a:lnSpc>
              <a:spcBef>
                <a:spcPts val="1200"/>
              </a:spcBef>
              <a:buClr>
                <a:schemeClr val="bg2"/>
              </a:buClr>
              <a:defRPr sz="2200">
                <a:solidFill>
                  <a:srgbClr val="000000"/>
                </a:solidFill>
                <a:latin typeface="Arial" panose="020B0604020202020204" pitchFamily="34" charset="0"/>
                <a:cs typeface="Arial" panose="020B0604020202020204" pitchFamily="34" charset="0"/>
              </a:defRPr>
            </a:lvl1pPr>
            <a:lvl2pPr marL="514350" indent="-285750">
              <a:lnSpc>
                <a:spcPct val="100000"/>
              </a:lnSpc>
              <a:spcBef>
                <a:spcPts val="200"/>
              </a:spcBef>
              <a:buClr>
                <a:schemeClr val="bg2"/>
              </a:buClr>
              <a:buSzPct val="100000"/>
              <a:buFont typeface="Arial Narrow" panose="020B0606020202030204" pitchFamily="34" charset="0"/>
              <a:buChar char="–"/>
              <a:defRPr sz="2200">
                <a:solidFill>
                  <a:srgbClr val="000000"/>
                </a:solidFill>
                <a:latin typeface="Arial" panose="020B0604020202020204" pitchFamily="34" charset="0"/>
                <a:cs typeface="Arial" panose="020B0604020202020204" pitchFamily="34" charset="0"/>
              </a:defRPr>
            </a:lvl2pPr>
            <a:lvl3pPr marL="742950" indent="-228600">
              <a:lnSpc>
                <a:spcPct val="100000"/>
              </a:lnSpc>
              <a:spcBef>
                <a:spcPts val="200"/>
              </a:spcBef>
              <a:buClr>
                <a:schemeClr val="bg2"/>
              </a:buClr>
              <a:buFont typeface="Wingdings" panose="05000000000000000000" pitchFamily="2" charset="2"/>
              <a:buChar char="§"/>
              <a:defRPr sz="2200">
                <a:solidFill>
                  <a:srgbClr val="000000"/>
                </a:solidFill>
                <a:latin typeface="Arial" panose="020B0604020202020204" pitchFamily="34" charset="0"/>
                <a:cs typeface="Arial" panose="020B0604020202020204" pitchFamily="34" charset="0"/>
              </a:defRPr>
            </a:lvl3pPr>
            <a:lvl4pPr marL="1028700" indent="-228600">
              <a:lnSpc>
                <a:spcPct val="100000"/>
              </a:lnSpc>
              <a:spcBef>
                <a:spcPts val="200"/>
              </a:spcBef>
              <a:buClr>
                <a:schemeClr val="bg2"/>
              </a:buClr>
              <a:buSzPct val="100000"/>
              <a:tabLst/>
              <a:defRPr sz="2200">
                <a:solidFill>
                  <a:srgbClr val="000000"/>
                </a:solidFill>
                <a:latin typeface="Arial" panose="020B0604020202020204" pitchFamily="34" charset="0"/>
                <a:cs typeface="Arial" panose="020B0604020202020204" pitchFamily="34" charset="0"/>
              </a:defRPr>
            </a:lvl4pPr>
            <a:lvl5pPr marL="1257300" indent="-171450">
              <a:lnSpc>
                <a:spcPct val="100000"/>
              </a:lnSpc>
              <a:spcBef>
                <a:spcPts val="200"/>
              </a:spcBef>
              <a:buClr>
                <a:schemeClr val="bg2"/>
              </a:buClr>
              <a:defRPr sz="2200">
                <a:solidFill>
                  <a:srgbClr val="00000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377825" y="255181"/>
            <a:ext cx="11436349" cy="972746"/>
          </a:xfrm>
        </p:spPr>
        <p:txBody>
          <a:bodyPr lIns="0" tIns="0" rIns="0" bIns="45720" anchor="b">
            <a:noAutofit/>
          </a:bodyPr>
          <a:lstStyle>
            <a:lvl1pPr>
              <a:defRPr sz="3200" b="0">
                <a:solidFill>
                  <a:srgbClr val="000000"/>
                </a:solidFill>
                <a:latin typeface="Arial" panose="020B0604020202020204" pitchFamily="34" charset="0"/>
                <a:cs typeface="Arial" panose="020B0604020202020204" pitchFamily="34" charset="0"/>
              </a:defRPr>
            </a:lvl1pPr>
          </a:lstStyle>
          <a:p>
            <a:r>
              <a:rPr lang="en-US" dirty="0"/>
              <a:t>&lt;Slide Title&gt;</a:t>
            </a:r>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1227932"/>
            <a:ext cx="11436350" cy="0"/>
          </a:xfrm>
          <a:prstGeom prst="line">
            <a:avLst/>
          </a:prstGeom>
          <a:ln w="317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CFC96CB-0B90-4F97-BEB8-48B483269B75}"/>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Schmid KN522 ESMO 2024</a:t>
            </a:r>
          </a:p>
        </p:txBody>
      </p:sp>
      <p:sp>
        <p:nvSpPr>
          <p:cNvPr id="13" name="Footer Placeholder 2">
            <a:extLst>
              <a:ext uri="{FF2B5EF4-FFF2-40B4-BE49-F238E27FC236}">
                <a16:creationId xmlns:a16="http://schemas.microsoft.com/office/drawing/2014/main" id="{A06EBFE6-03B6-C7F2-53BD-B9CCF72E2324}"/>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94746967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Header with Subhea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2061029"/>
            <a:ext cx="11436348" cy="4019099"/>
          </a:xfrm>
          <a:prstGeom prst="rect">
            <a:avLst/>
          </a:prstGeom>
        </p:spPr>
        <p:txBody>
          <a:bodyPr lIns="0" tIns="0" rIns="0" bIns="0">
            <a:normAutofit/>
          </a:bodyPr>
          <a:lstStyle>
            <a:lvl1pPr>
              <a:lnSpc>
                <a:spcPct val="100000"/>
              </a:lnSpc>
              <a:spcBef>
                <a:spcPts val="1200"/>
              </a:spcBef>
              <a:buClr>
                <a:schemeClr val="bg2"/>
              </a:buClr>
              <a:defRPr sz="2200">
                <a:solidFill>
                  <a:srgbClr val="000000"/>
                </a:solidFill>
                <a:latin typeface="Arial" panose="020B0604020202020204" pitchFamily="34" charset="0"/>
                <a:cs typeface="Arial" panose="020B0604020202020204" pitchFamily="34" charset="0"/>
              </a:defRPr>
            </a:lvl1pPr>
            <a:lvl2pPr marL="514350" indent="-285750">
              <a:lnSpc>
                <a:spcPct val="100000"/>
              </a:lnSpc>
              <a:spcBef>
                <a:spcPts val="200"/>
              </a:spcBef>
              <a:buClr>
                <a:schemeClr val="bg2"/>
              </a:buClr>
              <a:buSzPct val="100000"/>
              <a:buFont typeface="Arial Narrow" panose="020B0606020202030204" pitchFamily="34" charset="0"/>
              <a:buChar char="–"/>
              <a:defRPr sz="2200">
                <a:solidFill>
                  <a:srgbClr val="000000"/>
                </a:solidFill>
                <a:latin typeface="Arial" panose="020B0604020202020204" pitchFamily="34" charset="0"/>
                <a:cs typeface="Arial" panose="020B0604020202020204" pitchFamily="34" charset="0"/>
              </a:defRPr>
            </a:lvl2pPr>
            <a:lvl3pPr marL="742950" indent="-228600">
              <a:lnSpc>
                <a:spcPct val="100000"/>
              </a:lnSpc>
              <a:spcBef>
                <a:spcPts val="200"/>
              </a:spcBef>
              <a:buClr>
                <a:schemeClr val="bg2"/>
              </a:buClr>
              <a:buFont typeface="Wingdings" panose="05000000000000000000" pitchFamily="2" charset="2"/>
              <a:buChar char="§"/>
              <a:defRPr sz="2200">
                <a:solidFill>
                  <a:srgbClr val="000000"/>
                </a:solidFill>
                <a:latin typeface="Arial" panose="020B0604020202020204" pitchFamily="34" charset="0"/>
                <a:cs typeface="Arial" panose="020B0604020202020204" pitchFamily="34" charset="0"/>
              </a:defRPr>
            </a:lvl3pPr>
            <a:lvl4pPr marL="1028700" indent="-228600">
              <a:lnSpc>
                <a:spcPct val="100000"/>
              </a:lnSpc>
              <a:spcBef>
                <a:spcPts val="200"/>
              </a:spcBef>
              <a:buClr>
                <a:schemeClr val="bg2"/>
              </a:buClr>
              <a:buSzPct val="100000"/>
              <a:tabLst/>
              <a:defRPr sz="2200">
                <a:solidFill>
                  <a:srgbClr val="000000"/>
                </a:solidFill>
                <a:latin typeface="Arial" panose="020B0604020202020204" pitchFamily="34" charset="0"/>
                <a:cs typeface="Arial" panose="020B0604020202020204" pitchFamily="34" charset="0"/>
              </a:defRPr>
            </a:lvl4pPr>
            <a:lvl5pPr marL="1257300" indent="-171450">
              <a:lnSpc>
                <a:spcPct val="100000"/>
              </a:lnSpc>
              <a:spcBef>
                <a:spcPts val="200"/>
              </a:spcBef>
              <a:buClr>
                <a:schemeClr val="bg2"/>
              </a:buClr>
              <a:defRPr sz="2200">
                <a:solidFill>
                  <a:srgbClr val="00000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377825" y="276447"/>
            <a:ext cx="11436349" cy="951480"/>
          </a:xfrm>
        </p:spPr>
        <p:txBody>
          <a:bodyPr lIns="0" tIns="0" rIns="0" bIns="45720" anchor="b">
            <a:noAutofit/>
          </a:bodyPr>
          <a:lstStyle>
            <a:lvl1pPr>
              <a:defRPr sz="3200" b="0">
                <a:solidFill>
                  <a:srgbClr val="000000"/>
                </a:solidFill>
                <a:latin typeface="Arial" panose="020B0604020202020204" pitchFamily="34" charset="0"/>
                <a:cs typeface="Arial" panose="020B0604020202020204" pitchFamily="34" charset="0"/>
              </a:defRPr>
            </a:lvl1pPr>
          </a:lstStyle>
          <a:p>
            <a:r>
              <a:rPr lang="en-US" dirty="0"/>
              <a:t>&lt;Slide Title&gt;</a:t>
            </a:r>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1227932"/>
            <a:ext cx="11436350" cy="0"/>
          </a:xfrm>
          <a:prstGeom prst="line">
            <a:avLst/>
          </a:prstGeom>
          <a:ln w="317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CFC96CB-0B90-4F97-BEB8-48B483269B75}"/>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marL="0" marR="0" lvl="0" indent="0" algn="r" defTabSz="457250" rtl="0" eaLnBrk="1" fontAlgn="auto" latinLnBrk="0" hangingPunct="1">
              <a:lnSpc>
                <a:spcPct val="100000"/>
              </a:lnSpc>
              <a:spcBef>
                <a:spcPts val="0"/>
              </a:spcBef>
              <a:spcAft>
                <a:spcPts val="0"/>
              </a:spcAft>
              <a:buClr>
                <a:schemeClr val="bg2"/>
              </a:buClr>
              <a:buSzPct val="95000"/>
              <a:buFontTx/>
              <a:buNone/>
              <a:tabLst/>
              <a:defRPr/>
            </a:pPr>
            <a:r>
              <a:rPr lang="en-US" dirty="0"/>
              <a:t>Label for locking</a:t>
            </a:r>
          </a:p>
        </p:txBody>
      </p:sp>
      <p:sp>
        <p:nvSpPr>
          <p:cNvPr id="4" name="Text Placeholder 9">
            <a:extLst>
              <a:ext uri="{FF2B5EF4-FFF2-40B4-BE49-F238E27FC236}">
                <a16:creationId xmlns:a16="http://schemas.microsoft.com/office/drawing/2014/main" id="{6E75E460-B64C-67C2-925D-7E0841CF3ED5}"/>
              </a:ext>
            </a:extLst>
          </p:cNvPr>
          <p:cNvSpPr>
            <a:spLocks noGrp="1"/>
          </p:cNvSpPr>
          <p:nvPr>
            <p:ph type="body" sz="quarter" idx="13" hasCustomPrompt="1"/>
          </p:nvPr>
        </p:nvSpPr>
        <p:spPr>
          <a:xfrm>
            <a:off x="381000" y="1382487"/>
            <a:ext cx="11433175" cy="547914"/>
          </a:xfrm>
          <a:prstGeom prst="rect">
            <a:avLst/>
          </a:prstGeom>
        </p:spPr>
        <p:txBody>
          <a:bodyPr>
            <a:normAutofit/>
          </a:bodyPr>
          <a:lstStyle>
            <a:lvl1pPr marL="0" indent="0">
              <a:buNone/>
              <a:defRPr sz="2400" b="1">
                <a:solidFill>
                  <a:schemeClr val="tx1"/>
                </a:solidFill>
              </a:defRPr>
            </a:lvl1pPr>
          </a:lstStyle>
          <a:p>
            <a:pPr lvl="0"/>
            <a:r>
              <a:rPr lang="en-US" dirty="0"/>
              <a:t>&lt;Insert Subhead&gt;</a:t>
            </a:r>
          </a:p>
        </p:txBody>
      </p:sp>
      <p:sp>
        <p:nvSpPr>
          <p:cNvPr id="6" name="Footer Placeholder 2">
            <a:extLst>
              <a:ext uri="{FF2B5EF4-FFF2-40B4-BE49-F238E27FC236}">
                <a16:creationId xmlns:a16="http://schemas.microsoft.com/office/drawing/2014/main" id="{812CD4D8-3ECC-A30A-5757-43AC1D78C746}"/>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12210275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7825" y="244549"/>
            <a:ext cx="11436349" cy="983378"/>
          </a:xfrm>
        </p:spPr>
        <p:txBody>
          <a:bodyPr lIns="0" tIns="0" rIns="0" bIns="45720" anchor="b">
            <a:noAutofit/>
          </a:bodyPr>
          <a:lstStyle>
            <a:lvl1pPr>
              <a:defRPr sz="3200" b="0">
                <a:solidFill>
                  <a:srgbClr val="000000"/>
                </a:solidFill>
                <a:latin typeface="Arial" panose="020B0604020202020204" pitchFamily="34" charset="0"/>
                <a:cs typeface="Arial" panose="020B0604020202020204" pitchFamily="34" charset="0"/>
              </a:defRPr>
            </a:lvl1pPr>
          </a:lstStyle>
          <a:p>
            <a:r>
              <a:rPr lang="en-US" dirty="0"/>
              <a:t>&lt;Slide Title&gt;</a:t>
            </a:r>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1227932"/>
            <a:ext cx="11436350" cy="0"/>
          </a:xfrm>
          <a:prstGeom prst="line">
            <a:avLst/>
          </a:prstGeom>
          <a:ln w="317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E3D41DD0-2BAD-40ED-B59C-AAADB26A054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Schmid KN522 ESMO 2024</a:t>
            </a:r>
          </a:p>
        </p:txBody>
      </p:sp>
      <p:sp>
        <p:nvSpPr>
          <p:cNvPr id="3" name="Footer Placeholder 2">
            <a:extLst>
              <a:ext uri="{FF2B5EF4-FFF2-40B4-BE49-F238E27FC236}">
                <a16:creationId xmlns:a16="http://schemas.microsoft.com/office/drawing/2014/main" id="{19608E18-B418-9D77-7228-1EDFFB544312}"/>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41510130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E3D41DD0-2BAD-40ED-B59C-AAADB26A054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2" name="Footer Placeholder 2">
            <a:extLst>
              <a:ext uri="{FF2B5EF4-FFF2-40B4-BE49-F238E27FC236}">
                <a16:creationId xmlns:a16="http://schemas.microsoft.com/office/drawing/2014/main" id="{4BE74634-1A1B-A8A6-532F-DB2F2BDA58AC}"/>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33111906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CE5D1F0-AB30-43D1-A0AE-998C4E040FC2}"/>
              </a:ext>
            </a:extLst>
          </p:cNvPr>
          <p:cNvSpPr>
            <a:spLocks noGrp="1"/>
          </p:cNvSpPr>
          <p:nvPr>
            <p:ph type="title" hasCustomPrompt="1"/>
          </p:nvPr>
        </p:nvSpPr>
        <p:spPr>
          <a:xfrm>
            <a:off x="377825" y="313267"/>
            <a:ext cx="11436349" cy="914660"/>
          </a:xfrm>
        </p:spPr>
        <p:txBody>
          <a:bodyPr lIns="0" tIns="0" rIns="0" bIns="45720" anchor="b">
            <a:noAutofit/>
          </a:bodyPr>
          <a:lstStyle>
            <a:lvl1pPr>
              <a:defRPr sz="3200" b="0">
                <a:solidFill>
                  <a:srgbClr val="000000"/>
                </a:solidFill>
                <a:latin typeface="Arial" panose="020B0604020202020204" pitchFamily="34" charset="0"/>
                <a:cs typeface="Arial" panose="020B0604020202020204" pitchFamily="34" charset="0"/>
              </a:defRPr>
            </a:lvl1pPr>
          </a:lstStyle>
          <a:p>
            <a:r>
              <a:rPr lang="en-US" dirty="0"/>
              <a:t>&lt;Slide Title&gt;</a:t>
            </a:r>
          </a:p>
        </p:txBody>
      </p:sp>
      <p:sp>
        <p:nvSpPr>
          <p:cNvPr id="12" name="Content Placeholder 2"/>
          <p:cNvSpPr>
            <a:spLocks noGrp="1"/>
          </p:cNvSpPr>
          <p:nvPr>
            <p:ph idx="13"/>
          </p:nvPr>
        </p:nvSpPr>
        <p:spPr>
          <a:xfrm>
            <a:off x="381001" y="1598085"/>
            <a:ext cx="5514564" cy="4482044"/>
          </a:xfrm>
          <a:prstGeom prst="rect">
            <a:avLst/>
          </a:prstGeom>
        </p:spPr>
        <p:txBody>
          <a:bodyPr lIns="0" tIns="0" rIns="0" bIns="0"/>
          <a:lstStyle>
            <a:lvl1pPr>
              <a:spcBef>
                <a:spcPts val="1200"/>
              </a:spcBef>
              <a:buClr>
                <a:schemeClr val="bg2"/>
              </a:buClr>
              <a:defRPr>
                <a:solidFill>
                  <a:srgbClr val="000000"/>
                </a:solidFill>
              </a:defRPr>
            </a:lvl1pPr>
            <a:lvl2pPr marL="509588" indent="-276225">
              <a:buClr>
                <a:schemeClr val="bg2"/>
              </a:buClr>
              <a:buFont typeface="Arial Narrow" panose="020B0606020202030204" pitchFamily="34" charset="0"/>
              <a:buChar char="–"/>
              <a:defRPr>
                <a:solidFill>
                  <a:srgbClr val="000000"/>
                </a:solidFill>
              </a:defRPr>
            </a:lvl2pPr>
            <a:lvl3pPr>
              <a:buClr>
                <a:schemeClr val="bg2"/>
              </a:buClr>
              <a:defRPr>
                <a:solidFill>
                  <a:srgbClr val="000000"/>
                </a:solidFill>
              </a:defRPr>
            </a:lvl3pPr>
            <a:lvl4pPr>
              <a:buClr>
                <a:schemeClr val="bg2"/>
              </a:buClr>
              <a:defRPr>
                <a:solidFill>
                  <a:srgbClr val="000000"/>
                </a:solidFill>
              </a:defRPr>
            </a:lvl4pPr>
            <a:lvl5pPr>
              <a:buClr>
                <a:schemeClr val="bg2"/>
              </a:buCl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
          </p:nvPr>
        </p:nvSpPr>
        <p:spPr>
          <a:xfrm>
            <a:off x="6307016" y="1598085"/>
            <a:ext cx="5514564" cy="4482044"/>
          </a:xfrm>
          <a:prstGeom prst="rect">
            <a:avLst/>
          </a:prstGeom>
        </p:spPr>
        <p:txBody>
          <a:bodyPr lIns="0" tIns="0" rIns="0" bIns="0"/>
          <a:lstStyle>
            <a:lvl1pPr>
              <a:spcBef>
                <a:spcPts val="1200"/>
              </a:spcBef>
              <a:buClr>
                <a:schemeClr val="bg2"/>
              </a:buClr>
              <a:defRPr>
                <a:solidFill>
                  <a:srgbClr val="000000"/>
                </a:solidFill>
              </a:defRPr>
            </a:lvl1pPr>
            <a:lvl2pPr marL="509588" indent="-276225">
              <a:buClr>
                <a:schemeClr val="bg2"/>
              </a:buClr>
              <a:buFont typeface="Arial Narrow" panose="020B0606020202030204" pitchFamily="34" charset="0"/>
              <a:buChar char="–"/>
              <a:defRPr>
                <a:solidFill>
                  <a:srgbClr val="000000"/>
                </a:solidFill>
              </a:defRPr>
            </a:lvl2pPr>
            <a:lvl3pPr>
              <a:buClr>
                <a:schemeClr val="bg2"/>
              </a:buClr>
              <a:defRPr>
                <a:solidFill>
                  <a:srgbClr val="000000"/>
                </a:solidFill>
              </a:defRPr>
            </a:lvl3pPr>
            <a:lvl4pPr>
              <a:buClr>
                <a:schemeClr val="bg2"/>
              </a:buClr>
              <a:defRPr>
                <a:solidFill>
                  <a:srgbClr val="000000"/>
                </a:solidFill>
              </a:defRPr>
            </a:lvl4pPr>
            <a:lvl5pPr>
              <a:buClr>
                <a:schemeClr val="bg2"/>
              </a:buCl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a:extLst>
              <a:ext uri="{FF2B5EF4-FFF2-40B4-BE49-F238E27FC236}">
                <a16:creationId xmlns:a16="http://schemas.microsoft.com/office/drawing/2014/main" id="{C260AA23-087E-4675-9E2F-DDEBC5D945D6}"/>
              </a:ext>
            </a:extLst>
          </p:cNvPr>
          <p:cNvCxnSpPr/>
          <p:nvPr/>
        </p:nvCxnSpPr>
        <p:spPr>
          <a:xfrm>
            <a:off x="377825" y="1227932"/>
            <a:ext cx="11436350" cy="0"/>
          </a:xfrm>
          <a:prstGeom prst="line">
            <a:avLst/>
          </a:prstGeom>
          <a:ln w="31750">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Text Placeholder 4">
            <a:extLst>
              <a:ext uri="{FF2B5EF4-FFF2-40B4-BE49-F238E27FC236}">
                <a16:creationId xmlns:a16="http://schemas.microsoft.com/office/drawing/2014/main" id="{D1C18BB7-8B96-401D-A546-77E2D23E1CAA}"/>
              </a:ext>
            </a:extLst>
          </p:cNvPr>
          <p:cNvSpPr>
            <a:spLocks noGrp="1"/>
          </p:cNvSpPr>
          <p:nvPr>
            <p:ph type="body" sz="quarter" idx="15" hasCustomPrompt="1"/>
          </p:nvPr>
        </p:nvSpPr>
        <p:spPr>
          <a:xfrm>
            <a:off x="7620000"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2" name="Footer Placeholder 2">
            <a:extLst>
              <a:ext uri="{FF2B5EF4-FFF2-40B4-BE49-F238E27FC236}">
                <a16:creationId xmlns:a16="http://schemas.microsoft.com/office/drawing/2014/main" id="{CE308786-79FC-43DF-C7DF-85FC99BF2360}"/>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14751005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2 stacked text content">
    <p:spTree>
      <p:nvGrpSpPr>
        <p:cNvPr id="1" name=""/>
        <p:cNvGrpSpPr/>
        <p:nvPr/>
      </p:nvGrpSpPr>
      <p:grpSpPr>
        <a:xfrm>
          <a:off x="0" y="0"/>
          <a:ext cx="0" cy="0"/>
          <a:chOff x="0" y="0"/>
          <a:chExt cx="0" cy="0"/>
        </a:xfrm>
      </p:grpSpPr>
      <p:sp>
        <p:nvSpPr>
          <p:cNvPr id="9" name="Content Placeholder 2"/>
          <p:cNvSpPr>
            <a:spLocks noGrp="1"/>
          </p:cNvSpPr>
          <p:nvPr>
            <p:ph idx="15"/>
          </p:nvPr>
        </p:nvSpPr>
        <p:spPr>
          <a:xfrm>
            <a:off x="381000" y="1598084"/>
            <a:ext cx="11430000" cy="2622224"/>
          </a:xfrm>
          <a:prstGeom prst="rect">
            <a:avLst/>
          </a:prstGeom>
        </p:spPr>
        <p:txBody>
          <a:bodyPr lIns="0" tIns="0" rIns="0" bIns="0"/>
          <a:lstStyle>
            <a:lvl1pPr>
              <a:spcBef>
                <a:spcPts val="1200"/>
              </a:spcBef>
              <a:buClr>
                <a:schemeClr val="bg2"/>
              </a:buClr>
              <a:defRPr>
                <a:solidFill>
                  <a:srgbClr val="000000"/>
                </a:solidFill>
              </a:defRPr>
            </a:lvl1pPr>
            <a:lvl2pPr marL="509588" indent="-276225">
              <a:buFont typeface="Arial Narrow" panose="020B0606020202030204" pitchFamily="34" charset="0"/>
              <a:buChar char="–"/>
              <a:tabLst/>
              <a:defRPr>
                <a:solidFill>
                  <a:srgbClr val="000000"/>
                </a:solidFill>
              </a:defRPr>
            </a:lvl2pPr>
            <a:lvl3pPr>
              <a:buClr>
                <a:schemeClr val="bg2"/>
              </a:buClr>
              <a:defRPr>
                <a:solidFill>
                  <a:srgbClr val="000000"/>
                </a:solidFill>
              </a:defRPr>
            </a:lvl3pPr>
            <a:lvl4pPr>
              <a:defRPr>
                <a:solidFill>
                  <a:srgbClr val="000000"/>
                </a:solidFill>
              </a:defRPr>
            </a:lvl4pPr>
            <a:lvl5pPr>
              <a:buClr>
                <a:schemeClr val="bg2"/>
              </a:buCl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p:cNvSpPr>
            <a:spLocks noGrp="1"/>
          </p:cNvSpPr>
          <p:nvPr>
            <p:ph idx="16"/>
          </p:nvPr>
        </p:nvSpPr>
        <p:spPr>
          <a:xfrm>
            <a:off x="377826" y="4392248"/>
            <a:ext cx="11433174" cy="1727200"/>
          </a:xfrm>
          <a:prstGeom prst="rect">
            <a:avLst/>
          </a:prstGeom>
        </p:spPr>
        <p:txBody>
          <a:bodyPr lIns="0" tIns="0" rIns="0" bIns="0"/>
          <a:lstStyle>
            <a:lvl1pPr>
              <a:spcBef>
                <a:spcPts val="1200"/>
              </a:spcBef>
              <a:defRPr>
                <a:solidFill>
                  <a:srgbClr val="000000"/>
                </a:solidFill>
              </a:defRPr>
            </a:lvl1pPr>
            <a:lvl2pPr marL="509588" indent="-276225">
              <a:buFont typeface="Arial Narrow" panose="020B0606020202030204" pitchFamily="34" charset="0"/>
              <a:buChar cha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a:extLst>
              <a:ext uri="{FF2B5EF4-FFF2-40B4-BE49-F238E27FC236}">
                <a16:creationId xmlns:a16="http://schemas.microsoft.com/office/drawing/2014/main" id="{ED8B0AF7-33D8-4EB8-97F6-21BCAD234435}"/>
              </a:ext>
            </a:extLst>
          </p:cNvPr>
          <p:cNvSpPr>
            <a:spLocks noGrp="1"/>
          </p:cNvSpPr>
          <p:nvPr>
            <p:ph type="title" hasCustomPrompt="1"/>
          </p:nvPr>
        </p:nvSpPr>
        <p:spPr>
          <a:xfrm>
            <a:off x="377825" y="313267"/>
            <a:ext cx="11436349" cy="914660"/>
          </a:xfrm>
        </p:spPr>
        <p:txBody>
          <a:bodyPr lIns="0" tIns="0" rIns="0" bIns="45720" anchor="b">
            <a:normAutofit/>
          </a:bodyPr>
          <a:lstStyle>
            <a:lvl1pPr>
              <a:defRPr sz="3200" b="0">
                <a:solidFill>
                  <a:srgbClr val="000000"/>
                </a:solidFill>
                <a:latin typeface="Arial" panose="020B0604020202020204" pitchFamily="34" charset="0"/>
                <a:cs typeface="Arial" panose="020B0604020202020204" pitchFamily="34" charset="0"/>
              </a:defRPr>
            </a:lvl1pPr>
          </a:lstStyle>
          <a:p>
            <a:r>
              <a:rPr lang="en-US" dirty="0"/>
              <a:t>&lt;Slide Title&gt;</a:t>
            </a:r>
          </a:p>
        </p:txBody>
      </p:sp>
      <p:cxnSp>
        <p:nvCxnSpPr>
          <p:cNvPr id="13" name="Straight Connector 12">
            <a:extLst>
              <a:ext uri="{FF2B5EF4-FFF2-40B4-BE49-F238E27FC236}">
                <a16:creationId xmlns:a16="http://schemas.microsoft.com/office/drawing/2014/main" id="{65E91ED9-7601-4209-BA9A-3074EC6DAD40}"/>
              </a:ext>
            </a:extLst>
          </p:cNvPr>
          <p:cNvCxnSpPr/>
          <p:nvPr/>
        </p:nvCxnSpPr>
        <p:spPr>
          <a:xfrm>
            <a:off x="377825" y="1227932"/>
            <a:ext cx="11436350" cy="0"/>
          </a:xfrm>
          <a:prstGeom prst="line">
            <a:avLst/>
          </a:prstGeom>
          <a:ln w="317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1A9998E-C754-4ED1-9ABC-7B99E87CA2AE}"/>
              </a:ext>
            </a:extLst>
          </p:cNvPr>
          <p:cNvSpPr>
            <a:spLocks noGrp="1"/>
          </p:cNvSpPr>
          <p:nvPr>
            <p:ph type="body" sz="quarter" idx="17" hasCustomPrompt="1"/>
          </p:nvPr>
        </p:nvSpPr>
        <p:spPr>
          <a:xfrm>
            <a:off x="7620000"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sp>
        <p:nvSpPr>
          <p:cNvPr id="2" name="Footer Placeholder 2">
            <a:extLst>
              <a:ext uri="{FF2B5EF4-FFF2-40B4-BE49-F238E27FC236}">
                <a16:creationId xmlns:a16="http://schemas.microsoft.com/office/drawing/2014/main" id="{36EEAD21-5170-56B9-2C16-1E345D2E38B4}"/>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206867231"/>
      </p:ext>
    </p:extLst>
  </p:cSld>
  <p:clrMapOvr>
    <a:masterClrMapping/>
  </p:clrMapOvr>
  <p:extLst>
    <p:ext uri="{DCECCB84-F9BA-43D5-87BE-67443E8EF086}">
      <p15:sldGuideLst xmlns:p15="http://schemas.microsoft.com/office/powerpoint/2012/main">
        <p15:guide id="3" pos="3840">
          <p15:clr>
            <a:srgbClr val="FBAE40"/>
          </p15:clr>
        </p15:guide>
        <p15:guide id="4" orient="horz" pos="27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21253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los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4904" y="1199338"/>
            <a:ext cx="10978081" cy="2239920"/>
          </a:xfrm>
        </p:spPr>
        <p:txBody>
          <a:bodyPr lIns="0" tIns="0" rIns="0" bIns="0">
            <a:normAutofit/>
          </a:bodyPr>
          <a:lstStyle>
            <a:lvl1pPr>
              <a:lnSpc>
                <a:spcPct val="90000"/>
              </a:lnSpc>
              <a:defRPr sz="3800" b="0" cap="none" spc="131">
                <a:solidFill>
                  <a:srgbClr val="000000"/>
                </a:solidFill>
                <a:latin typeface="Arial" panose="020B0604020202020204" pitchFamily="34" charset="0"/>
                <a:cs typeface="Arial" panose="020B0604020202020204" pitchFamily="34" charset="0"/>
              </a:defRPr>
            </a:lvl1pPr>
          </a:lstStyle>
          <a:p>
            <a:r>
              <a:rPr lang="en-US" dirty="0"/>
              <a:t>&lt;Closing Slide&gt;</a:t>
            </a:r>
          </a:p>
        </p:txBody>
      </p:sp>
      <p:sp>
        <p:nvSpPr>
          <p:cNvPr id="7" name="Text Placeholder 4">
            <a:extLst>
              <a:ext uri="{FF2B5EF4-FFF2-40B4-BE49-F238E27FC236}">
                <a16:creationId xmlns:a16="http://schemas.microsoft.com/office/drawing/2014/main" id="{D2571DC2-D6A3-4185-B1A8-3DB7ADC1CFEA}"/>
              </a:ext>
            </a:extLst>
          </p:cNvPr>
          <p:cNvSpPr>
            <a:spLocks noGrp="1"/>
          </p:cNvSpPr>
          <p:nvPr>
            <p:ph type="body" sz="quarter" idx="15" hasCustomPrompt="1"/>
          </p:nvPr>
        </p:nvSpPr>
        <p:spPr>
          <a:xfrm>
            <a:off x="7610947" y="-1"/>
            <a:ext cx="4572000" cy="252239"/>
          </a:xfrm>
        </p:spPr>
        <p:txBody>
          <a:bodyPr tIns="45720" rIns="137160">
            <a:noAutofit/>
          </a:bodyPr>
          <a:lstStyle>
            <a:lvl1pPr marL="0" indent="0" algn="r">
              <a:buFontTx/>
              <a:buNone/>
              <a:defRPr sz="1200">
                <a:solidFill>
                  <a:srgbClr val="000000"/>
                </a:solidFill>
                <a:latin typeface="Arial" panose="020B0604020202020204" pitchFamily="34" charset="0"/>
                <a:cs typeface="Arial" panose="020B0604020202020204" pitchFamily="34" charset="0"/>
              </a:defRPr>
            </a:lvl1pPr>
            <a:lvl2pPr marL="609584" indent="0">
              <a:buFontTx/>
              <a:buNone/>
              <a:defRPr/>
            </a:lvl2pPr>
            <a:lvl3pPr marL="1217052" indent="0">
              <a:buFontTx/>
              <a:buNone/>
              <a:defRPr/>
            </a:lvl3pPr>
            <a:lvl4pPr marL="1680591" indent="0">
              <a:buFontTx/>
              <a:buNone/>
              <a:defRPr/>
            </a:lvl4pPr>
            <a:lvl5pPr marL="2142013" indent="0">
              <a:buFontTx/>
              <a:buNone/>
              <a:defRPr/>
            </a:lvl5pPr>
          </a:lstStyle>
          <a:p>
            <a:pPr lvl="0"/>
            <a:r>
              <a:rPr lang="en-US" dirty="0"/>
              <a:t>Label for locking</a:t>
            </a:r>
          </a:p>
        </p:txBody>
      </p:sp>
      <p:cxnSp>
        <p:nvCxnSpPr>
          <p:cNvPr id="5" name="Straight Connector 4">
            <a:extLst>
              <a:ext uri="{FF2B5EF4-FFF2-40B4-BE49-F238E27FC236}">
                <a16:creationId xmlns:a16="http://schemas.microsoft.com/office/drawing/2014/main" id="{945CEA5A-B47A-97CE-EFBE-29381B3A3D22}"/>
              </a:ext>
            </a:extLst>
          </p:cNvPr>
          <p:cNvCxnSpPr>
            <a:cxnSpLocks/>
          </p:cNvCxnSpPr>
          <p:nvPr userDrawn="1"/>
        </p:nvCxnSpPr>
        <p:spPr>
          <a:xfrm>
            <a:off x="368710" y="3688347"/>
            <a:ext cx="11436327"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Footer Placeholder 2">
            <a:extLst>
              <a:ext uri="{FF2B5EF4-FFF2-40B4-BE49-F238E27FC236}">
                <a16:creationId xmlns:a16="http://schemas.microsoft.com/office/drawing/2014/main" id="{5767AD72-DC79-591B-C8F3-2CAEC0F506B8}"/>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150988929"/>
      </p:ext>
    </p:extLst>
  </p:cSld>
  <p:clrMapOvr>
    <a:masterClrMapping/>
  </p:clrMapOvr>
  <p:hf hdr="0" dt="0"/>
  <p:extLst>
    <p:ext uri="{DCECCB84-F9BA-43D5-87BE-67443E8EF086}">
      <p15:sldGuideLst xmlns:p15="http://schemas.microsoft.com/office/powerpoint/2012/main">
        <p15:guide id="3" orient="horz" pos="480">
          <p15:clr>
            <a:srgbClr val="FBAE40"/>
          </p15:clr>
        </p15:guide>
        <p15:guide id="4" orient="horz" pos="4056">
          <p15:clr>
            <a:srgbClr val="FBAE40"/>
          </p15:clr>
        </p15:guide>
        <p15:guide id="5" pos="528">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7825" y="318961"/>
            <a:ext cx="11436349" cy="547443"/>
          </a:xfrm>
        </p:spPr>
        <p:txBody>
          <a:bodyPr lIns="0" tIns="0" rIns="0" bIns="45720" anchor="b">
            <a:normAutofit/>
          </a:bodyPr>
          <a:lstStyle>
            <a:lvl1pPr>
              <a:defRPr sz="3200" b="0">
                <a:solidFill>
                  <a:schemeClr val="tx1"/>
                </a:solidFill>
                <a:latin typeface="Arial" panose="020B0604020202020204" pitchFamily="34" charset="0"/>
                <a:cs typeface="Arial" panose="020B0604020202020204" pitchFamily="34" charset="0"/>
              </a:defRPr>
            </a:lvl1pPr>
          </a:lstStyle>
          <a:p>
            <a:r>
              <a:rPr lang="en-US" dirty="0"/>
              <a:t>&lt;Smaller Slide Title&gt;</a:t>
            </a:r>
          </a:p>
        </p:txBody>
      </p:sp>
      <p:cxnSp>
        <p:nvCxnSpPr>
          <p:cNvPr id="10" name="Straight Connector 9">
            <a:extLst>
              <a:ext uri="{FF2B5EF4-FFF2-40B4-BE49-F238E27FC236}">
                <a16:creationId xmlns:a16="http://schemas.microsoft.com/office/drawing/2014/main" id="{A0D126F0-0D23-46CA-BFB7-A1BFB0B90603}"/>
              </a:ext>
            </a:extLst>
          </p:cNvPr>
          <p:cNvCxnSpPr/>
          <p:nvPr/>
        </p:nvCxnSpPr>
        <p:spPr>
          <a:xfrm>
            <a:off x="377825" y="866410"/>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EB9C006-BCA4-4C80-8B88-4E082E8ECFF4}"/>
              </a:ext>
            </a:extLst>
          </p:cNvPr>
          <p:cNvCxnSpPr/>
          <p:nvPr userDrawn="1"/>
        </p:nvCxnSpPr>
        <p:spPr>
          <a:xfrm>
            <a:off x="377825" y="866410"/>
            <a:ext cx="11436350" cy="0"/>
          </a:xfrm>
          <a:prstGeom prst="line">
            <a:avLst/>
          </a:prstGeom>
          <a:ln w="31750">
            <a:solidFill>
              <a:srgbClr val="00857C"/>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97AACA05-5B50-1D80-5A2B-027D4A57DC0C}"/>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93915529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19" y="313267"/>
            <a:ext cx="10970524" cy="1155700"/>
          </a:xfrm>
        </p:spPr>
        <p:txBody>
          <a:bodyPr/>
          <a:lstStyle>
            <a:lvl1pPr>
              <a:defRPr>
                <a:solidFill>
                  <a:schemeClr val="accent1">
                    <a:lumMod val="75000"/>
                  </a:schemeClr>
                </a:solidFill>
              </a:defRPr>
            </a:lvl1pPr>
          </a:lstStyle>
          <a:p>
            <a:r>
              <a:rPr lang="en-US"/>
              <a:t>&lt;Title Only&gt;</a:t>
            </a:r>
            <a:endParaRPr lang="en-US" dirty="0"/>
          </a:p>
        </p:txBody>
      </p:sp>
      <p:sp>
        <p:nvSpPr>
          <p:cNvPr id="7" name="Text Placeholder 10"/>
          <p:cNvSpPr>
            <a:spLocks noGrp="1"/>
          </p:cNvSpPr>
          <p:nvPr>
            <p:ph type="body" sz="quarter" idx="14" hasCustomPrompt="1"/>
          </p:nvPr>
        </p:nvSpPr>
        <p:spPr>
          <a:xfrm>
            <a:off x="10469641" y="2"/>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2" indent="0">
              <a:spcBef>
                <a:spcPts val="0"/>
              </a:spcBef>
              <a:buNone/>
              <a:defRPr sz="1200"/>
            </a:lvl2pPr>
            <a:lvl3pPr marL="460412" indent="0">
              <a:spcBef>
                <a:spcPts val="0"/>
              </a:spcBef>
              <a:buNone/>
              <a:defRPr sz="1200"/>
            </a:lvl3pPr>
            <a:lvl4pPr marL="687444" indent="0">
              <a:spcBef>
                <a:spcPts val="0"/>
              </a:spcBef>
              <a:buNone/>
              <a:defRPr sz="1200"/>
            </a:lvl4pPr>
            <a:lvl5pPr marL="914476"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335424589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_Text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19" y="313267"/>
            <a:ext cx="10979149" cy="1155700"/>
          </a:xfrm>
        </p:spPr>
        <p:txBody>
          <a:bodyPr anchor="ctr">
            <a:normAutofit/>
          </a:bodyPr>
          <a:lstStyle>
            <a:lvl1pPr>
              <a:defRPr sz="4267" b="1">
                <a:solidFill>
                  <a:schemeClr val="accent1">
                    <a:lumMod val="75000"/>
                  </a:schemeClr>
                </a:solidFill>
                <a:latin typeface="Arial" panose="020B0604020202020204" pitchFamily="34" charset="0"/>
                <a:cs typeface="Arial" panose="020B0604020202020204" pitchFamily="34" charset="0"/>
              </a:defRPr>
            </a:lvl1pPr>
          </a:lstStyle>
          <a:p>
            <a:r>
              <a:rPr lang="en-US" dirty="0"/>
              <a:t>&lt;Slide title&gt;</a:t>
            </a:r>
          </a:p>
        </p:txBody>
      </p:sp>
      <p:sp>
        <p:nvSpPr>
          <p:cNvPr id="3" name="Content Placeholder 2"/>
          <p:cNvSpPr>
            <a:spLocks noGrp="1"/>
          </p:cNvSpPr>
          <p:nvPr>
            <p:ph idx="1"/>
          </p:nvPr>
        </p:nvSpPr>
        <p:spPr>
          <a:xfrm>
            <a:off x="611719" y="1598086"/>
            <a:ext cx="10979149" cy="4482044"/>
          </a:xfrm>
          <a:prstGeom prst="rect">
            <a:avLst/>
          </a:prstGeom>
        </p:spPr>
        <p:txBody>
          <a:bodyPr>
            <a:norm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defRPr>
            </a:lvl1pPr>
            <a:lvl2pPr marL="829014" indent="-219445">
              <a:lnSpc>
                <a:spcPct val="100000"/>
              </a:lnSpc>
              <a:spcBef>
                <a:spcPts val="0"/>
              </a:spcBef>
              <a:buClr>
                <a:schemeClr val="accent1"/>
              </a:buClr>
              <a:buSzPct val="100000"/>
              <a:buFont typeface="Arial Narrow" panose="020B0606020202030204" pitchFamily="34" charset="0"/>
              <a:buChar char="–"/>
              <a:defRPr sz="2667">
                <a:solidFill>
                  <a:schemeClr val="tx1"/>
                </a:solidFill>
                <a:latin typeface="Arial" panose="020B0604020202020204" pitchFamily="34" charset="0"/>
                <a:cs typeface="Arial" panose="020B0604020202020204" pitchFamily="34" charset="0"/>
              </a:defRPr>
            </a:lvl2pPr>
            <a:lvl3pPr marL="1377628" indent="-158488">
              <a:lnSpc>
                <a:spcPct val="100000"/>
              </a:lnSpc>
              <a:spcBef>
                <a:spcPts val="0"/>
              </a:spcBef>
              <a:buClr>
                <a:schemeClr val="accent1"/>
              </a:buClr>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828709" indent="-156625">
              <a:lnSpc>
                <a:spcPct val="100000"/>
              </a:lnSpc>
              <a:spcBef>
                <a:spcPts val="0"/>
              </a:spcBef>
              <a:buSzPct val="100000"/>
              <a:tabLst/>
              <a:defRPr sz="2133">
                <a:solidFill>
                  <a:schemeClr val="tx1"/>
                </a:solidFill>
                <a:latin typeface="Arial" panose="020B0604020202020204" pitchFamily="34" charset="0"/>
                <a:cs typeface="Arial" panose="020B0604020202020204" pitchFamily="34" charset="0"/>
              </a:defRPr>
            </a:lvl4pPr>
            <a:lvl5pPr marL="2438278">
              <a:lnSpc>
                <a:spcPct val="100000"/>
              </a:lnSpc>
              <a:spcBef>
                <a:spcPts val="0"/>
              </a:spcBef>
              <a:defRPr sz="2133">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10"/>
          <p:cNvSpPr>
            <a:spLocks noGrp="1"/>
          </p:cNvSpPr>
          <p:nvPr>
            <p:ph type="body" sz="quarter" idx="14" hasCustomPrompt="1"/>
          </p:nvPr>
        </p:nvSpPr>
        <p:spPr>
          <a:xfrm>
            <a:off x="10469641" y="2"/>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2" indent="0">
              <a:spcBef>
                <a:spcPts val="0"/>
              </a:spcBef>
              <a:buNone/>
              <a:defRPr sz="1200"/>
            </a:lvl2pPr>
            <a:lvl3pPr marL="460412" indent="0">
              <a:spcBef>
                <a:spcPts val="0"/>
              </a:spcBef>
              <a:buNone/>
              <a:defRPr sz="1200"/>
            </a:lvl3pPr>
            <a:lvl4pPr marL="687444" indent="0">
              <a:spcBef>
                <a:spcPts val="0"/>
              </a:spcBef>
              <a:buNone/>
              <a:defRPr sz="1200"/>
            </a:lvl4pPr>
            <a:lvl5pPr marL="914476"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1640107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A797AD9-02DD-B24B-B1F2-4955EFCC927E}"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F100B5-B664-AA47-B7A8-902CA38EEBB4}" type="slidenum">
              <a:rPr lang="en-US" smtClean="0"/>
              <a:pPr/>
              <a:t>‹#›</a:t>
            </a:fld>
            <a:endParaRPr lang="en-US"/>
          </a:p>
        </p:txBody>
      </p:sp>
    </p:spTree>
    <p:extLst>
      <p:ext uri="{BB962C8B-B14F-4D97-AF65-F5344CB8AC3E}">
        <p14:creationId xmlns:p14="http://schemas.microsoft.com/office/powerpoint/2010/main" val="335553735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8313CB-E8DC-7C30-E984-0F37E3F0ED8D}"/>
              </a:ext>
            </a:extLst>
          </p:cNvPr>
          <p:cNvSpPr txBox="1"/>
          <p:nvPr userDrawn="1"/>
        </p:nvSpPr>
        <p:spPr>
          <a:xfrm>
            <a:off x="170597" y="6234093"/>
            <a:ext cx="6096000" cy="502573"/>
          </a:xfrm>
          <a:prstGeom prst="rect">
            <a:avLst/>
          </a:prstGeom>
          <a:noFill/>
        </p:spPr>
        <p:txBody>
          <a:bodyPr wrap="square">
            <a:spAutoFit/>
          </a:bodyPr>
          <a:lstStyle/>
          <a:p>
            <a:r>
              <a:rPr lang="en-US" sz="1333" dirty="0">
                <a:solidFill>
                  <a:schemeClr val="bg1"/>
                </a:solidFill>
              </a:rPr>
              <a:t>This activity is provided by PRIME Education. There is no fee to participate. </a:t>
            </a:r>
          </a:p>
          <a:p>
            <a:r>
              <a:rPr lang="en-US" sz="1333" dirty="0">
                <a:solidFill>
                  <a:schemeClr val="bg1"/>
                </a:solidFill>
              </a:rPr>
              <a:t>This activity is supported by an educational grant from Gilead Sciences Inc.</a:t>
            </a:r>
          </a:p>
        </p:txBody>
      </p:sp>
      <p:pic>
        <p:nvPicPr>
          <p:cNvPr id="7" name="Picture 6">
            <a:extLst>
              <a:ext uri="{FF2B5EF4-FFF2-40B4-BE49-F238E27FC236}">
                <a16:creationId xmlns:a16="http://schemas.microsoft.com/office/drawing/2014/main" id="{03CE4623-50AE-289C-9E2B-4B38C6D538D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3181" y="284329"/>
            <a:ext cx="1858323" cy="705134"/>
          </a:xfrm>
          <a:prstGeom prst="rect">
            <a:avLst/>
          </a:prstGeom>
        </p:spPr>
      </p:pic>
    </p:spTree>
    <p:extLst>
      <p:ext uri="{BB962C8B-B14F-4D97-AF65-F5344CB8AC3E}">
        <p14:creationId xmlns:p14="http://schemas.microsoft.com/office/powerpoint/2010/main" val="380649205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9950" y="1219520"/>
            <a:ext cx="4318348" cy="1362604"/>
          </a:xfrm>
        </p:spPr>
        <p:txBody>
          <a:bodyPr anchor="t">
            <a:normAutofit/>
          </a:bodyPr>
          <a:lstStyle>
            <a:lvl1pPr algn="ctr">
              <a:defRPr sz="3333" b="1" cap="all">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719951" y="4275878"/>
            <a:ext cx="4318348" cy="828538"/>
          </a:xfrm>
        </p:spPr>
        <p:txBody>
          <a:bodyPr anchor="b">
            <a:normAutofit/>
          </a:bodyPr>
          <a:lstStyle>
            <a:lvl1pPr marL="0" indent="0" algn="ctr">
              <a:buNone/>
              <a:defRPr sz="2333">
                <a:solidFill>
                  <a:srgbClr val="FFFF00"/>
                </a:solidFill>
              </a:defRPr>
            </a:lvl1pPr>
            <a:lvl2pPr marL="380985" indent="0">
              <a:buNone/>
              <a:defRPr sz="1500">
                <a:solidFill>
                  <a:schemeClr val="tx1">
                    <a:tint val="75000"/>
                  </a:schemeClr>
                </a:solidFill>
              </a:defRPr>
            </a:lvl2pPr>
            <a:lvl3pPr marL="761970" indent="0">
              <a:buNone/>
              <a:defRPr sz="1333">
                <a:solidFill>
                  <a:schemeClr val="tx1">
                    <a:tint val="75000"/>
                  </a:schemeClr>
                </a:solidFill>
              </a:defRPr>
            </a:lvl3pPr>
            <a:lvl4pPr marL="1142954" indent="0">
              <a:buNone/>
              <a:defRPr sz="1167">
                <a:solidFill>
                  <a:schemeClr val="tx1">
                    <a:tint val="75000"/>
                  </a:schemeClr>
                </a:solidFill>
              </a:defRPr>
            </a:lvl4pPr>
            <a:lvl5pPr marL="1523939" indent="0">
              <a:buNone/>
              <a:defRPr sz="1167">
                <a:solidFill>
                  <a:schemeClr val="tx1">
                    <a:tint val="75000"/>
                  </a:schemeClr>
                </a:solidFill>
              </a:defRPr>
            </a:lvl5pPr>
            <a:lvl6pPr marL="1904924" indent="0">
              <a:buNone/>
              <a:defRPr sz="1167">
                <a:solidFill>
                  <a:schemeClr val="tx1">
                    <a:tint val="75000"/>
                  </a:schemeClr>
                </a:solidFill>
              </a:defRPr>
            </a:lvl6pPr>
            <a:lvl7pPr marL="2285909" indent="0">
              <a:buNone/>
              <a:defRPr sz="1167">
                <a:solidFill>
                  <a:schemeClr val="tx1">
                    <a:tint val="75000"/>
                  </a:schemeClr>
                </a:solidFill>
              </a:defRPr>
            </a:lvl7pPr>
            <a:lvl8pPr marL="2666893" indent="0">
              <a:buNone/>
              <a:defRPr sz="1167">
                <a:solidFill>
                  <a:schemeClr val="tx1">
                    <a:tint val="75000"/>
                  </a:schemeClr>
                </a:solidFill>
              </a:defRPr>
            </a:lvl8pPr>
            <a:lvl9pPr marL="3047878" indent="0">
              <a:buNone/>
              <a:defRPr sz="116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2844534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7"/>
          <p:cNvSpPr>
            <a:spLocks noGrp="1"/>
          </p:cNvSpPr>
          <p:nvPr>
            <p:ph type="body" sz="quarter" idx="10" hasCustomPrompt="1"/>
          </p:nvPr>
        </p:nvSpPr>
        <p:spPr>
          <a:xfrm>
            <a:off x="393998" y="6174950"/>
            <a:ext cx="11201655" cy="435429"/>
          </a:xfrm>
        </p:spPr>
        <p:txBody>
          <a:bodyPr anchor="b">
            <a:noAutofit/>
          </a:bodyPr>
          <a:lstStyle>
            <a:lvl1pPr marL="0" indent="0">
              <a:buNone/>
              <a:defRPr sz="1000"/>
            </a:lvl1pPr>
          </a:lstStyle>
          <a:p>
            <a:pPr lvl="0"/>
            <a:r>
              <a:rPr lang="en-US" dirty="0"/>
              <a:t>References</a:t>
            </a:r>
          </a:p>
        </p:txBody>
      </p:sp>
      <p:sp>
        <p:nvSpPr>
          <p:cNvPr id="8" name="TextBox 7"/>
          <p:cNvSpPr txBox="1"/>
          <p:nvPr userDrawn="1"/>
        </p:nvSpPr>
        <p:spPr>
          <a:xfrm>
            <a:off x="11410207" y="6550224"/>
            <a:ext cx="781793" cy="323165"/>
          </a:xfrm>
          <a:prstGeom prst="rect">
            <a:avLst/>
          </a:prstGeom>
          <a:noFill/>
        </p:spPr>
        <p:txBody>
          <a:bodyPr wrap="square" rtlCol="0">
            <a:spAutoFit/>
          </a:bodyPr>
          <a:lstStyle/>
          <a:p>
            <a:pPr algn="r"/>
            <a:fld id="{32DEC785-F459-40EE-916E-4E467132826C}" type="slidenum">
              <a:rPr lang="en-US" sz="1500" smtClean="0"/>
              <a:pPr algn="r"/>
              <a:t>‹#›</a:t>
            </a:fld>
            <a:endParaRPr lang="en-US" sz="1667" dirty="0"/>
          </a:p>
        </p:txBody>
      </p:sp>
    </p:spTree>
    <p:extLst>
      <p:ext uri="{BB962C8B-B14F-4D97-AF65-F5344CB8AC3E}">
        <p14:creationId xmlns:p14="http://schemas.microsoft.com/office/powerpoint/2010/main" val="58937385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93998" y="1303847"/>
            <a:ext cx="11404005" cy="4317140"/>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11410207" y="6550224"/>
            <a:ext cx="781793" cy="323165"/>
          </a:xfrm>
          <a:prstGeom prst="rect">
            <a:avLst/>
          </a:prstGeom>
          <a:noFill/>
        </p:spPr>
        <p:txBody>
          <a:bodyPr wrap="square" rtlCol="0">
            <a:spAutoFit/>
          </a:bodyPr>
          <a:lstStyle/>
          <a:p>
            <a:pPr algn="r"/>
            <a:fld id="{32DEC785-F459-40EE-916E-4E467132826C}" type="slidenum">
              <a:rPr lang="en-US" sz="1500" smtClean="0"/>
              <a:pPr algn="r"/>
              <a:t>‹#›</a:t>
            </a:fld>
            <a:endParaRPr lang="en-US" sz="1667" dirty="0"/>
          </a:p>
        </p:txBody>
      </p:sp>
    </p:spTree>
    <p:extLst>
      <p:ext uri="{BB962C8B-B14F-4D97-AF65-F5344CB8AC3E}">
        <p14:creationId xmlns:p14="http://schemas.microsoft.com/office/powerpoint/2010/main" val="11375388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1948" y="1313750"/>
            <a:ext cx="5562600" cy="4376510"/>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88145" y="1313750"/>
            <a:ext cx="5562600" cy="4376510"/>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hasCustomPrompt="1"/>
          </p:nvPr>
        </p:nvSpPr>
        <p:spPr>
          <a:xfrm>
            <a:off x="393998" y="6174950"/>
            <a:ext cx="11201655" cy="435429"/>
          </a:xfrm>
        </p:spPr>
        <p:txBody>
          <a:bodyPr anchor="b">
            <a:noAutofit/>
          </a:bodyPr>
          <a:lstStyle>
            <a:lvl1pPr marL="0" indent="0">
              <a:buNone/>
              <a:defRPr sz="1000"/>
            </a:lvl1pPr>
          </a:lstStyle>
          <a:p>
            <a:pPr lvl="0"/>
            <a:r>
              <a:rPr lang="en-US" dirty="0"/>
              <a:t>References</a:t>
            </a:r>
          </a:p>
        </p:txBody>
      </p:sp>
      <p:sp>
        <p:nvSpPr>
          <p:cNvPr id="9" name="TextBox 8"/>
          <p:cNvSpPr txBox="1"/>
          <p:nvPr userDrawn="1"/>
        </p:nvSpPr>
        <p:spPr>
          <a:xfrm>
            <a:off x="11410207" y="6550224"/>
            <a:ext cx="781793" cy="323165"/>
          </a:xfrm>
          <a:prstGeom prst="rect">
            <a:avLst/>
          </a:prstGeom>
          <a:noFill/>
        </p:spPr>
        <p:txBody>
          <a:bodyPr wrap="square" rtlCol="0">
            <a:spAutoFit/>
          </a:bodyPr>
          <a:lstStyle/>
          <a:p>
            <a:pPr algn="r"/>
            <a:fld id="{32DEC785-F459-40EE-916E-4E467132826C}" type="slidenum">
              <a:rPr lang="en-US" sz="1500" smtClean="0"/>
              <a:pPr algn="r"/>
              <a:t>‹#›</a:t>
            </a:fld>
            <a:endParaRPr lang="en-US" sz="1667" dirty="0"/>
          </a:p>
        </p:txBody>
      </p:sp>
    </p:spTree>
    <p:extLst>
      <p:ext uri="{BB962C8B-B14F-4D97-AF65-F5344CB8AC3E}">
        <p14:creationId xmlns:p14="http://schemas.microsoft.com/office/powerpoint/2010/main" val="3538054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431699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1844" y="1316875"/>
            <a:ext cx="5562600" cy="640292"/>
          </a:xfrm>
        </p:spPr>
        <p:txBody>
          <a:bodyPr anchor="b">
            <a:normAutofit/>
          </a:bodyPr>
          <a:lstStyle>
            <a:lvl1pPr marL="0" indent="0">
              <a:buNone/>
              <a:defRPr sz="2333"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dirty="0"/>
              <a:t>Click to edit Master text styles</a:t>
            </a:r>
          </a:p>
        </p:txBody>
      </p:sp>
      <p:sp>
        <p:nvSpPr>
          <p:cNvPr id="4" name="Content Placeholder 3"/>
          <p:cNvSpPr>
            <a:spLocks noGrp="1"/>
          </p:cNvSpPr>
          <p:nvPr>
            <p:ph sz="half" idx="2"/>
          </p:nvPr>
        </p:nvSpPr>
        <p:spPr>
          <a:xfrm>
            <a:off x="421844" y="1957167"/>
            <a:ext cx="5562600" cy="3951553"/>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53271" y="1316875"/>
            <a:ext cx="5562600" cy="640292"/>
          </a:xfrm>
        </p:spPr>
        <p:txBody>
          <a:bodyPr anchor="b">
            <a:normAutofit/>
          </a:bodyPr>
          <a:lstStyle>
            <a:lvl1pPr marL="0" indent="0">
              <a:buNone/>
              <a:defRPr sz="2333"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dirty="0"/>
              <a:t>Click to edit Master text styles</a:t>
            </a:r>
          </a:p>
        </p:txBody>
      </p:sp>
      <p:sp>
        <p:nvSpPr>
          <p:cNvPr id="6" name="Content Placeholder 5"/>
          <p:cNvSpPr>
            <a:spLocks noGrp="1"/>
          </p:cNvSpPr>
          <p:nvPr>
            <p:ph sz="quarter" idx="4"/>
          </p:nvPr>
        </p:nvSpPr>
        <p:spPr>
          <a:xfrm>
            <a:off x="6253271" y="1957167"/>
            <a:ext cx="5562600" cy="3951553"/>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p:cNvSpPr>
            <a:spLocks noGrp="1"/>
          </p:cNvSpPr>
          <p:nvPr>
            <p:ph type="body" sz="quarter" idx="10" hasCustomPrompt="1"/>
          </p:nvPr>
        </p:nvSpPr>
        <p:spPr>
          <a:xfrm>
            <a:off x="393998" y="6174950"/>
            <a:ext cx="11201655" cy="435429"/>
          </a:xfrm>
        </p:spPr>
        <p:txBody>
          <a:bodyPr anchor="b">
            <a:noAutofit/>
          </a:bodyPr>
          <a:lstStyle>
            <a:lvl1pPr marL="0" indent="0">
              <a:buNone/>
              <a:defRPr sz="1000"/>
            </a:lvl1pPr>
          </a:lstStyle>
          <a:p>
            <a:pPr lvl="0"/>
            <a:r>
              <a:rPr lang="en-US" dirty="0"/>
              <a:t>References</a:t>
            </a:r>
          </a:p>
        </p:txBody>
      </p:sp>
      <p:sp>
        <p:nvSpPr>
          <p:cNvPr id="11" name="TextBox 10"/>
          <p:cNvSpPr txBox="1"/>
          <p:nvPr userDrawn="1"/>
        </p:nvSpPr>
        <p:spPr>
          <a:xfrm>
            <a:off x="11410207" y="6550224"/>
            <a:ext cx="781793" cy="323165"/>
          </a:xfrm>
          <a:prstGeom prst="rect">
            <a:avLst/>
          </a:prstGeom>
          <a:noFill/>
        </p:spPr>
        <p:txBody>
          <a:bodyPr wrap="square" rtlCol="0">
            <a:spAutoFit/>
          </a:bodyPr>
          <a:lstStyle/>
          <a:p>
            <a:pPr algn="r"/>
            <a:fld id="{32DEC785-F459-40EE-916E-4E467132826C}" type="slidenum">
              <a:rPr lang="en-US" sz="1500" smtClean="0"/>
              <a:pPr algn="r"/>
              <a:t>‹#›</a:t>
            </a:fld>
            <a:endParaRPr lang="en-US" sz="1667" dirty="0"/>
          </a:p>
        </p:txBody>
      </p:sp>
    </p:spTree>
    <p:extLst>
      <p:ext uri="{BB962C8B-B14F-4D97-AF65-F5344CB8AC3E}">
        <p14:creationId xmlns:p14="http://schemas.microsoft.com/office/powerpoint/2010/main" val="276364468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7"/>
          <p:cNvSpPr>
            <a:spLocks noGrp="1"/>
          </p:cNvSpPr>
          <p:nvPr>
            <p:ph type="body" sz="quarter" idx="10" hasCustomPrompt="1"/>
          </p:nvPr>
        </p:nvSpPr>
        <p:spPr>
          <a:xfrm>
            <a:off x="393998" y="6174950"/>
            <a:ext cx="11201655" cy="435429"/>
          </a:xfrm>
        </p:spPr>
        <p:txBody>
          <a:bodyPr anchor="b">
            <a:noAutofit/>
          </a:bodyPr>
          <a:lstStyle>
            <a:lvl1pPr marL="0" indent="0">
              <a:buNone/>
              <a:defRPr sz="1000"/>
            </a:lvl1pPr>
          </a:lstStyle>
          <a:p>
            <a:pPr lvl="0"/>
            <a:r>
              <a:rPr lang="en-US" dirty="0"/>
              <a:t>References</a:t>
            </a:r>
          </a:p>
        </p:txBody>
      </p:sp>
      <p:sp>
        <p:nvSpPr>
          <p:cNvPr id="7" name="TextBox 6"/>
          <p:cNvSpPr txBox="1"/>
          <p:nvPr userDrawn="1"/>
        </p:nvSpPr>
        <p:spPr>
          <a:xfrm>
            <a:off x="11410207" y="6550224"/>
            <a:ext cx="781793" cy="323165"/>
          </a:xfrm>
          <a:prstGeom prst="rect">
            <a:avLst/>
          </a:prstGeom>
          <a:noFill/>
        </p:spPr>
        <p:txBody>
          <a:bodyPr wrap="square" rtlCol="0">
            <a:spAutoFit/>
          </a:bodyPr>
          <a:lstStyle/>
          <a:p>
            <a:pPr algn="r"/>
            <a:fld id="{32DEC785-F459-40EE-916E-4E467132826C}" type="slidenum">
              <a:rPr lang="en-US" sz="1500" smtClean="0"/>
              <a:pPr algn="r"/>
              <a:t>‹#›</a:t>
            </a:fld>
            <a:endParaRPr lang="en-US" sz="1667" dirty="0"/>
          </a:p>
        </p:txBody>
      </p:sp>
    </p:spTree>
    <p:extLst>
      <p:ext uri="{BB962C8B-B14F-4D97-AF65-F5344CB8AC3E}">
        <p14:creationId xmlns:p14="http://schemas.microsoft.com/office/powerpoint/2010/main" val="239508968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B401A9-D14F-4A24-BF40-5264EEB63DE9}" type="datetimeFigureOut">
              <a:rPr lang="en-US" smtClean="0"/>
              <a:t>7/30/26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5F6AB7-A9FB-4F2D-8760-1FB9B13EF71B}" type="slidenum">
              <a:rPr lang="en-US" smtClean="0"/>
              <a:t>‹#›</a:t>
            </a:fld>
            <a:endParaRPr lang="en-US" dirty="0"/>
          </a:p>
        </p:txBody>
      </p:sp>
    </p:spTree>
    <p:extLst>
      <p:ext uri="{BB962C8B-B14F-4D97-AF65-F5344CB8AC3E}">
        <p14:creationId xmlns:p14="http://schemas.microsoft.com/office/powerpoint/2010/main" val="2943281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I-ONE IM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E5C360-C8CB-4B4D-B1E0-E331381792E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3171132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76CE9E-A1AD-4D61-AB51-515DEE76ADB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921482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4B4DA-7259-4C28-8E1F-DDDF7A1E70A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098" name="Rectangle 2"/>
          <p:cNvSpPr>
            <a:spLocks noGrp="1" noChangeArrowheads="1"/>
          </p:cNvSpPr>
          <p:nvPr>
            <p:ph type="ctrTitle"/>
          </p:nvPr>
        </p:nvSpPr>
        <p:spPr>
          <a:xfrm>
            <a:off x="1312863" y="2257425"/>
            <a:ext cx="6650037" cy="1822071"/>
          </a:xfrm>
        </p:spPr>
        <p:txBody>
          <a:bodyPr anchor="b"/>
          <a:lstStyle>
            <a:lvl1pPr algn="l">
              <a:defRPr sz="4000" b="1">
                <a:solidFill>
                  <a:schemeClr val="accent2"/>
                </a:solidFill>
              </a:defRPr>
            </a:lvl1pPr>
          </a:lstStyle>
          <a:p>
            <a:pPr lvl="0"/>
            <a:r>
              <a:rPr lang="en-GB" noProof="0"/>
              <a:t>Click to edit Master title style</a:t>
            </a:r>
          </a:p>
        </p:txBody>
      </p:sp>
      <p:sp>
        <p:nvSpPr>
          <p:cNvPr id="4099" name="Rectangle 3"/>
          <p:cNvSpPr>
            <a:spLocks noGrp="1" noChangeArrowheads="1"/>
          </p:cNvSpPr>
          <p:nvPr>
            <p:ph type="subTitle" idx="1"/>
          </p:nvPr>
        </p:nvSpPr>
        <p:spPr>
          <a:xfrm>
            <a:off x="1312863" y="4801998"/>
            <a:ext cx="6650038" cy="1752600"/>
          </a:xfrm>
        </p:spPr>
        <p:txBody>
          <a:bodyPr>
            <a:noAutofit/>
          </a:bodyPr>
          <a:lstStyle>
            <a:lvl1pPr marL="0" indent="0" algn="l">
              <a:spcBef>
                <a:spcPts val="0"/>
              </a:spcBef>
              <a:buFontTx/>
              <a:buNone/>
              <a:defRPr sz="2800">
                <a:solidFill>
                  <a:srgbClr val="A170AF"/>
                </a:solidFill>
              </a:defRPr>
            </a:lvl1pPr>
          </a:lstStyle>
          <a:p>
            <a:pPr lvl="0"/>
            <a:r>
              <a:rPr lang="en-GB" noProof="0"/>
              <a:t>Click to edit Master subtitle style</a:t>
            </a:r>
          </a:p>
        </p:txBody>
      </p:sp>
      <p:pic>
        <p:nvPicPr>
          <p:cNvPr id="2" name="Picture 1">
            <a:extLst>
              <a:ext uri="{FF2B5EF4-FFF2-40B4-BE49-F238E27FC236}">
                <a16:creationId xmlns:a16="http://schemas.microsoft.com/office/drawing/2014/main" id="{2ABFCAD5-D40E-738D-CBBF-572C80FEC00E}"/>
              </a:ext>
            </a:extLst>
          </p:cNvPr>
          <p:cNvPicPr>
            <a:picLocks noChangeAspect="1"/>
          </p:cNvPicPr>
          <p:nvPr userDrawn="1"/>
        </p:nvPicPr>
        <p:blipFill>
          <a:blip r:embed="rId3"/>
          <a:stretch>
            <a:fillRect/>
          </a:stretch>
        </p:blipFill>
        <p:spPr>
          <a:xfrm>
            <a:off x="392078" y="6336921"/>
            <a:ext cx="2384989" cy="306245"/>
          </a:xfrm>
          <a:prstGeom prst="rect">
            <a:avLst/>
          </a:prstGeom>
        </p:spPr>
      </p:pic>
    </p:spTree>
    <p:extLst>
      <p:ext uri="{BB962C8B-B14F-4D97-AF65-F5344CB8AC3E}">
        <p14:creationId xmlns:p14="http://schemas.microsoft.com/office/powerpoint/2010/main" val="421319417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Divider slide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C5F408-DB23-41F1-8743-FF2ADF6CD16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2"/>
          <p:cNvSpPr>
            <a:spLocks noGrp="1"/>
          </p:cNvSpPr>
          <p:nvPr>
            <p:ph type="body" idx="1" hasCustomPrompt="1"/>
          </p:nvPr>
        </p:nvSpPr>
        <p:spPr>
          <a:xfrm>
            <a:off x="6181942" y="4074555"/>
            <a:ext cx="5275261" cy="2171604"/>
          </a:xfrm>
        </p:spPr>
        <p:txBody>
          <a:bodyPr anchor="t">
            <a:noAutofit/>
          </a:bodyPr>
          <a:lstStyle>
            <a:lvl1pPr marL="0" indent="0" algn="l">
              <a:spcBef>
                <a:spcPts val="0"/>
              </a:spcBef>
              <a:buNone/>
              <a:defRPr sz="2400">
                <a:solidFill>
                  <a:srgbClr val="7FC9E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23" name="Rectangle 2">
            <a:extLst>
              <a:ext uri="{FF2B5EF4-FFF2-40B4-BE49-F238E27FC236}">
                <a16:creationId xmlns:a16="http://schemas.microsoft.com/office/drawing/2014/main" id="{C784437F-168B-4392-8F11-DE8503AF7FB8}"/>
              </a:ext>
            </a:extLst>
          </p:cNvPr>
          <p:cNvSpPr>
            <a:spLocks noGrp="1" noChangeArrowheads="1"/>
          </p:cNvSpPr>
          <p:nvPr>
            <p:ph type="ctrTitle"/>
          </p:nvPr>
        </p:nvSpPr>
        <p:spPr>
          <a:xfrm>
            <a:off x="6180139" y="1419226"/>
            <a:ext cx="5227636" cy="2555496"/>
          </a:xfrm>
        </p:spPr>
        <p:txBody>
          <a:bodyPr anchor="b"/>
          <a:lstStyle>
            <a:lvl1pPr algn="l">
              <a:defRPr sz="4400" b="1">
                <a:solidFill>
                  <a:schemeClr val="bg1"/>
                </a:solidFill>
              </a:defRPr>
            </a:lvl1pPr>
          </a:lstStyle>
          <a:p>
            <a:pPr lvl="0"/>
            <a:r>
              <a:rPr lang="en-GB" noProof="0"/>
              <a:t>Click to edit Master title style</a:t>
            </a:r>
          </a:p>
        </p:txBody>
      </p:sp>
    </p:spTree>
    <p:extLst>
      <p:ext uri="{BB962C8B-B14F-4D97-AF65-F5344CB8AC3E}">
        <p14:creationId xmlns:p14="http://schemas.microsoft.com/office/powerpoint/2010/main" val="23361218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Divider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3A19F6-7271-477F-9581-36BE3D41CFE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2"/>
          <p:cNvSpPr>
            <a:spLocks noGrp="1"/>
          </p:cNvSpPr>
          <p:nvPr>
            <p:ph type="body" idx="1"/>
          </p:nvPr>
        </p:nvSpPr>
        <p:spPr>
          <a:xfrm>
            <a:off x="7926922" y="2200034"/>
            <a:ext cx="3510698" cy="3575926"/>
          </a:xfrm>
        </p:spPr>
        <p:txBody>
          <a:bodyPr anchor="t">
            <a:normAutofit/>
          </a:bodyPr>
          <a:lstStyle>
            <a:lvl1pPr marL="0" indent="0" algn="l">
              <a:lnSpc>
                <a:spcPct val="90000"/>
              </a:lnSpc>
              <a:spcBef>
                <a:spcPts val="0"/>
              </a:spcBef>
              <a:buNone/>
              <a:defRPr sz="2400">
                <a:solidFill>
                  <a:srgbClr val="D3CAC2"/>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7963860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2" name="Title 1"/>
          <p:cNvSpPr>
            <a:spLocks noGrp="1"/>
          </p:cNvSpPr>
          <p:nvPr>
            <p:ph type="title"/>
          </p:nvPr>
        </p:nvSpPr>
        <p:spPr>
          <a:xfrm>
            <a:off x="612000" y="169992"/>
            <a:ext cx="9093600" cy="831600"/>
          </a:xfrm>
        </p:spPr>
        <p:txBody>
          <a:bodyPr/>
          <a:lstStyle>
            <a:lvl1pPr>
              <a:defRPr>
                <a:solidFill>
                  <a:schemeClr val="accent3"/>
                </a:solidFill>
              </a:defRPr>
            </a:lvl1pPr>
          </a:lstStyle>
          <a:p>
            <a:r>
              <a:rPr lang="en-US"/>
              <a:t>Click to edit Master title style</a:t>
            </a:r>
            <a:endParaRPr lang="en-GB"/>
          </a:p>
        </p:txBody>
      </p:sp>
      <p:sp>
        <p:nvSpPr>
          <p:cNvPr id="3" name="Content Placeholder 2"/>
          <p:cNvSpPr>
            <a:spLocks noGrp="1"/>
          </p:cNvSpPr>
          <p:nvPr>
            <p:ph idx="1"/>
          </p:nvPr>
        </p:nvSpPr>
        <p:spPr>
          <a:xfrm>
            <a:off x="638174" y="1493838"/>
            <a:ext cx="10769601" cy="4478338"/>
          </a:xfrm>
        </p:spPr>
        <p:txBody>
          <a:bodyPr/>
          <a:lstStyle>
            <a:lvl1pPr marL="265113" indent="-265113">
              <a:buClr>
                <a:schemeClr val="accent3"/>
              </a:buClr>
              <a:buFont typeface="Calibri" panose="020F0502020204030204" pitchFamily="34" charset="0"/>
              <a:buChar char="•"/>
              <a:defRPr>
                <a:solidFill>
                  <a:srgbClr val="223341"/>
                </a:solidFill>
              </a:defRPr>
            </a:lvl1pPr>
            <a:lvl2pPr marL="625475" indent="-265113">
              <a:buClr>
                <a:schemeClr val="accent3"/>
              </a:buClr>
              <a:tabLst/>
              <a:defRPr>
                <a:solidFill>
                  <a:srgbClr val="223341"/>
                </a:solidFill>
              </a:defRPr>
            </a:lvl2pPr>
            <a:lvl3pPr marL="898525" indent="-184150">
              <a:buClr>
                <a:schemeClr val="accent3"/>
              </a:buClr>
              <a:defRPr>
                <a:solidFill>
                  <a:srgbClr val="223341"/>
                </a:solidFill>
              </a:defRPr>
            </a:lvl3pPr>
            <a:lvl4pPr>
              <a:buClr>
                <a:schemeClr val="accent3"/>
              </a:buClr>
              <a:defRPr>
                <a:solidFill>
                  <a:srgbClr val="22334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10" hasCustomPrompt="1"/>
          </p:nvPr>
        </p:nvSpPr>
        <p:spPr>
          <a:xfrm>
            <a:off x="616903" y="6401953"/>
            <a:ext cx="11176168" cy="231923"/>
          </a:xfrm>
        </p:spPr>
        <p:txBody>
          <a:bodyPr wrap="square" lIns="0" tIns="46800" rIns="90000" bIns="0" anchor="b">
            <a:spAutoFit/>
          </a:bodyPr>
          <a:lstStyle>
            <a:lvl1pPr marL="0" indent="0">
              <a:buFontTx/>
              <a:buNone/>
              <a:defRPr sz="1200"/>
            </a:lvl1pPr>
            <a:lvl2pPr marL="182563" indent="0">
              <a:buFontTx/>
              <a:buNone/>
              <a:defRPr sz="1400"/>
            </a:lvl2pPr>
            <a:lvl3pPr marL="357187" indent="0">
              <a:buFontTx/>
              <a:buNone/>
              <a:defRPr sz="1400"/>
            </a:lvl3pPr>
            <a:lvl4pPr marL="536575" indent="0">
              <a:buFontTx/>
              <a:buNone/>
              <a:defRPr sz="1400"/>
            </a:lvl4pPr>
            <a:lvl5pPr marL="712788" indent="0">
              <a:buFontTx/>
              <a:buNone/>
              <a:defRPr sz="1400"/>
            </a:lvl5pPr>
          </a:lstStyle>
          <a:p>
            <a:pPr lvl="0"/>
            <a:r>
              <a:rPr lang="en-US"/>
              <a:t>[reference]</a:t>
            </a:r>
          </a:p>
        </p:txBody>
      </p:sp>
    </p:spTree>
    <p:extLst>
      <p:ext uri="{BB962C8B-B14F-4D97-AF65-F5344CB8AC3E}">
        <p14:creationId xmlns:p14="http://schemas.microsoft.com/office/powerpoint/2010/main" val="50553281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1051" y="1493277"/>
            <a:ext cx="5297310" cy="4352670"/>
          </a:xfrm>
        </p:spPr>
        <p:txBody>
          <a:bodyPr>
            <a:noAutofit/>
          </a:bodyPr>
          <a:lstStyle>
            <a:lvl1pPr>
              <a:buClr>
                <a:schemeClr val="accent3"/>
              </a:buClr>
              <a:defRPr sz="2400"/>
            </a:lvl1pPr>
            <a:lvl2pPr marL="625475" indent="-265113">
              <a:buClr>
                <a:schemeClr val="accent3"/>
              </a:buClr>
              <a:defRPr sz="2000"/>
            </a:lvl2pPr>
            <a:lvl3pPr>
              <a:buClr>
                <a:schemeClr val="accent3"/>
              </a:buClr>
              <a:defRPr sz="1800"/>
            </a:lvl3pPr>
            <a:lvl4pPr>
              <a:buClr>
                <a:schemeClr val="accent3"/>
              </a:buClr>
              <a:defRPr sz="16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a:xfrm>
            <a:off x="612000" y="169992"/>
            <a:ext cx="9093600" cy="832612"/>
          </a:xfrm>
        </p:spPr>
        <p:txBody>
          <a:bodyPr/>
          <a:lstStyle>
            <a:lvl1pPr>
              <a:defRPr>
                <a:solidFill>
                  <a:schemeClr val="accent3"/>
                </a:solidFill>
              </a:defRPr>
            </a:lvl1pPr>
          </a:lstStyle>
          <a:p>
            <a:r>
              <a:rPr lang="en-US"/>
              <a:t>Click to edit Master title style</a:t>
            </a:r>
            <a:endParaRPr lang="en-GB"/>
          </a:p>
        </p:txBody>
      </p:sp>
      <p:sp>
        <p:nvSpPr>
          <p:cNvPr id="8" name="Content Placeholder 2">
            <a:extLst>
              <a:ext uri="{FF2B5EF4-FFF2-40B4-BE49-F238E27FC236}">
                <a16:creationId xmlns:a16="http://schemas.microsoft.com/office/drawing/2014/main" id="{6AB72A3E-55BE-4110-B2FD-00C2148C9A64}"/>
              </a:ext>
            </a:extLst>
          </p:cNvPr>
          <p:cNvSpPr>
            <a:spLocks noGrp="1"/>
          </p:cNvSpPr>
          <p:nvPr>
            <p:ph sz="half" idx="11" hasCustomPrompt="1"/>
          </p:nvPr>
        </p:nvSpPr>
        <p:spPr>
          <a:xfrm>
            <a:off x="6098401" y="1493277"/>
            <a:ext cx="5297310" cy="4352670"/>
          </a:xfrm>
        </p:spPr>
        <p:txBody>
          <a:bodyPr>
            <a:noAutofit/>
          </a:bodyPr>
          <a:lstStyle>
            <a:lvl1pPr marL="265113" indent="-265113">
              <a:buClr>
                <a:schemeClr val="accent3"/>
              </a:buClr>
              <a:defRPr lang="en-US" sz="2400" dirty="0">
                <a:solidFill>
                  <a:srgbClr val="223341"/>
                </a:solidFill>
                <a:latin typeface="+mn-lt"/>
                <a:ea typeface="+mn-ea"/>
                <a:cs typeface="+mn-cs"/>
              </a:defRPr>
            </a:lvl1pPr>
            <a:lvl2pPr marL="625475" indent="-265113">
              <a:buClr>
                <a:schemeClr val="accent3"/>
              </a:buClr>
              <a:defRPr lang="en-US" sz="2000" dirty="0">
                <a:solidFill>
                  <a:schemeClr val="tx1"/>
                </a:solidFill>
                <a:latin typeface="+mn-lt"/>
                <a:cs typeface="+mn-cs"/>
              </a:defRPr>
            </a:lvl2pPr>
            <a:lvl3pPr marL="898525" indent="-184150">
              <a:buClr>
                <a:schemeClr val="accent3"/>
              </a:buClr>
              <a:defRPr lang="en-US" sz="1800" dirty="0">
                <a:solidFill>
                  <a:schemeClr val="tx1"/>
                </a:solidFill>
                <a:latin typeface="+mn-lt"/>
                <a:cs typeface="+mn-cs"/>
              </a:defRPr>
            </a:lvl3pPr>
            <a:lvl4pPr marL="1163638" indent="-177800">
              <a:buClr>
                <a:schemeClr val="accent3"/>
              </a:buClr>
              <a:defRPr lang="en-US" sz="1600" dirty="0">
                <a:solidFill>
                  <a:schemeClr val="tx1"/>
                </a:solidFill>
                <a:latin typeface="+mn-lt"/>
                <a:cs typeface="+mn-cs"/>
              </a:defRPr>
            </a:lvl4pPr>
            <a:lvl5pPr>
              <a:defRPr sz="1800"/>
            </a:lvl5pPr>
            <a:lvl6pPr>
              <a:defRPr sz="1800"/>
            </a:lvl6pPr>
            <a:lvl7pPr>
              <a:defRPr sz="1800"/>
            </a:lvl7pPr>
            <a:lvl8pPr>
              <a:defRPr sz="1800"/>
            </a:lvl8pPr>
            <a:lvl9pPr>
              <a:defRPr sz="1800"/>
            </a:lvl9pPr>
          </a:lstStyle>
          <a:p>
            <a:pPr marL="265113" lvl="0" indent="-265113" algn="l" rtl="0" eaLnBrk="0" fontAlgn="base" hangingPunct="0">
              <a:lnSpc>
                <a:spcPct val="100000"/>
              </a:lnSpc>
              <a:spcBef>
                <a:spcPts val="1200"/>
              </a:spcBef>
              <a:spcAft>
                <a:spcPts val="0"/>
              </a:spcAft>
              <a:buClr>
                <a:srgbClr val="A170AF"/>
              </a:buClr>
              <a:buChar char="•"/>
            </a:pPr>
            <a:r>
              <a:rPr lang="en-US"/>
              <a:t>Click to edit Master text styles</a:t>
            </a:r>
          </a:p>
          <a:p>
            <a:pPr marL="625475" lvl="1" indent="-265113" algn="l" rtl="0" eaLnBrk="0" fontAlgn="base" hangingPunct="0">
              <a:lnSpc>
                <a:spcPct val="100000"/>
              </a:lnSpc>
              <a:spcBef>
                <a:spcPts val="600"/>
              </a:spcBef>
              <a:spcAft>
                <a:spcPts val="0"/>
              </a:spcAft>
              <a:buClr>
                <a:srgbClr val="A170AF"/>
              </a:buClr>
              <a:buFont typeface="Arial" pitchFamily="34" charset="0"/>
              <a:buChar char="–"/>
            </a:pPr>
            <a:r>
              <a:rPr lang="en-US"/>
              <a:t>Second level</a:t>
            </a:r>
          </a:p>
          <a:p>
            <a:pPr marL="898525" lvl="2" indent="-184150" algn="l" rtl="0" eaLnBrk="0" fontAlgn="base" hangingPunct="0">
              <a:lnSpc>
                <a:spcPct val="100000"/>
              </a:lnSpc>
              <a:spcBef>
                <a:spcPts val="300"/>
              </a:spcBef>
              <a:spcAft>
                <a:spcPts val="0"/>
              </a:spcAft>
              <a:buClr>
                <a:srgbClr val="A170AF"/>
              </a:buClr>
              <a:buFont typeface="Arial" pitchFamily="34" charset="0"/>
              <a:buChar char="•"/>
              <a:tabLst>
                <a:tab pos="2871788" algn="l"/>
              </a:tabLst>
            </a:pPr>
            <a:r>
              <a:rPr lang="en-US"/>
              <a:t>Third level</a:t>
            </a:r>
          </a:p>
          <a:p>
            <a:pPr marL="1163638" lvl="3" indent="-177800" algn="l" rtl="0" eaLnBrk="0" fontAlgn="base" hangingPunct="0">
              <a:lnSpc>
                <a:spcPct val="100000"/>
              </a:lnSpc>
              <a:spcBef>
                <a:spcPts val="0"/>
              </a:spcBef>
              <a:spcAft>
                <a:spcPts val="0"/>
              </a:spcAft>
              <a:buClr>
                <a:srgbClr val="A170AF"/>
              </a:buClr>
              <a:buFont typeface="Arial" charset="0"/>
              <a:buChar char="−"/>
              <a:tabLst>
                <a:tab pos="2871788" algn="l"/>
              </a:tabLst>
            </a:pPr>
            <a:r>
              <a:rPr lang="en-US"/>
              <a:t>Fourth level</a:t>
            </a:r>
          </a:p>
        </p:txBody>
      </p:sp>
      <p:sp>
        <p:nvSpPr>
          <p:cNvPr id="10" name="Text Placeholder 4">
            <a:extLst>
              <a:ext uri="{FF2B5EF4-FFF2-40B4-BE49-F238E27FC236}">
                <a16:creationId xmlns:a16="http://schemas.microsoft.com/office/drawing/2014/main" id="{D7CC57CE-1D60-4E90-8D43-02DD306C41DB}"/>
              </a:ext>
            </a:extLst>
          </p:cNvPr>
          <p:cNvSpPr>
            <a:spLocks noGrp="1"/>
          </p:cNvSpPr>
          <p:nvPr>
            <p:ph type="body" sz="quarter" idx="10" hasCustomPrompt="1"/>
          </p:nvPr>
        </p:nvSpPr>
        <p:spPr>
          <a:xfrm>
            <a:off x="616903" y="6401953"/>
            <a:ext cx="11176168" cy="231923"/>
          </a:xfrm>
        </p:spPr>
        <p:txBody>
          <a:bodyPr wrap="square" lIns="0" tIns="46800" rIns="90000" bIns="0" anchor="b">
            <a:spAutoFit/>
          </a:bodyPr>
          <a:lstStyle>
            <a:lvl1pPr marL="0" indent="0">
              <a:buFontTx/>
              <a:buNone/>
              <a:defRPr sz="1200"/>
            </a:lvl1pPr>
            <a:lvl2pPr marL="182563" indent="0">
              <a:buFontTx/>
              <a:buNone/>
              <a:defRPr sz="1400"/>
            </a:lvl2pPr>
            <a:lvl3pPr marL="357187" indent="0">
              <a:buFontTx/>
              <a:buNone/>
              <a:defRPr sz="1400"/>
            </a:lvl3pPr>
            <a:lvl4pPr marL="536575" indent="0">
              <a:buFontTx/>
              <a:buNone/>
              <a:defRPr sz="1400"/>
            </a:lvl4pPr>
            <a:lvl5pPr marL="712788" indent="0">
              <a:buFontTx/>
              <a:buNone/>
              <a:defRPr sz="1400"/>
            </a:lvl5pPr>
          </a:lstStyle>
          <a:p>
            <a:pPr lvl="0"/>
            <a:r>
              <a:rPr lang="en-US"/>
              <a:t>[reference]</a:t>
            </a:r>
          </a:p>
        </p:txBody>
      </p:sp>
    </p:spTree>
    <p:extLst>
      <p:ext uri="{BB962C8B-B14F-4D97-AF65-F5344CB8AC3E}">
        <p14:creationId xmlns:p14="http://schemas.microsoft.com/office/powerpoint/2010/main" val="3387881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0003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12000" y="169992"/>
            <a:ext cx="9093600" cy="832612"/>
          </a:xfrm>
        </p:spPr>
        <p:txBody>
          <a:bodyPr/>
          <a:lstStyle>
            <a:lvl1pPr>
              <a:defRPr>
                <a:solidFill>
                  <a:schemeClr val="accent3"/>
                </a:solidFill>
              </a:defRPr>
            </a:lvl1pPr>
          </a:lstStyle>
          <a:p>
            <a:r>
              <a:rPr lang="en-US"/>
              <a:t>Click to edit Master title style</a:t>
            </a:r>
            <a:endParaRPr lang="en-GB"/>
          </a:p>
        </p:txBody>
      </p:sp>
      <p:sp>
        <p:nvSpPr>
          <p:cNvPr id="6" name="Text Placeholder 4">
            <a:extLst>
              <a:ext uri="{FF2B5EF4-FFF2-40B4-BE49-F238E27FC236}">
                <a16:creationId xmlns:a16="http://schemas.microsoft.com/office/drawing/2014/main" id="{4380B395-49EC-42CA-AC4A-5F0DB7D7E1CD}"/>
              </a:ext>
            </a:extLst>
          </p:cNvPr>
          <p:cNvSpPr>
            <a:spLocks noGrp="1"/>
          </p:cNvSpPr>
          <p:nvPr>
            <p:ph type="body" sz="quarter" idx="10" hasCustomPrompt="1"/>
          </p:nvPr>
        </p:nvSpPr>
        <p:spPr>
          <a:xfrm>
            <a:off x="616903" y="6401953"/>
            <a:ext cx="11176168" cy="231923"/>
          </a:xfrm>
        </p:spPr>
        <p:txBody>
          <a:bodyPr wrap="square" lIns="0" tIns="46800" rIns="90000" bIns="0" anchor="b">
            <a:spAutoFit/>
          </a:bodyPr>
          <a:lstStyle>
            <a:lvl1pPr marL="0" indent="0">
              <a:buFontTx/>
              <a:buNone/>
              <a:defRPr sz="1200"/>
            </a:lvl1pPr>
            <a:lvl2pPr marL="182563" indent="0">
              <a:buFontTx/>
              <a:buNone/>
              <a:defRPr sz="1400"/>
            </a:lvl2pPr>
            <a:lvl3pPr marL="357187" indent="0">
              <a:buFontTx/>
              <a:buNone/>
              <a:defRPr sz="1400"/>
            </a:lvl3pPr>
            <a:lvl4pPr marL="536575" indent="0">
              <a:buFontTx/>
              <a:buNone/>
              <a:defRPr sz="1400"/>
            </a:lvl4pPr>
            <a:lvl5pPr marL="712788" indent="0">
              <a:buFontTx/>
              <a:buNone/>
              <a:defRPr sz="1400"/>
            </a:lvl5pPr>
          </a:lstStyle>
          <a:p>
            <a:pPr lvl="0"/>
            <a:r>
              <a:rPr lang="en-US"/>
              <a:t>[reference]</a:t>
            </a:r>
          </a:p>
        </p:txBody>
      </p:sp>
    </p:spTree>
    <p:extLst>
      <p:ext uri="{BB962C8B-B14F-4D97-AF65-F5344CB8AC3E}">
        <p14:creationId xmlns:p14="http://schemas.microsoft.com/office/powerpoint/2010/main" val="24129201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2"/>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9"/>
            <a:ext cx="10972800" cy="948671"/>
          </a:xfrm>
        </p:spPr>
        <p:txBody>
          <a:bodyPr>
            <a:normAutofit/>
          </a:bodyPr>
          <a:lstStyle>
            <a:lvl1pPr marL="0" indent="0" algn="l">
              <a:buNone/>
              <a:defRPr sz="2800">
                <a:solidFill>
                  <a:srgbClr val="002557"/>
                </a:solidFill>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9"/>
            <a:ext cx="10972800" cy="594131"/>
          </a:xfrm>
        </p:spPr>
        <p:txBody>
          <a:bodyPr>
            <a:noAutofit/>
          </a:bodyPr>
          <a:lstStyle>
            <a:lvl1pPr marL="0" indent="0">
              <a:buFontTx/>
              <a:buNone/>
              <a:defRPr sz="2000">
                <a:solidFill>
                  <a:srgbClr val="002557"/>
                </a:solidFill>
              </a:defRPr>
            </a:lvl1pPr>
            <a:lvl2pPr marL="457167" indent="0">
              <a:buFontTx/>
              <a:buNone/>
              <a:defRPr sz="1400">
                <a:solidFill>
                  <a:schemeClr val="bg1"/>
                </a:solidFill>
              </a:defRPr>
            </a:lvl2pPr>
            <a:lvl3pPr marL="914332" indent="0">
              <a:buFontTx/>
              <a:buNone/>
              <a:defRPr sz="1400">
                <a:solidFill>
                  <a:schemeClr val="bg1"/>
                </a:solidFill>
              </a:defRPr>
            </a:lvl3pPr>
            <a:lvl4pPr marL="1371498" indent="0">
              <a:buFontTx/>
              <a:buNone/>
              <a:defRPr sz="1400">
                <a:solidFill>
                  <a:schemeClr val="bg1"/>
                </a:solidFill>
              </a:defRPr>
            </a:lvl4pPr>
            <a:lvl5pPr marL="1828664"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40085" y="490961"/>
            <a:ext cx="2233779"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3072400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3"/>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128687137"/>
      </p:ext>
    </p:extLst>
  </p:cSld>
  <p:clrMapOvr>
    <a:masterClrMapping/>
  </p:clrMapOvr>
  <p:extLst>
    <p:ext uri="{DCECCB84-F9BA-43D5-87BE-67443E8EF086}">
      <p15:sldGuideLst xmlns:p15="http://schemas.microsoft.com/office/powerpoint/2012/main">
        <p15:guide id="1" orient="horz" pos="768">
          <p15:clr>
            <a:srgbClr val="FBAE40"/>
          </p15:clr>
        </p15:guide>
        <p15:guide id="2" orient="horz" pos="4928">
          <p15:clr>
            <a:srgbClr val="FBAE40"/>
          </p15:clr>
        </p15:guide>
        <p15:guide id="3" orient="horz" pos="928">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4"/>
            <a:ext cx="10972800" cy="1970999"/>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40952577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4229036257"/>
      </p:ext>
    </p:extLst>
  </p:cSld>
  <p:clrMapOvr>
    <a:masterClrMapping/>
  </p:clrMapOvr>
  <p:extLst>
    <p:ext uri="{DCECCB84-F9BA-43D5-87BE-67443E8EF086}">
      <p15:sldGuideLst xmlns:p15="http://schemas.microsoft.com/office/powerpoint/2012/main">
        <p15:guide id="1" orient="horz" pos="5120">
          <p15:clr>
            <a:srgbClr val="FBAE40"/>
          </p15:clr>
        </p15:guide>
        <p15:guide id="2" pos="9103">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3"/>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3654387785"/>
      </p:ext>
    </p:extLst>
  </p:cSld>
  <p:clrMapOvr>
    <a:masterClrMapping/>
  </p:clrMapOvr>
  <p:extLst>
    <p:ext uri="{DCECCB84-F9BA-43D5-87BE-67443E8EF086}">
      <p15:sldGuideLst xmlns:p15="http://schemas.microsoft.com/office/powerpoint/2012/main">
        <p15:guide id="1" orient="horz" pos="768">
          <p15:clr>
            <a:srgbClr val="FBAE40"/>
          </p15:clr>
        </p15:guide>
        <p15:guide id="2" orient="horz" pos="4928">
          <p15:clr>
            <a:srgbClr val="FBAE40"/>
          </p15:clr>
        </p15:guide>
        <p15:guide id="3" orient="horz" pos="928">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2"/>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9"/>
            <a:ext cx="10972800" cy="948671"/>
          </a:xfrm>
        </p:spPr>
        <p:txBody>
          <a:bodyPr>
            <a:normAutofit/>
          </a:bodyPr>
          <a:lstStyle>
            <a:lvl1pPr marL="0" indent="0" algn="l">
              <a:buNone/>
              <a:defRPr sz="2800">
                <a:solidFill>
                  <a:srgbClr val="002557"/>
                </a:solidFill>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9"/>
            <a:ext cx="10972800" cy="594131"/>
          </a:xfrm>
        </p:spPr>
        <p:txBody>
          <a:bodyPr>
            <a:noAutofit/>
          </a:bodyPr>
          <a:lstStyle>
            <a:lvl1pPr marL="0" indent="0">
              <a:buFontTx/>
              <a:buNone/>
              <a:defRPr sz="2000">
                <a:solidFill>
                  <a:srgbClr val="002557"/>
                </a:solidFill>
              </a:defRPr>
            </a:lvl1pPr>
            <a:lvl2pPr marL="457167" indent="0">
              <a:buFontTx/>
              <a:buNone/>
              <a:defRPr sz="1400">
                <a:solidFill>
                  <a:schemeClr val="bg1"/>
                </a:solidFill>
              </a:defRPr>
            </a:lvl2pPr>
            <a:lvl3pPr marL="914332" indent="0">
              <a:buFontTx/>
              <a:buNone/>
              <a:defRPr sz="1400">
                <a:solidFill>
                  <a:schemeClr val="bg1"/>
                </a:solidFill>
              </a:defRPr>
            </a:lvl3pPr>
            <a:lvl4pPr marL="1371498" indent="0">
              <a:buFontTx/>
              <a:buNone/>
              <a:defRPr sz="1400">
                <a:solidFill>
                  <a:schemeClr val="bg1"/>
                </a:solidFill>
              </a:defRPr>
            </a:lvl4pPr>
            <a:lvl5pPr marL="1828664"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40085" y="490961"/>
            <a:ext cx="2233779"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34250773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3"/>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312928196"/>
      </p:ext>
    </p:extLst>
  </p:cSld>
  <p:clrMapOvr>
    <a:masterClrMapping/>
  </p:clrMapOvr>
  <p:extLst>
    <p:ext uri="{DCECCB84-F9BA-43D5-87BE-67443E8EF086}">
      <p15:sldGuideLst xmlns:p15="http://schemas.microsoft.com/office/powerpoint/2012/main">
        <p15:guide id="1" orient="horz" pos="768">
          <p15:clr>
            <a:srgbClr val="FBAE40"/>
          </p15:clr>
        </p15:guide>
        <p15:guide id="2" orient="horz" pos="4928">
          <p15:clr>
            <a:srgbClr val="FBAE40"/>
          </p15:clr>
        </p15:guide>
        <p15:guide id="3" orient="horz" pos="92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4"/>
            <a:ext cx="10972800" cy="1970999"/>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39035741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661378403"/>
      </p:ext>
    </p:extLst>
  </p:cSld>
  <p:clrMapOvr>
    <a:masterClrMapping/>
  </p:clrMapOvr>
  <p:extLst>
    <p:ext uri="{DCECCB84-F9BA-43D5-87BE-67443E8EF086}">
      <p15:sldGuideLst xmlns:p15="http://schemas.microsoft.com/office/powerpoint/2012/main">
        <p15:guide id="1" orient="horz" pos="5120">
          <p15:clr>
            <a:srgbClr val="FBAE40"/>
          </p15:clr>
        </p15:guide>
        <p15:guide id="2" pos="910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9665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0522239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3"/>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9"/>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242942222"/>
      </p:ext>
    </p:extLst>
  </p:cSld>
  <p:clrMapOvr>
    <a:masterClrMapping/>
  </p:clrMapOvr>
  <p:extLst>
    <p:ext uri="{DCECCB84-F9BA-43D5-87BE-67443E8EF086}">
      <p15:sldGuideLst xmlns:p15="http://schemas.microsoft.com/office/powerpoint/2012/main">
        <p15:guide id="1" orient="horz" pos="768">
          <p15:clr>
            <a:srgbClr val="FBAE40"/>
          </p15:clr>
        </p15:guide>
        <p15:guide id="2" orient="horz" pos="4928">
          <p15:clr>
            <a:srgbClr val="FBAE40"/>
          </p15:clr>
        </p15:guide>
        <p15:guide id="3" orient="horz" pos="928">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2"/>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8"/>
            <a:ext cx="10972800" cy="948671"/>
          </a:xfrm>
        </p:spPr>
        <p:txBody>
          <a:bodyPr>
            <a:normAutofit/>
          </a:bodyPr>
          <a:lstStyle>
            <a:lvl1pPr marL="0" indent="0" algn="l">
              <a:buNone/>
              <a:defRPr sz="2800">
                <a:solidFill>
                  <a:srgbClr val="002557"/>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9"/>
            <a:ext cx="10972800" cy="594131"/>
          </a:xfrm>
        </p:spPr>
        <p:txBody>
          <a:bodyPr>
            <a:noAutofit/>
          </a:bodyPr>
          <a:lstStyle>
            <a:lvl1pPr marL="0" indent="0">
              <a:buFontTx/>
              <a:buNone/>
              <a:defRPr sz="2000">
                <a:solidFill>
                  <a:srgbClr val="002557"/>
                </a:solidFill>
              </a:defRPr>
            </a:lvl1pPr>
            <a:lvl2pPr marL="457178" indent="0">
              <a:buFontTx/>
              <a:buNone/>
              <a:defRPr sz="1400">
                <a:solidFill>
                  <a:schemeClr val="bg1"/>
                </a:solidFill>
              </a:defRPr>
            </a:lvl2pPr>
            <a:lvl3pPr marL="914354" indent="0">
              <a:buFontTx/>
              <a:buNone/>
              <a:defRPr sz="1400">
                <a:solidFill>
                  <a:schemeClr val="bg1"/>
                </a:solidFill>
              </a:defRPr>
            </a:lvl3pPr>
            <a:lvl4pPr marL="1371532" indent="0">
              <a:buFontTx/>
              <a:buNone/>
              <a:defRPr sz="1400">
                <a:solidFill>
                  <a:schemeClr val="bg1"/>
                </a:solidFill>
              </a:defRPr>
            </a:lvl4pPr>
            <a:lvl5pPr marL="1828709"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40084" y="490959"/>
            <a:ext cx="2233779"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6190303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2"/>
            <a:ext cx="10972800" cy="47345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
        <p:nvSpPr>
          <p:cNvPr id="3" name="Rectangle 2">
            <a:extLst>
              <a:ext uri="{FF2B5EF4-FFF2-40B4-BE49-F238E27FC236}">
                <a16:creationId xmlns:a16="http://schemas.microsoft.com/office/drawing/2014/main" id="{F607A542-885B-45DD-4A7B-D3675B1793CA}"/>
              </a:ext>
            </a:extLst>
          </p:cNvPr>
          <p:cNvSpPr/>
          <p:nvPr userDrawn="1"/>
        </p:nvSpPr>
        <p:spPr>
          <a:xfrm>
            <a:off x="2558265" y="6586772"/>
            <a:ext cx="4089115" cy="221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7605852"/>
      </p:ext>
    </p:extLst>
  </p:cSld>
  <p:clrMapOvr>
    <a:masterClrMapping/>
  </p:clrMapOvr>
  <p:extLst>
    <p:ext uri="{DCECCB84-F9BA-43D5-87BE-67443E8EF086}">
      <p15:sldGuideLst xmlns:p15="http://schemas.microsoft.com/office/powerpoint/2012/main">
        <p15:guide id="1" orient="horz" pos="576">
          <p15:clr>
            <a:srgbClr val="FBAE40"/>
          </p15:clr>
        </p15:guide>
        <p15:guide id="2" orient="horz" pos="3696">
          <p15:clr>
            <a:srgbClr val="FBAE40"/>
          </p15:clr>
        </p15:guide>
        <p15:guide id="3" orient="horz" pos="696">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3"/>
            <a:ext cx="10972800" cy="1970999"/>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3095133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4198200703"/>
      </p:ext>
    </p:extLst>
  </p:cSld>
  <p:clrMapOvr>
    <a:masterClrMapping/>
  </p:clrMapOvr>
  <p:extLst>
    <p:ext uri="{DCECCB84-F9BA-43D5-87BE-67443E8EF086}">
      <p15:sldGuideLst xmlns:p15="http://schemas.microsoft.com/office/powerpoint/2012/main">
        <p15:guide id="1" orient="horz" pos="3840">
          <p15:clr>
            <a:srgbClr val="FBAE40"/>
          </p15:clr>
        </p15:guide>
        <p15:guide id="2" pos="6827">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0"/>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5"/>
            <a:ext cx="10972800" cy="948671"/>
          </a:xfrm>
        </p:spPr>
        <p:txBody>
          <a:bodyPr>
            <a:normAutofit/>
          </a:bodyPr>
          <a:lstStyle>
            <a:lvl1pPr marL="0" indent="0" algn="l">
              <a:buNone/>
              <a:defRPr sz="2800">
                <a:solidFill>
                  <a:srgbClr val="0025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7"/>
            <a:ext cx="10972800" cy="594131"/>
          </a:xfrm>
        </p:spPr>
        <p:txBody>
          <a:bodyPr>
            <a:noAutofit/>
          </a:bodyPr>
          <a:lstStyle>
            <a:lvl1pPr marL="0" indent="0">
              <a:buFontTx/>
              <a:buNone/>
              <a:defRPr sz="2000">
                <a:solidFill>
                  <a:srgbClr val="002557"/>
                </a:solidFill>
              </a:defRPr>
            </a:lvl1pPr>
            <a:lvl2pPr marL="457200" indent="0">
              <a:buFontTx/>
              <a:buNone/>
              <a:defRPr sz="1400">
                <a:solidFill>
                  <a:schemeClr val="bg1"/>
                </a:solidFill>
              </a:defRPr>
            </a:lvl2pPr>
            <a:lvl3pPr marL="914400" indent="0">
              <a:buFontTx/>
              <a:buNone/>
              <a:defRPr sz="1400">
                <a:solidFill>
                  <a:schemeClr val="bg1"/>
                </a:solidFill>
              </a:defRPr>
            </a:lvl3pPr>
            <a:lvl4pPr marL="1371600" indent="0">
              <a:buFontTx/>
              <a:buNone/>
              <a:defRPr sz="1400">
                <a:solidFill>
                  <a:schemeClr val="bg1"/>
                </a:solidFill>
              </a:defRPr>
            </a:lvl4pPr>
            <a:lvl5pPr marL="1828800"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40083" y="490957"/>
            <a:ext cx="2233778"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4105898804"/>
      </p:ext>
    </p:extLst>
  </p:cSld>
  <p:clrMapOvr>
    <a:masterClrMapping/>
  </p:clrMapOvr>
  <p:hf sldNum="0" hdr="0" ftr="0" dt="0"/>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43786198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1"/>
            <a:ext cx="10972800" cy="1970998"/>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26430635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
        <p:nvSpPr>
          <p:cNvPr id="2" name="Rectangle 1">
            <a:extLst>
              <a:ext uri="{FF2B5EF4-FFF2-40B4-BE49-F238E27FC236}">
                <a16:creationId xmlns:a16="http://schemas.microsoft.com/office/drawing/2014/main" id="{D07CD173-2B60-31BC-6C90-8418C1A83B37}"/>
              </a:ext>
            </a:extLst>
          </p:cNvPr>
          <p:cNvSpPr/>
          <p:nvPr userDrawn="1"/>
        </p:nvSpPr>
        <p:spPr>
          <a:xfrm>
            <a:off x="2568539" y="6559335"/>
            <a:ext cx="4089115" cy="221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4414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3116" y="2377734"/>
            <a:ext cx="11425767" cy="1620837"/>
          </a:xfrm>
        </p:spPr>
        <p:txBody>
          <a:bodyPr/>
          <a:lstStyle/>
          <a:p>
            <a:r>
              <a:rPr lang="en-US"/>
              <a:t>Click to edit Master title style</a:t>
            </a:r>
          </a:p>
        </p:txBody>
      </p:sp>
      <p:sp>
        <p:nvSpPr>
          <p:cNvPr id="3" name="Subtitle 2"/>
          <p:cNvSpPr>
            <a:spLocks noGrp="1"/>
          </p:cNvSpPr>
          <p:nvPr>
            <p:ph type="subTitle" idx="1"/>
          </p:nvPr>
        </p:nvSpPr>
        <p:spPr>
          <a:xfrm>
            <a:off x="1391707" y="4293017"/>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26673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9989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69168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116731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68488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6289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4527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730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39569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847948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8357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96963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521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6125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112277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484000916"/>
      </p:ext>
    </p:extLst>
  </p:cSld>
  <p:clrMapOvr>
    <a:masterClrMapping/>
  </p:clrMapOvr>
  <p:transition spd="slow" advClick="0"/>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008674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543179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850107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4523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702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45617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885741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66084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2078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4022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5637498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391646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686018889"/>
      </p:ext>
    </p:extLst>
  </p:cSld>
  <p:clrMapOvr>
    <a:masterClrMapping/>
  </p:clrMapOvr>
  <p:transition spd="slow" advClick="0"/>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197387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033986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587680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812545731"/>
      </p:ext>
    </p:extLst>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3242570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Genome Wheel">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 y="4"/>
            <a:ext cx="12191997" cy="6857997"/>
          </a:xfrm>
          <a:prstGeom prst="rect">
            <a:avLst/>
          </a:prstGeom>
          <a:noFill/>
          <a:extLst>
            <a:ext uri="{909E8E84-426E-40DD-AFC4-6F175D3DCCD1}">
              <a14:hiddenFill xmlns:a14="http://schemas.microsoft.com/office/drawing/2010/main">
                <a:solidFill>
                  <a:srgbClr val="FFFFFF"/>
                </a:solidFill>
              </a14:hiddenFill>
            </a:ext>
          </a:extLst>
        </p:spPr>
      </p:pic>
      <p:sp>
        <p:nvSpPr>
          <p:cNvPr id="20502" name="Rectangle 22"/>
          <p:cNvSpPr>
            <a:spLocks noGrp="1" noChangeArrowheads="1"/>
          </p:cNvSpPr>
          <p:nvPr>
            <p:ph type="ctrTitle" sz="quarter"/>
          </p:nvPr>
        </p:nvSpPr>
        <p:spPr>
          <a:xfrm>
            <a:off x="648395" y="92981"/>
            <a:ext cx="5435037" cy="1572608"/>
          </a:xfrm>
          <a:ln algn="ctr"/>
        </p:spPr>
        <p:txBody>
          <a:bodyPr lIns="91440" tIns="457200" anchor="b"/>
          <a:lstStyle>
            <a:lvl1pPr algn="l">
              <a:defRPr sz="3200" b="1">
                <a:solidFill>
                  <a:schemeClr val="accent1"/>
                </a:solidFill>
                <a:latin typeface="+mn-lt"/>
              </a:defRPr>
            </a:lvl1pPr>
          </a:lstStyle>
          <a:p>
            <a:r>
              <a:rPr lang="en-US" dirty="0"/>
              <a:t>Click to edit Master title style</a:t>
            </a:r>
          </a:p>
        </p:txBody>
      </p:sp>
      <p:sp>
        <p:nvSpPr>
          <p:cNvPr id="7" name="Rectangle 17"/>
          <p:cNvSpPr>
            <a:spLocks noChangeArrowheads="1"/>
          </p:cNvSpPr>
          <p:nvPr userDrawn="1"/>
        </p:nvSpPr>
        <p:spPr bwMode="auto">
          <a:xfrm>
            <a:off x="472389" y="6464136"/>
            <a:ext cx="5909611" cy="82138"/>
          </a:xfrm>
          <a:prstGeom prst="rect">
            <a:avLst/>
          </a:prstGeom>
          <a:noFill/>
          <a:ln w="9525">
            <a:noFill/>
            <a:miter lim="800000"/>
            <a:headEnd/>
            <a:tailEnd/>
          </a:ln>
          <a:effectLst/>
        </p:spPr>
        <p:txBody>
          <a:bodyPr wrap="square" lIns="0" tIns="0" rIns="0" bIns="0">
            <a:spAutoFit/>
          </a:bodyPr>
          <a:lstStyle/>
          <a:p>
            <a:pPr algn="l">
              <a:lnSpc>
                <a:spcPct val="80000"/>
              </a:lnSpc>
              <a:defRPr/>
            </a:pPr>
            <a:r>
              <a:rPr lang="en-US" sz="667" dirty="0">
                <a:solidFill>
                  <a:schemeClr val="tx2"/>
                </a:solidFill>
                <a:latin typeface="Arial Narrow" pitchFamily="34" charset="0"/>
              </a:rPr>
              <a:t>The Ohio State University Comprehensive Cancer Center – Arthur G. James Cancer Hospital and Richard J. Solove Research Institute</a:t>
            </a:r>
          </a:p>
        </p:txBody>
      </p:sp>
      <p:pic>
        <p:nvPicPr>
          <p:cNvPr id="11"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4421" y="3008079"/>
            <a:ext cx="2743200" cy="95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hasCustomPrompt="1"/>
          </p:nvPr>
        </p:nvSpPr>
        <p:spPr>
          <a:xfrm>
            <a:off x="648395" y="1772989"/>
            <a:ext cx="4485216" cy="836084"/>
          </a:xfrm>
        </p:spPr>
        <p:txBody>
          <a:bodyPr lIns="91440" tIns="45720" rIns="91440" bIns="45720"/>
          <a:lstStyle>
            <a:lvl1pPr marL="0" indent="0" algn="l">
              <a:spcBef>
                <a:spcPts val="0"/>
              </a:spcBef>
              <a:buNone/>
              <a:defRPr sz="2133" baseline="0">
                <a:solidFill>
                  <a:schemeClr val="accent1"/>
                </a:solidFill>
              </a:defRPr>
            </a:lvl1pPr>
          </a:lstStyle>
          <a:p>
            <a:pPr lvl="0"/>
            <a:r>
              <a:rPr lang="en-US" dirty="0"/>
              <a:t>Click to edit subtitle style</a:t>
            </a:r>
          </a:p>
        </p:txBody>
      </p:sp>
    </p:spTree>
    <p:extLst>
      <p:ext uri="{BB962C8B-B14F-4D97-AF65-F5344CB8AC3E}">
        <p14:creationId xmlns:p14="http://schemas.microsoft.com/office/powerpoint/2010/main" val="1925246902"/>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pic>
        <p:nvPicPr>
          <p:cNvPr id="10"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6"/>
            <a:ext cx="11411163" cy="825729"/>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830288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 5 research program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263126"/>
            <a:ext cx="12191999" cy="4448175"/>
          </a:xfrm>
          <a:prstGeom prst="rect">
            <a:avLst/>
          </a:prstGeom>
        </p:spPr>
      </p:pic>
      <p:pic>
        <p:nvPicPr>
          <p:cNvPr id="2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333915" y="977047"/>
            <a:ext cx="2733229" cy="949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2" name="Rectangle 22"/>
          <p:cNvSpPr>
            <a:spLocks noGrp="1" noChangeArrowheads="1"/>
          </p:cNvSpPr>
          <p:nvPr>
            <p:ph type="ctrTitle" sz="quarter"/>
          </p:nvPr>
        </p:nvSpPr>
        <p:spPr>
          <a:xfrm>
            <a:off x="648395" y="92982"/>
            <a:ext cx="5435037" cy="1234743"/>
          </a:xfrm>
          <a:ln algn="ctr"/>
        </p:spPr>
        <p:txBody>
          <a:bodyPr lIns="91440" tIns="457200" anchor="b"/>
          <a:lstStyle>
            <a:lvl1pPr algn="l">
              <a:defRPr sz="2933" b="1">
                <a:solidFill>
                  <a:schemeClr val="accent1"/>
                </a:solidFill>
                <a:latin typeface="+mn-lt"/>
              </a:defRPr>
            </a:lvl1pPr>
          </a:lstStyle>
          <a:p>
            <a:r>
              <a:rPr lang="en-US" dirty="0"/>
              <a:t>Click to edit Master title style</a:t>
            </a:r>
          </a:p>
        </p:txBody>
      </p:sp>
      <p:sp>
        <p:nvSpPr>
          <p:cNvPr id="3" name="Text Placeholder 2"/>
          <p:cNvSpPr>
            <a:spLocks noGrp="1"/>
          </p:cNvSpPr>
          <p:nvPr>
            <p:ph type="body" sz="quarter" idx="10" hasCustomPrompt="1"/>
          </p:nvPr>
        </p:nvSpPr>
        <p:spPr>
          <a:xfrm>
            <a:off x="648395" y="1415752"/>
            <a:ext cx="4485216" cy="717849"/>
          </a:xfrm>
        </p:spPr>
        <p:txBody>
          <a:bodyPr lIns="91440" tIns="45720" rIns="91440" bIns="45720"/>
          <a:lstStyle>
            <a:lvl1pPr marL="0" indent="0" algn="l">
              <a:spcBef>
                <a:spcPts val="267"/>
              </a:spcBef>
              <a:buNone/>
              <a:defRPr sz="1867" baseline="0">
                <a:solidFill>
                  <a:schemeClr val="tx1"/>
                </a:solidFill>
              </a:defRPr>
            </a:lvl1pPr>
          </a:lstStyle>
          <a:p>
            <a:pPr lvl="0"/>
            <a:r>
              <a:rPr lang="en-US" dirty="0"/>
              <a:t>Click to edit subtitle style</a:t>
            </a:r>
          </a:p>
        </p:txBody>
      </p:sp>
      <p:sp>
        <p:nvSpPr>
          <p:cNvPr id="22" name="Rectangle 17"/>
          <p:cNvSpPr>
            <a:spLocks noChangeArrowheads="1"/>
          </p:cNvSpPr>
          <p:nvPr userDrawn="1"/>
        </p:nvSpPr>
        <p:spPr bwMode="auto">
          <a:xfrm>
            <a:off x="550005" y="6547500"/>
            <a:ext cx="5909611" cy="82138"/>
          </a:xfrm>
          <a:prstGeom prst="rect">
            <a:avLst/>
          </a:prstGeom>
          <a:noFill/>
          <a:ln w="9525">
            <a:noFill/>
            <a:miter lim="800000"/>
            <a:headEnd/>
            <a:tailEnd/>
          </a:ln>
          <a:effectLst/>
        </p:spPr>
        <p:txBody>
          <a:bodyPr wrap="square" lIns="0" tIns="0" rIns="0" bIns="0">
            <a:spAutoFit/>
          </a:bodyPr>
          <a:lstStyle/>
          <a:p>
            <a:pPr algn="l">
              <a:lnSpc>
                <a:spcPct val="80000"/>
              </a:lnSpc>
              <a:defRPr/>
            </a:pPr>
            <a:r>
              <a:rPr lang="en-US" sz="667" dirty="0">
                <a:solidFill>
                  <a:schemeClr val="tx2"/>
                </a:solidFill>
                <a:latin typeface="Arial Narrow" pitchFamily="34" charset="0"/>
              </a:rPr>
              <a:t>The Ohio State University Comprehensive Cancer Center – Arthur G. James Cancer Hospital and Richard J. Solove Research Institute</a:t>
            </a:r>
          </a:p>
        </p:txBody>
      </p:sp>
    </p:spTree>
    <p:extLst>
      <p:ext uri="{BB962C8B-B14F-4D97-AF65-F5344CB8AC3E}">
        <p14:creationId xmlns:p14="http://schemas.microsoft.com/office/powerpoint/2010/main" val="2880703181"/>
      </p:ext>
    </p:extLst>
  </p:cSld>
  <p:clrMapOvr>
    <a:masterClrMapping/>
  </p:clrMapOvr>
  <p:transition>
    <p:fade/>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5261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 genome wheel">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93345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 plain">
    <p:spTree>
      <p:nvGrpSpPr>
        <p:cNvPr id="1" name=""/>
        <p:cNvGrpSpPr/>
        <p:nvPr/>
      </p:nvGrpSpPr>
      <p:grpSpPr>
        <a:xfrm>
          <a:off x="0" y="0"/>
          <a:ext cx="0" cy="0"/>
          <a:chOff x="0" y="0"/>
          <a:chExt cx="0" cy="0"/>
        </a:xfrm>
      </p:grpSpPr>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1763658" y="6495201"/>
            <a:ext cx="393301" cy="366183"/>
          </a:xfrm>
          <a:prstGeom prst="rect">
            <a:avLst/>
          </a:prstGeom>
        </p:spPr>
        <p:txBody>
          <a:bodyPr vert="horz" lIns="68579" tIns="34289" rIns="68579" bIns="34289" rtlCol="0" anchor="b" anchorCtr="0"/>
          <a:lstStyle>
            <a:lvl1pPr algn="r">
              <a:defRPr sz="933" b="0">
                <a:solidFill>
                  <a:srgbClr val="717070"/>
                </a:solidFill>
              </a:defRPr>
            </a:lvl1pPr>
          </a:lstStyle>
          <a:p>
            <a:fld id="{3C956E73-2E7A-40C4-98E5-5009DBC8D49F}" type="slidenum">
              <a:rPr lang="en-US" smtClean="0"/>
              <a:pPr/>
              <a:t>‹#›</a:t>
            </a:fld>
            <a:endParaRPr lang="en-US" dirty="0"/>
          </a:p>
        </p:txBody>
      </p:sp>
      <p:grpSp>
        <p:nvGrpSpPr>
          <p:cNvPr id="11" name="Group 10"/>
          <p:cNvGrpSpPr/>
          <p:nvPr userDrawn="1"/>
        </p:nvGrpSpPr>
        <p:grpSpPr>
          <a:xfrm>
            <a:off x="1" y="0"/>
            <a:ext cx="12192001" cy="333243"/>
            <a:chOff x="0" y="0"/>
            <a:chExt cx="9144001" cy="249932"/>
          </a:xfrm>
        </p:grpSpPr>
        <p:sp>
          <p:nvSpPr>
            <p:cNvPr id="12" name="Rectangle 11"/>
            <p:cNvSpPr/>
            <p:nvPr userDrawn="1"/>
          </p:nvSpPr>
          <p:spPr>
            <a:xfrm>
              <a:off x="0" y="0"/>
              <a:ext cx="9144001" cy="249932"/>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1"/>
              <a:ext cx="9144000" cy="187278"/>
            </a:xfrm>
            <a:prstGeom prst="rect">
              <a:avLst/>
            </a:prstGeom>
            <a:solidFill>
              <a:srgbClr val="6B6B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13252" y="6321287"/>
            <a:ext cx="7593496" cy="553347"/>
            <a:chOff x="-9424" y="-235523"/>
            <a:chExt cx="11413748" cy="544218"/>
          </a:xfrm>
        </p:grpSpPr>
        <p:sp>
          <p:nvSpPr>
            <p:cNvPr id="15" name="Rectangle 14"/>
            <p:cNvSpPr/>
            <p:nvPr userDrawn="1"/>
          </p:nvSpPr>
          <p:spPr>
            <a:xfrm>
              <a:off x="-9424" y="-235523"/>
              <a:ext cx="9153425" cy="485455"/>
            </a:xfrm>
            <a:prstGeom prst="rect">
              <a:avLst/>
            </a:prstGeom>
            <a:gradFill>
              <a:gsLst>
                <a:gs pos="100000">
                  <a:srgbClr val="E8E8E8"/>
                </a:gs>
                <a:gs pos="0">
                  <a:srgbClr val="E8E8E8">
                    <a:alpha val="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9424" y="7204"/>
              <a:ext cx="11413748" cy="301491"/>
            </a:xfrm>
            <a:prstGeom prst="rect">
              <a:avLst/>
            </a:prstGeom>
            <a:gradFill flip="none" rotWithShape="1">
              <a:gsLst>
                <a:gs pos="100000">
                  <a:srgbClr val="6B6B6B"/>
                </a:gs>
                <a:gs pos="0">
                  <a:srgbClr val="6B6B6B">
                    <a:shade val="67500"/>
                    <a:satMod val="115000"/>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lide Number Placeholder 1"/>
          <p:cNvSpPr txBox="1">
            <a:spLocks/>
          </p:cNvSpPr>
          <p:nvPr userDrawn="1"/>
        </p:nvSpPr>
        <p:spPr>
          <a:xfrm>
            <a:off x="-1" y="6431701"/>
            <a:ext cx="963041" cy="366183"/>
          </a:xfrm>
          <a:prstGeom prst="rect">
            <a:avLst/>
          </a:prstGeom>
        </p:spPr>
        <p:txBody>
          <a:bodyPr vert="horz" lIns="91439" tIns="45719" rIns="91439" bIns="45719" rtlCol="0" anchor="b" anchorCtr="0"/>
          <a:lstStyle>
            <a:defPPr>
              <a:defRPr lang="en-US"/>
            </a:defPPr>
            <a:lvl1pPr algn="l" rtl="0" fontAlgn="base">
              <a:spcBef>
                <a:spcPct val="0"/>
              </a:spcBef>
              <a:spcAft>
                <a:spcPct val="0"/>
              </a:spcAft>
              <a:defRPr sz="700" b="0" kern="1200">
                <a:solidFill>
                  <a:schemeClr val="tx2">
                    <a:lumMod val="20000"/>
                    <a:lumOff val="80000"/>
                  </a:schemeClr>
                </a:solidFill>
                <a:latin typeface="Arial" charset="0"/>
                <a:ea typeface="+mn-ea"/>
                <a:cs typeface="+mn-cs"/>
              </a:defRPr>
            </a:lvl1pPr>
            <a:lvl2pPr marL="342892" algn="l" rtl="0" fontAlgn="base">
              <a:spcBef>
                <a:spcPct val="0"/>
              </a:spcBef>
              <a:spcAft>
                <a:spcPct val="0"/>
              </a:spcAft>
              <a:defRPr kern="1200">
                <a:solidFill>
                  <a:schemeClr val="tx1"/>
                </a:solidFill>
                <a:latin typeface="Arial" charset="0"/>
                <a:ea typeface="+mn-ea"/>
                <a:cs typeface="+mn-cs"/>
              </a:defRPr>
            </a:lvl2pPr>
            <a:lvl3pPr marL="685783" algn="l" rtl="0" fontAlgn="base">
              <a:spcBef>
                <a:spcPct val="0"/>
              </a:spcBef>
              <a:spcAft>
                <a:spcPct val="0"/>
              </a:spcAft>
              <a:defRPr kern="1200">
                <a:solidFill>
                  <a:schemeClr val="tx1"/>
                </a:solidFill>
                <a:latin typeface="Arial" charset="0"/>
                <a:ea typeface="+mn-ea"/>
                <a:cs typeface="+mn-cs"/>
              </a:defRPr>
            </a:lvl3pPr>
            <a:lvl4pPr marL="1028675" algn="l" rtl="0" fontAlgn="base">
              <a:spcBef>
                <a:spcPct val="0"/>
              </a:spcBef>
              <a:spcAft>
                <a:spcPct val="0"/>
              </a:spcAft>
              <a:defRPr kern="1200">
                <a:solidFill>
                  <a:schemeClr val="tx1"/>
                </a:solidFill>
                <a:latin typeface="Arial" charset="0"/>
                <a:ea typeface="+mn-ea"/>
                <a:cs typeface="+mn-cs"/>
              </a:defRPr>
            </a:lvl4pPr>
            <a:lvl5pPr marL="1371566" algn="l" rtl="0" fontAlgn="base">
              <a:spcBef>
                <a:spcPct val="0"/>
              </a:spcBef>
              <a:spcAft>
                <a:spcPct val="0"/>
              </a:spcAft>
              <a:defRPr kern="1200">
                <a:solidFill>
                  <a:schemeClr val="tx1"/>
                </a:solidFill>
                <a:latin typeface="Arial" charset="0"/>
                <a:ea typeface="+mn-ea"/>
                <a:cs typeface="+mn-cs"/>
              </a:defRPr>
            </a:lvl5pPr>
            <a:lvl6pPr marL="1714457" algn="l" defTabSz="685783" rtl="0" eaLnBrk="1" latinLnBrk="0" hangingPunct="1">
              <a:defRPr kern="1200">
                <a:solidFill>
                  <a:schemeClr val="tx1"/>
                </a:solidFill>
                <a:latin typeface="Arial" charset="0"/>
                <a:ea typeface="+mn-ea"/>
                <a:cs typeface="+mn-cs"/>
              </a:defRPr>
            </a:lvl6pPr>
            <a:lvl7pPr marL="2057348" algn="l" defTabSz="685783" rtl="0" eaLnBrk="1" latinLnBrk="0" hangingPunct="1">
              <a:defRPr kern="1200">
                <a:solidFill>
                  <a:schemeClr val="tx1"/>
                </a:solidFill>
                <a:latin typeface="Arial" charset="0"/>
                <a:ea typeface="+mn-ea"/>
                <a:cs typeface="+mn-cs"/>
              </a:defRPr>
            </a:lvl7pPr>
            <a:lvl8pPr marL="2400240" algn="l" defTabSz="685783" rtl="0" eaLnBrk="1" latinLnBrk="0" hangingPunct="1">
              <a:defRPr kern="1200">
                <a:solidFill>
                  <a:schemeClr val="tx1"/>
                </a:solidFill>
                <a:latin typeface="Arial" charset="0"/>
                <a:ea typeface="+mn-ea"/>
                <a:cs typeface="+mn-cs"/>
              </a:defRPr>
            </a:lvl8pPr>
            <a:lvl9pPr marL="2743132" algn="l" defTabSz="685783" rtl="0" eaLnBrk="1" latinLnBrk="0" hangingPunct="1">
              <a:defRPr kern="1200">
                <a:solidFill>
                  <a:schemeClr val="tx1"/>
                </a:solidFill>
                <a:latin typeface="Arial" charset="0"/>
                <a:ea typeface="+mn-ea"/>
                <a:cs typeface="+mn-cs"/>
              </a:defRPr>
            </a:lvl9pPr>
          </a:lstStyle>
          <a:p>
            <a:fld id="{3C956E73-2E7A-40C4-98E5-5009DBC8D49F}" type="slidenum">
              <a:rPr lang="en-US" sz="933" smtClean="0"/>
              <a:pPr/>
              <a:t>‹#›</a:t>
            </a:fld>
            <a:endParaRPr lang="en-US" sz="933" dirty="0"/>
          </a:p>
        </p:txBody>
      </p:sp>
    </p:spTree>
    <p:extLst>
      <p:ext uri="{BB962C8B-B14F-4D97-AF65-F5344CB8AC3E}">
        <p14:creationId xmlns:p14="http://schemas.microsoft.com/office/powerpoint/2010/main" val="2774257760"/>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20502" name="Rectangle 22"/>
          <p:cNvSpPr>
            <a:spLocks noGrp="1" noChangeArrowheads="1"/>
          </p:cNvSpPr>
          <p:nvPr>
            <p:ph type="ctrTitle" sz="quarter" hasCustomPrompt="1"/>
          </p:nvPr>
        </p:nvSpPr>
        <p:spPr>
          <a:xfrm>
            <a:off x="971740" y="1973487"/>
            <a:ext cx="3655545" cy="1572608"/>
          </a:xfrm>
          <a:ln algn="ctr"/>
        </p:spPr>
        <p:txBody>
          <a:bodyPr lIns="9144" tIns="45720" anchor="b" anchorCtr="0"/>
          <a:lstStyle>
            <a:lvl1pPr algn="l">
              <a:defRPr sz="3733">
                <a:solidFill>
                  <a:schemeClr val="accent1"/>
                </a:solidFill>
                <a:latin typeface="+mn-lt"/>
              </a:defRPr>
            </a:lvl1pPr>
          </a:lstStyle>
          <a:p>
            <a:r>
              <a:rPr lang="en-US" dirty="0"/>
              <a:t>Click to edit</a:t>
            </a:r>
            <a:br>
              <a:rPr lang="en-US" dirty="0"/>
            </a:br>
            <a:r>
              <a:rPr lang="en-US" dirty="0"/>
              <a:t>Master title style</a:t>
            </a:r>
          </a:p>
        </p:txBody>
      </p:sp>
      <p:sp>
        <p:nvSpPr>
          <p:cNvPr id="15" name="Subtitle 2"/>
          <p:cNvSpPr>
            <a:spLocks noGrp="1"/>
          </p:cNvSpPr>
          <p:nvPr>
            <p:ph type="subTitle" idx="1"/>
          </p:nvPr>
        </p:nvSpPr>
        <p:spPr>
          <a:xfrm>
            <a:off x="325756" y="7226467"/>
            <a:ext cx="4124325" cy="866553"/>
          </a:xfrm>
          <a:noFill/>
          <a:ln w="9525" algn="ctr">
            <a:noFill/>
            <a:miter lim="800000"/>
            <a:headEnd/>
            <a:tailEnd/>
          </a:ln>
        </p:spPr>
        <p:txBody>
          <a:bodyPr vert="horz" wrap="square" lIns="68579" tIns="34289" rIns="68579" bIns="34289" numCol="1" anchor="t" anchorCtr="0" compatLnSpc="1">
            <a:prstTxWarp prst="textNoShape">
              <a:avLst/>
            </a:prstTxWarp>
          </a:bodyPr>
          <a:lstStyle>
            <a:lvl1pPr marL="0" indent="0" algn="r">
              <a:buNone/>
              <a:defRPr lang="en-US" sz="1467" dirty="0">
                <a:solidFill>
                  <a:schemeClr val="accent1"/>
                </a:solidFill>
                <a:ea typeface="+mj-ea"/>
                <a:cs typeface="+mj-cs"/>
              </a:defRPr>
            </a:lvl1pPr>
          </a:lstStyle>
          <a:p>
            <a:pPr lvl="0" algn="r">
              <a:spcBef>
                <a:spcPct val="0"/>
              </a:spcBef>
            </a:pPr>
            <a:r>
              <a:rPr lang="en-US" dirty="0"/>
              <a:t>Click to edit Master subtitle style</a:t>
            </a:r>
          </a:p>
        </p:txBody>
      </p:sp>
      <p:sp>
        <p:nvSpPr>
          <p:cNvPr id="10" name="Slide Number Placeholder 1"/>
          <p:cNvSpPr>
            <a:spLocks noGrp="1"/>
          </p:cNvSpPr>
          <p:nvPr>
            <p:ph type="sldNum" sz="quarter" idx="4"/>
          </p:nvPr>
        </p:nvSpPr>
        <p:spPr>
          <a:xfrm>
            <a:off x="36083" y="6383755"/>
            <a:ext cx="981752" cy="366183"/>
          </a:xfrm>
          <a:prstGeom prst="rect">
            <a:avLst/>
          </a:prstGeom>
        </p:spPr>
        <p:txBody>
          <a:bodyPr vert="horz" lIns="68579" tIns="34289" rIns="68579" bIns="34289" rtlCol="0" anchor="b" anchorCtr="0"/>
          <a:lstStyle>
            <a:lvl1pPr algn="l">
              <a:defRPr sz="933" b="0">
                <a:solidFill>
                  <a:schemeClr val="tx1">
                    <a:tint val="75000"/>
                  </a:schemeClr>
                </a:solidFill>
              </a:defRPr>
            </a:lvl1pPr>
          </a:lstStyle>
          <a:p>
            <a:fld id="{3C956E73-2E7A-40C4-98E5-5009DBC8D49F}" type="slidenum">
              <a:rPr lang="en-US" smtClean="0"/>
              <a:pPr/>
              <a:t>‹#›</a:t>
            </a:fld>
            <a:endParaRPr lang="en-US" dirty="0"/>
          </a:p>
        </p:txBody>
      </p:sp>
      <p:pic>
        <p:nvPicPr>
          <p:cNvPr id="3076" name="Picture 4" descr="C:\Users\Jason\Documents\Work\Client_File_Backups\CCC_James\09-11-2013 2013 Rebrand\genomeWheelFlat2.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665" t="-1428" r="10188" b="15945"/>
          <a:stretch/>
        </p:blipFill>
        <p:spPr bwMode="auto">
          <a:xfrm>
            <a:off x="5207164" y="664235"/>
            <a:ext cx="6984837" cy="61937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617883" y="4642512"/>
            <a:ext cx="2743200" cy="95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Tree>
    <p:extLst>
      <p:ext uri="{BB962C8B-B14F-4D97-AF65-F5344CB8AC3E}">
        <p14:creationId xmlns:p14="http://schemas.microsoft.com/office/powerpoint/2010/main" val="185642771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No Foot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169980"/>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Picture Left, Content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5528154" y="430315"/>
            <a:ext cx="6198084"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528154" y="1280846"/>
            <a:ext cx="6198084"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86587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Graphic left, No wheel, Content Right">
    <p:spTree>
      <p:nvGrpSpPr>
        <p:cNvPr id="1" name=""/>
        <p:cNvGrpSpPr/>
        <p:nvPr/>
      </p:nvGrpSpPr>
      <p:grpSpPr>
        <a:xfrm>
          <a:off x="0" y="0"/>
          <a:ext cx="0" cy="0"/>
          <a:chOff x="0" y="0"/>
          <a:chExt cx="0" cy="0"/>
        </a:xfrm>
      </p:grpSpPr>
      <p:pic>
        <p:nvPicPr>
          <p:cNvPr id="11"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5528154" y="430315"/>
            <a:ext cx="6198084"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528154" y="1280846"/>
            <a:ext cx="6198084"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2085718"/>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Agenda Layout 1">
    <p:spTree>
      <p:nvGrpSpPr>
        <p:cNvPr id="1" name=""/>
        <p:cNvGrpSpPr/>
        <p:nvPr/>
      </p:nvGrpSpPr>
      <p:grpSpPr>
        <a:xfrm>
          <a:off x="0" y="0"/>
          <a:ext cx="0" cy="0"/>
          <a:chOff x="0" y="0"/>
          <a:chExt cx="0" cy="0"/>
        </a:xfrm>
      </p:grpSpPr>
      <p:pic>
        <p:nvPicPr>
          <p:cNvPr id="1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6" y="283791"/>
            <a:ext cx="4509369" cy="657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750528" y="1898181"/>
            <a:ext cx="6694811" cy="4106195"/>
          </a:xfrm>
        </p:spPr>
        <p:txBody>
          <a:bodyPr/>
          <a:lstStyle>
            <a:lvl1pPr marL="0" indent="0">
              <a:spcBef>
                <a:spcPts val="2400"/>
              </a:spcBef>
              <a:buNone/>
              <a:defRPr sz="3200"/>
            </a:lvl1pPr>
            <a:lvl2pPr>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1" y="828137"/>
            <a:ext cx="7945348" cy="61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27431" rIns="91439" bIns="64007" rtlCol="0" anchor="ctr"/>
          <a:lstStyle/>
          <a:p>
            <a:pPr marL="457178"/>
            <a:endParaRPr lang="en-US" sz="3200" b="1" dirty="0"/>
          </a:p>
        </p:txBody>
      </p:sp>
      <p:sp>
        <p:nvSpPr>
          <p:cNvPr id="2" name="Title 1"/>
          <p:cNvSpPr>
            <a:spLocks noGrp="1"/>
          </p:cNvSpPr>
          <p:nvPr>
            <p:ph type="title"/>
          </p:nvPr>
        </p:nvSpPr>
        <p:spPr>
          <a:xfrm>
            <a:off x="829028" y="925952"/>
            <a:ext cx="6552769" cy="443561"/>
          </a:xfrm>
        </p:spPr>
        <p:txBody>
          <a:bodyPr anchor="ctr" anchorCtr="0"/>
          <a:lstStyle>
            <a:lvl1pPr>
              <a:lnSpc>
                <a:spcPct val="85000"/>
              </a:lnSpc>
              <a:defRPr sz="3200" b="1">
                <a:solidFill>
                  <a:schemeClr val="bg1"/>
                </a:solidFill>
              </a:defRPr>
            </a:lvl1pPr>
          </a:lstStyle>
          <a:p>
            <a:r>
              <a:rPr lang="en-US" dirty="0"/>
              <a:t>Click to edit Master title style</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824410"/>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layout 2">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flipH="1">
            <a:off x="-1" y="-1782"/>
            <a:ext cx="12195173" cy="685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sp>
        <p:nvSpPr>
          <p:cNvPr id="8" name="Rectangle 7"/>
          <p:cNvSpPr/>
          <p:nvPr userDrawn="1"/>
        </p:nvSpPr>
        <p:spPr>
          <a:xfrm>
            <a:off x="2" y="828137"/>
            <a:ext cx="7749117" cy="61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27431" rIns="91439" bIns="64007" rtlCol="0" anchor="ctr"/>
          <a:lstStyle/>
          <a:p>
            <a:pPr marL="457178"/>
            <a:endParaRPr lang="en-US" sz="3200" b="1" dirty="0"/>
          </a:p>
        </p:txBody>
      </p:sp>
      <p:sp>
        <p:nvSpPr>
          <p:cNvPr id="3" name="Content Placeholder 2"/>
          <p:cNvSpPr>
            <a:spLocks noGrp="1"/>
          </p:cNvSpPr>
          <p:nvPr>
            <p:ph idx="1"/>
          </p:nvPr>
        </p:nvSpPr>
        <p:spPr>
          <a:xfrm>
            <a:off x="1226189" y="1646436"/>
            <a:ext cx="6522929" cy="4228221"/>
          </a:xfrm>
        </p:spPr>
        <p:txBody>
          <a:bodyPr/>
          <a:lstStyle>
            <a:lvl1pPr marL="0" indent="0">
              <a:spcBef>
                <a:spcPts val="1800"/>
              </a:spcBef>
              <a:buNone/>
              <a:defRPr sz="2667"/>
            </a:lvl1pPr>
            <a:lvl2pPr marL="457178" indent="0">
              <a:buNone/>
              <a:defRPr sz="2400"/>
            </a:lvl2pPr>
            <a:lvl3pPr marL="914354" indent="0">
              <a:buNone/>
              <a:defRPr sz="2400"/>
            </a:lvl3pPr>
            <a:lvl4pPr marL="1371532" indent="0">
              <a:buNone/>
              <a:defRPr sz="2000"/>
            </a:lvl4pPr>
            <a:lvl5pPr marL="1828709" indent="0">
              <a:buNone/>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quarter" idx="10"/>
          </p:nvPr>
        </p:nvSpPr>
        <p:spPr>
          <a:xfrm>
            <a:off x="1226188" y="885623"/>
            <a:ext cx="6212741" cy="499533"/>
          </a:xfrm>
        </p:spPr>
        <p:txBody>
          <a:bodyPr anchor="ctr" anchorCtr="0"/>
          <a:lstStyle>
            <a:lvl1pPr marL="0" indent="0">
              <a:buNone/>
              <a:defRPr sz="3200" b="1">
                <a:solidFill>
                  <a:schemeClr val="bg2"/>
                </a:solidFill>
              </a:defRPr>
            </a:lvl1pPr>
          </a:lstStyle>
          <a:p>
            <a:pPr lvl="0"/>
            <a:r>
              <a:rPr lang="en-US" dirty="0"/>
              <a:t>Click to edit Master text styles</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275800"/>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red bar">
    <p:spTree>
      <p:nvGrpSpPr>
        <p:cNvPr id="1" name=""/>
        <p:cNvGrpSpPr/>
        <p:nvPr/>
      </p:nvGrpSpPr>
      <p:grpSpPr>
        <a:xfrm>
          <a:off x="0" y="0"/>
          <a:ext cx="0" cy="0"/>
          <a:chOff x="0" y="0"/>
          <a:chExt cx="0" cy="0"/>
        </a:xfrm>
      </p:grpSpPr>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1361"/>
            <a:ext cx="560917" cy="2982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1355"/>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8208"/>
            <a:ext cx="2348479" cy="2146273"/>
          </a:xfrm>
          <a:noFill/>
          <a:ln w="9525">
            <a:noFill/>
            <a:miter lim="800000"/>
            <a:headEnd/>
            <a:tailEnd/>
          </a:ln>
          <a:effectLst/>
        </p:spPr>
        <p:txBody>
          <a:bodyPr rIns="0" bIns="0" anchor="t"/>
          <a:lstStyle>
            <a:lvl1pPr algn="l">
              <a:defRPr lang="en-US" sz="3467" b="1" spc="-120" dirty="0">
                <a:solidFill>
                  <a:schemeClr val="accent1"/>
                </a:solidFill>
              </a:defRPr>
            </a:lvl1pPr>
          </a:lstStyle>
          <a:p>
            <a:pPr lvl="0"/>
            <a:r>
              <a:rPr lang="en-US" dirty="0"/>
              <a:t>Click to edit Master 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2"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192519"/>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urple bar">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2373"/>
            <a:ext cx="560917" cy="29823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2367"/>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2370"/>
            <a:ext cx="2348479" cy="2146273"/>
          </a:xfrm>
          <a:noFill/>
          <a:ln w="9525">
            <a:noFill/>
            <a:miter lim="800000"/>
            <a:headEnd/>
            <a:tailEnd/>
          </a:ln>
          <a:effectLst/>
        </p:spPr>
        <p:txBody>
          <a:bodyPr rIns="0" bIns="0" anchor="t"/>
          <a:lstStyle>
            <a:lvl1pPr algn="l">
              <a:defRPr lang="en-US" sz="3467" b="1" spc="-120" dirty="0">
                <a:solidFill>
                  <a:schemeClr val="accent4"/>
                </a:solidFill>
              </a:defRPr>
            </a:lvl1pPr>
          </a:lstStyle>
          <a:p>
            <a:pPr lvl="0"/>
            <a:r>
              <a:rPr lang="en-US" dirty="0"/>
              <a:t>Click to edit Master title style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4"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11030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3768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green bar">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2373"/>
            <a:ext cx="560917" cy="29823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2367"/>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2370"/>
            <a:ext cx="2348479" cy="2146273"/>
          </a:xfrm>
          <a:noFill/>
          <a:ln w="9525">
            <a:noFill/>
            <a:miter lim="800000"/>
            <a:headEnd/>
            <a:tailEnd/>
          </a:ln>
          <a:effectLst/>
        </p:spPr>
        <p:txBody>
          <a:bodyPr rIns="0" bIns="0" anchor="t"/>
          <a:lstStyle>
            <a:lvl1pPr algn="l">
              <a:defRPr lang="en-US" sz="3467" b="1" spc="-120" dirty="0">
                <a:solidFill>
                  <a:schemeClr val="accent3"/>
                </a:solidFill>
              </a:defRPr>
            </a:lvl1pPr>
          </a:lstStyle>
          <a:p>
            <a:pPr lvl="0"/>
            <a:r>
              <a:rPr lang="en-US" dirty="0"/>
              <a:t>Click to edit Master title style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4"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33003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Petri Graphic Title and Content">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flipH="1">
            <a:off x="-1" y="-1782"/>
            <a:ext cx="12195173" cy="685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9" name="Rectangle 8"/>
          <p:cNvSpPr/>
          <p:nvPr userDrawn="1"/>
        </p:nvSpPr>
        <p:spPr>
          <a:xfrm rot="10800000">
            <a:off x="1" y="1399311"/>
            <a:ext cx="7526867" cy="5143500"/>
          </a:xfrm>
          <a:prstGeom prst="rect">
            <a:avLst/>
          </a:prstGeom>
          <a:gradFill flip="none" rotWithShape="1">
            <a:gsLst>
              <a:gs pos="0">
                <a:schemeClr val="bg1">
                  <a:alpha val="0"/>
                </a:schemeClr>
              </a:gs>
              <a:gs pos="89000">
                <a:schemeClr val="bg1">
                  <a:alpha val="87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a:defRPr/>
            </a:pPr>
            <a:endParaRPr lang="en-US"/>
          </a:p>
        </p:txBody>
      </p:sp>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7" y="1280846"/>
            <a:ext cx="8102415"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991120"/>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1_Cell Graphic Title and Content">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476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rot="10800000">
            <a:off x="1" y="1399311"/>
            <a:ext cx="7526867" cy="5143500"/>
          </a:xfrm>
          <a:prstGeom prst="rect">
            <a:avLst/>
          </a:prstGeom>
          <a:gradFill flip="none" rotWithShape="1">
            <a:gsLst>
              <a:gs pos="0">
                <a:schemeClr val="bg1">
                  <a:alpha val="0"/>
                </a:schemeClr>
              </a:gs>
              <a:gs pos="89000">
                <a:schemeClr val="bg1">
                  <a:alpha val="87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a:defRPr/>
            </a:pPr>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7" y="430315"/>
            <a:ext cx="933578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9315235"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127547"/>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and Content, No Wheel">
    <p:spTree>
      <p:nvGrpSpPr>
        <p:cNvPr id="1" name=""/>
        <p:cNvGrpSpPr/>
        <p:nvPr/>
      </p:nvGrpSpPr>
      <p:grpSpPr>
        <a:xfrm>
          <a:off x="0" y="0"/>
          <a:ext cx="0" cy="0"/>
          <a:chOff x="0" y="0"/>
          <a:chExt cx="0" cy="0"/>
        </a:xfrm>
      </p:grpSpPr>
      <p:pic>
        <p:nvPicPr>
          <p:cNvPr id="10"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6480168"/>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208808"/>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2239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Left, Content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49956" y="430315"/>
            <a:ext cx="3592693" cy="979487"/>
          </a:xfrm>
        </p:spPr>
        <p:txBody>
          <a:bodyPr anchor="t" anchorCtr="0"/>
          <a:lstStyle>
            <a:lvl1pPr algn="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4128908" y="430315"/>
            <a:ext cx="7306733" cy="4228221"/>
          </a:xfrm>
        </p:spPr>
        <p:txBody>
          <a:bodyPr/>
          <a:lstStyle>
            <a:lvl1pPr marL="309026" indent="-309026">
              <a:defRPr sz="2933"/>
            </a:lvl1pPr>
            <a:lvl2pPr marL="685766" indent="-228589">
              <a:defRPr sz="2667"/>
            </a:lvl2pPr>
            <a:lvl3pPr marL="1085797" indent="-171442">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099953"/>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EC12D6-2BDD-057F-F35F-0D6FF6B2A991}"/>
              </a:ext>
            </a:extLst>
          </p:cNvPr>
          <p:cNvSpPr>
            <a:spLocks noGrp="1"/>
          </p:cNvSpPr>
          <p:nvPr>
            <p:ph type="ctrTitle"/>
          </p:nvPr>
        </p:nvSpPr>
        <p:spPr>
          <a:xfrm>
            <a:off x="659685" y="363136"/>
            <a:ext cx="9246915" cy="368547"/>
          </a:xfrm>
        </p:spPr>
        <p:txBody>
          <a:bodyPr/>
          <a:lstStyle>
            <a:lvl1pPr algn="l">
              <a:lnSpc>
                <a:spcPct val="80000"/>
              </a:lnSpc>
              <a:defRPr>
                <a:solidFill>
                  <a:srgbClr val="000000"/>
                </a:solidFill>
              </a:defRPr>
            </a:lvl1pPr>
          </a:lstStyle>
          <a:p>
            <a:r>
              <a:rPr lang="en-US"/>
              <a:t>Click to edit Master title style</a:t>
            </a:r>
            <a:endParaRPr lang="en-US" dirty="0"/>
          </a:p>
        </p:txBody>
      </p:sp>
      <p:sp>
        <p:nvSpPr>
          <p:cNvPr id="4" name="Text Placeholder 9">
            <a:extLst>
              <a:ext uri="{FF2B5EF4-FFF2-40B4-BE49-F238E27FC236}">
                <a16:creationId xmlns:a16="http://schemas.microsoft.com/office/drawing/2014/main" id="{9E72EEEF-C89D-5CF9-3726-B30DA7B1F51C}"/>
              </a:ext>
            </a:extLst>
          </p:cNvPr>
          <p:cNvSpPr>
            <a:spLocks noGrp="1"/>
          </p:cNvSpPr>
          <p:nvPr>
            <p:ph type="body" sz="quarter" idx="16" hasCustomPrompt="1"/>
          </p:nvPr>
        </p:nvSpPr>
        <p:spPr>
          <a:xfrm>
            <a:off x="668550" y="1365662"/>
            <a:ext cx="10709577" cy="4524943"/>
          </a:xfrm>
          <a:prstGeom prst="rect">
            <a:avLst/>
          </a:prstGeom>
        </p:spPr>
        <p:txBody>
          <a:bodyPr>
            <a:noAutofit/>
          </a:bodyPr>
          <a:lstStyle>
            <a:lvl1pPr>
              <a:lnSpc>
                <a:spcPct val="100000"/>
              </a:lnSpc>
              <a:spcBef>
                <a:spcPts val="0"/>
              </a:spcBef>
              <a:spcAft>
                <a:spcPts val="1200"/>
              </a:spcAft>
              <a:defRPr sz="1600" b="0">
                <a:solidFill>
                  <a:srgbClr val="000000"/>
                </a:solidFill>
              </a:defRPr>
            </a:lvl1pPr>
          </a:lstStyle>
          <a:p>
            <a:r>
              <a:rPr lang="en-US" dirty="0"/>
              <a:t>Click to edit Master text styles -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r>
              <a:rPr lang="en-US" dirty="0"/>
              <a:t>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r>
              <a:rPr lang="en-US" dirty="0"/>
              <a:t>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endParaRPr lang="en-US" dirty="0"/>
          </a:p>
          <a:p>
            <a:r>
              <a:rPr lang="en-US" dirty="0"/>
              <a:t>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endParaRPr lang="en-US" dirty="0"/>
          </a:p>
        </p:txBody>
      </p:sp>
    </p:spTree>
    <p:extLst>
      <p:ext uri="{BB962C8B-B14F-4D97-AF65-F5344CB8AC3E}">
        <p14:creationId xmlns:p14="http://schemas.microsoft.com/office/powerpoint/2010/main" val="26567749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88758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042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69976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96859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712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47369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33196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269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67010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3488290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4434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3565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8584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453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606430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739930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480626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8897996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39095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7/30/26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3458056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0622627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3703785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992923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3559796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09391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426666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653284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4227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403082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2317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425576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05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644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63120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2164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138111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1004630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570368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8179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226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7389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3433743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4210046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872152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80286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5314912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10" Type="http://schemas.openxmlformats.org/officeDocument/2006/relationships/image" Target="../media/image22.jpg"/><Relationship Id="rId4" Type="http://schemas.openxmlformats.org/officeDocument/2006/relationships/slideLayout" Target="../slideLayouts/slideLayout147.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11.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theme" Target="../theme/theme12.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2.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5" Type="http://schemas.openxmlformats.org/officeDocument/2006/relationships/slideLayout" Target="../slideLayouts/slideLayout179.xml"/><Relationship Id="rId10" Type="http://schemas.openxmlformats.org/officeDocument/2006/relationships/image" Target="../media/image24.jpeg"/><Relationship Id="rId4" Type="http://schemas.openxmlformats.org/officeDocument/2006/relationships/slideLayout" Target="../slideLayouts/slideLayout178.xml"/><Relationship Id="rId9"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90.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5" Type="http://schemas.openxmlformats.org/officeDocument/2006/relationships/slideLayout" Target="../slideLayouts/slideLayout187.xml"/><Relationship Id="rId10" Type="http://schemas.openxmlformats.org/officeDocument/2006/relationships/image" Target="../media/image28.png"/><Relationship Id="rId4" Type="http://schemas.openxmlformats.org/officeDocument/2006/relationships/slideLayout" Target="../slideLayouts/slideLayout186.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93.xml"/><Relationship Id="rId7" Type="http://schemas.openxmlformats.org/officeDocument/2006/relationships/image" Target="../media/image35.jpeg"/><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theme" Target="../theme/theme15.xml"/><Relationship Id="rId5" Type="http://schemas.openxmlformats.org/officeDocument/2006/relationships/slideLayout" Target="../slideLayouts/slideLayout195.xml"/><Relationship Id="rId4" Type="http://schemas.openxmlformats.org/officeDocument/2006/relationships/slideLayout" Target="../slideLayouts/slideLayout194.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198.xml"/><Relationship Id="rId7" Type="http://schemas.openxmlformats.org/officeDocument/2006/relationships/image" Target="../media/image35.jpeg"/><Relationship Id="rId2" Type="http://schemas.openxmlformats.org/officeDocument/2006/relationships/slideLayout" Target="../slideLayouts/slideLayout197.xml"/><Relationship Id="rId1" Type="http://schemas.openxmlformats.org/officeDocument/2006/relationships/slideLayout" Target="../slideLayouts/slideLayout196.xml"/><Relationship Id="rId6" Type="http://schemas.openxmlformats.org/officeDocument/2006/relationships/theme" Target="../theme/theme16.xml"/><Relationship Id="rId5" Type="http://schemas.openxmlformats.org/officeDocument/2006/relationships/slideLayout" Target="../slideLayouts/slideLayout200.xml"/><Relationship Id="rId4" Type="http://schemas.openxmlformats.org/officeDocument/2006/relationships/slideLayout" Target="../slideLayouts/slideLayout199.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203.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image" Target="../media/image35.jpeg"/><Relationship Id="rId5" Type="http://schemas.openxmlformats.org/officeDocument/2006/relationships/theme" Target="../theme/theme17.xml"/><Relationship Id="rId4" Type="http://schemas.openxmlformats.org/officeDocument/2006/relationships/slideLayout" Target="../slideLayouts/slideLayout204.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207.xml"/><Relationship Id="rId2" Type="http://schemas.openxmlformats.org/officeDocument/2006/relationships/slideLayout" Target="../slideLayouts/slideLayout206.xml"/><Relationship Id="rId1" Type="http://schemas.openxmlformats.org/officeDocument/2006/relationships/slideLayout" Target="../slideLayouts/slideLayout205.xml"/><Relationship Id="rId6" Type="http://schemas.openxmlformats.org/officeDocument/2006/relationships/image" Target="../media/image37.jpeg"/><Relationship Id="rId5" Type="http://schemas.openxmlformats.org/officeDocument/2006/relationships/theme" Target="../theme/theme18.xml"/><Relationship Id="rId4" Type="http://schemas.openxmlformats.org/officeDocument/2006/relationships/slideLayout" Target="../slideLayouts/slideLayout20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slideLayout" Target="../slideLayouts/slideLayout221.xml"/><Relationship Id="rId18" Type="http://schemas.openxmlformats.org/officeDocument/2006/relationships/theme" Target="../theme/theme19.xml"/><Relationship Id="rId3" Type="http://schemas.openxmlformats.org/officeDocument/2006/relationships/slideLayout" Target="../slideLayouts/slideLayout211.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17" Type="http://schemas.openxmlformats.org/officeDocument/2006/relationships/slideLayout" Target="../slideLayouts/slideLayout225.xml"/><Relationship Id="rId2" Type="http://schemas.openxmlformats.org/officeDocument/2006/relationships/slideLayout" Target="../slideLayouts/slideLayout210.xml"/><Relationship Id="rId16" Type="http://schemas.openxmlformats.org/officeDocument/2006/relationships/slideLayout" Target="../slideLayouts/slideLayout224.xml"/><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5" Type="http://schemas.openxmlformats.org/officeDocument/2006/relationships/slideLayout" Target="../slideLayouts/slideLayout213.xml"/><Relationship Id="rId15" Type="http://schemas.openxmlformats.org/officeDocument/2006/relationships/slideLayout" Target="../slideLayouts/slideLayout223.xml"/><Relationship Id="rId10" Type="http://schemas.openxmlformats.org/officeDocument/2006/relationships/slideLayout" Target="../slideLayouts/slideLayout218.xml"/><Relationship Id="rId19" Type="http://schemas.openxmlformats.org/officeDocument/2006/relationships/image" Target="../media/image2.png"/><Relationship Id="rId4" Type="http://schemas.openxmlformats.org/officeDocument/2006/relationships/slideLayout" Target="../slideLayouts/slideLayout212.xml"/><Relationship Id="rId9" Type="http://schemas.openxmlformats.org/officeDocument/2006/relationships/slideLayout" Target="../slideLayouts/slideLayout217.xml"/><Relationship Id="rId14" Type="http://schemas.openxmlformats.org/officeDocument/2006/relationships/slideLayout" Target="../slideLayouts/slideLayout2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2.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theme" Target="../theme/theme4.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image" Target="../media/image1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3" Type="http://schemas.openxmlformats.org/officeDocument/2006/relationships/slideLayout" Target="../slideLayouts/slideLayout85.xml"/><Relationship Id="rId21" Type="http://schemas.openxmlformats.org/officeDocument/2006/relationships/image" Target="../media/image2.png"/><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theme" Target="../theme/theme5.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6.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slideLayout" Target="../slideLayouts/slideLayout115.xml"/><Relationship Id="rId7" Type="http://schemas.openxmlformats.org/officeDocument/2006/relationships/theme" Target="../theme/theme7.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5" Type="http://schemas.openxmlformats.org/officeDocument/2006/relationships/slideLayout" Target="../slideLayouts/slideLayout117.xml"/><Relationship Id="rId4" Type="http://schemas.openxmlformats.org/officeDocument/2006/relationships/slideLayout" Target="../slideLayouts/slideLayout116.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21.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5" Type="http://schemas.openxmlformats.org/officeDocument/2006/relationships/theme" Target="../theme/theme8.xml"/><Relationship Id="rId4" Type="http://schemas.openxmlformats.org/officeDocument/2006/relationships/slideLayout" Target="../slideLayouts/slideLayout12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717879582"/>
      </p:ext>
    </p:extLst>
  </p:cSld>
  <p:clrMap bg1="lt1" tx1="dk1" bg2="lt2" tx2="dk2" accent1="accent1" accent2="accent2" accent3="accent3" accent4="accent4" accent5="accent5" accent6="accent6" hlink="hlink" folHlink="folHlink"/>
  <p:sldLayoutIdLst>
    <p:sldLayoutId id="2147485144" r:id="rId1"/>
    <p:sldLayoutId id="2147485145" r:id="rId2"/>
    <p:sldLayoutId id="2147485146" r:id="rId3"/>
    <p:sldLayoutId id="2147485147" r:id="rId4"/>
    <p:sldLayoutId id="2147485148" r:id="rId5"/>
    <p:sldLayoutId id="2147485149" r:id="rId6"/>
    <p:sldLayoutId id="2147485150" r:id="rId7"/>
    <p:sldLayoutId id="2147485151" r:id="rId8"/>
    <p:sldLayoutId id="2147485152" r:id="rId9"/>
    <p:sldLayoutId id="2147485153" r:id="rId10"/>
    <p:sldLayoutId id="2147485154" r:id="rId11"/>
    <p:sldLayoutId id="2147485155" r:id="rId12"/>
    <p:sldLayoutId id="2147485156" r:id="rId13"/>
    <p:sldLayoutId id="2147485157" r:id="rId14"/>
    <p:sldLayoutId id="2147485158" r:id="rId15"/>
    <p:sldLayoutId id="2147485159" r:id="rId16"/>
    <p:sldLayoutId id="2147485160"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10" cstate="print"/>
          <a:srcRect b="4328"/>
          <a:stretch>
            <a:fillRect/>
          </a:stretch>
        </p:blipFill>
        <p:spPr>
          <a:xfrm>
            <a:off x="1" y="203200"/>
            <a:ext cx="12191999" cy="6318166"/>
          </a:xfrm>
          <a:prstGeom prst="rect">
            <a:avLst/>
          </a:prstGeom>
        </p:spPr>
      </p:pic>
      <p:sp>
        <p:nvSpPr>
          <p:cNvPr id="2" name="Holder 2"/>
          <p:cNvSpPr>
            <a:spLocks noGrp="1"/>
          </p:cNvSpPr>
          <p:nvPr>
            <p:ph type="title"/>
          </p:nvPr>
        </p:nvSpPr>
        <p:spPr>
          <a:xfrm>
            <a:off x="612987" y="336635"/>
            <a:ext cx="4865339" cy="400110"/>
          </a:xfrm>
          <a:prstGeom prst="rect">
            <a:avLst/>
          </a:prstGeom>
        </p:spPr>
        <p:txBody>
          <a:bodyPr wrap="square" lIns="0" tIns="0" rIns="0" bIns="0">
            <a:spAutoFit/>
          </a:bodyPr>
          <a:lstStyle>
            <a:lvl1pPr>
              <a:defRPr sz="2600" b="1" i="0">
                <a:solidFill>
                  <a:schemeClr val="tx1"/>
                </a:solidFill>
                <a:latin typeface="Arial"/>
                <a:cs typeface="Arial"/>
              </a:defRPr>
            </a:lvl1pPr>
          </a:lstStyle>
          <a:p>
            <a:endParaRPr/>
          </a:p>
        </p:txBody>
      </p:sp>
      <p:sp>
        <p:nvSpPr>
          <p:cNvPr id="3" name="Holder 3"/>
          <p:cNvSpPr>
            <a:spLocks noGrp="1"/>
          </p:cNvSpPr>
          <p:nvPr>
            <p:ph type="body" idx="1"/>
          </p:nvPr>
        </p:nvSpPr>
        <p:spPr>
          <a:xfrm>
            <a:off x="612987" y="1284527"/>
            <a:ext cx="5610860" cy="338554"/>
          </a:xfrm>
          <a:prstGeom prst="rect">
            <a:avLst/>
          </a:prstGeom>
        </p:spPr>
        <p:txBody>
          <a:bodyPr wrap="square" lIns="0" tIns="0" rIns="0" bIns="0">
            <a:spAutoFit/>
          </a:bodyPr>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7/30/26</a:t>
            </a:fld>
            <a:endParaRPr lang="en-US"/>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65253112"/>
      </p:ext>
    </p:extLst>
  </p:cSld>
  <p:clrMap bg1="lt1" tx1="dk1" bg2="lt2" tx2="dk2" accent1="accent1" accent2="accent2" accent3="accent3" accent4="accent4" accent5="accent5" accent6="accent6" hlink="hlink" folHlink="folHlink"/>
  <p:sldLayoutIdLst>
    <p:sldLayoutId id="2147485652" r:id="rId1"/>
    <p:sldLayoutId id="2147485653" r:id="rId2"/>
    <p:sldLayoutId id="2147485654" r:id="rId3"/>
    <p:sldLayoutId id="2147485655" r:id="rId4"/>
    <p:sldLayoutId id="2147485656" r:id="rId5"/>
    <p:sldLayoutId id="2147485657" r:id="rId6"/>
    <p:sldLayoutId id="2147485658" r:id="rId7"/>
    <p:sldLayoutId id="2147485659" r:id="rId8"/>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04800"/>
            <a:ext cx="11429999" cy="914400"/>
          </a:xfrm>
          <a:prstGeom prst="rect">
            <a:avLst/>
          </a:prstGeom>
        </p:spPr>
        <p:txBody>
          <a:bodyPr vert="horz" lIns="0" tIns="0" rIns="0" bIns="0" rtlCol="0" anchor="b" anchorCtr="0">
            <a:normAutofit/>
          </a:bodyPr>
          <a:lstStyle/>
          <a:p>
            <a:r>
              <a:rPr lang="en-US" dirty="0"/>
              <a:t>Click to Edit Master Title Style</a:t>
            </a:r>
          </a:p>
        </p:txBody>
      </p:sp>
      <p:sp>
        <p:nvSpPr>
          <p:cNvPr id="4" name="Text Placeholder 3"/>
          <p:cNvSpPr>
            <a:spLocks noGrp="1"/>
          </p:cNvSpPr>
          <p:nvPr>
            <p:ph type="body" idx="1"/>
          </p:nvPr>
        </p:nvSpPr>
        <p:spPr>
          <a:xfrm>
            <a:off x="381000" y="1597152"/>
            <a:ext cx="11430000" cy="442569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a:extLst>
              <a:ext uri="{FF2B5EF4-FFF2-40B4-BE49-F238E27FC236}">
                <a16:creationId xmlns:a16="http://schemas.microsoft.com/office/drawing/2014/main" id="{C76D9B4B-4A0C-41A0-BA56-6CDF747D6F73}"/>
              </a:ext>
            </a:extLst>
          </p:cNvPr>
          <p:cNvSpPr>
            <a:spLocks noGrp="1"/>
          </p:cNvSpPr>
          <p:nvPr>
            <p:ph type="ftr" sz="quarter" idx="3"/>
          </p:nvPr>
        </p:nvSpPr>
        <p:spPr>
          <a:xfrm>
            <a:off x="-2" y="6356350"/>
            <a:ext cx="12192001"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endParaRPr lang="en-US" dirty="0"/>
          </a:p>
        </p:txBody>
      </p:sp>
    </p:spTree>
    <p:extLst>
      <p:ext uri="{BB962C8B-B14F-4D97-AF65-F5344CB8AC3E}">
        <p14:creationId xmlns:p14="http://schemas.microsoft.com/office/powerpoint/2010/main" val="3618914395"/>
      </p:ext>
    </p:extLst>
  </p:cSld>
  <p:clrMap bg1="lt1" tx1="dk1" bg2="lt2" tx2="dk2" accent1="accent1" accent2="accent2" accent3="accent3" accent4="accent4" accent5="accent5" accent6="accent6" hlink="hlink" folHlink="folHlink"/>
  <p:sldLayoutIdLst>
    <p:sldLayoutId id="2147485679" r:id="rId1"/>
    <p:sldLayoutId id="2147485680" r:id="rId2"/>
    <p:sldLayoutId id="2147485681" r:id="rId3"/>
    <p:sldLayoutId id="2147485682" r:id="rId4"/>
    <p:sldLayoutId id="2147485683" r:id="rId5"/>
    <p:sldLayoutId id="2147485684" r:id="rId6"/>
    <p:sldLayoutId id="2147485685" r:id="rId7"/>
    <p:sldLayoutId id="2147485686" r:id="rId8"/>
    <p:sldLayoutId id="2147485687" r:id="rId9"/>
    <p:sldLayoutId id="2147485688" r:id="rId10"/>
    <p:sldLayoutId id="2147485689" r:id="rId11"/>
  </p:sldLayoutIdLst>
  <p:hf hdr="0" dt="0"/>
  <p:txStyles>
    <p:titleStyle>
      <a:lvl1pPr algn="l" defTabSz="457250" rtl="0" eaLnBrk="1" latinLnBrk="0" hangingPunct="1">
        <a:lnSpc>
          <a:spcPct val="90000"/>
        </a:lnSpc>
        <a:spcBef>
          <a:spcPct val="0"/>
        </a:spcBef>
        <a:buNone/>
        <a:defRPr sz="3600" b="0" kern="600" spc="51">
          <a:solidFill>
            <a:schemeClr val="tx1"/>
          </a:solidFill>
          <a:effectLst/>
          <a:latin typeface="Arial" panose="020B0604020202020204" pitchFamily="34" charset="0"/>
          <a:ea typeface="+mj-ea"/>
          <a:cs typeface="Arial" panose="020B0604020202020204" pitchFamily="34" charset="0"/>
        </a:defRPr>
      </a:lvl1pPr>
    </p:titleStyle>
    <p:bodyStyle>
      <a:lvl1pPr marL="225425" indent="-225425" algn="l" defTabSz="457250" rtl="0" eaLnBrk="1" latinLnBrk="0" hangingPunct="1">
        <a:lnSpc>
          <a:spcPct val="100000"/>
        </a:lnSpc>
        <a:spcBef>
          <a:spcPts val="0"/>
        </a:spcBef>
        <a:buClr>
          <a:schemeClr val="tx2"/>
        </a:buClr>
        <a:buSzPct val="95000"/>
        <a:buFont typeface="Arial Black" panose="020B0A04020102020204" pitchFamily="34" charset="0"/>
        <a:buChar char="•"/>
        <a:defRPr sz="2400" kern="600" spc="31">
          <a:solidFill>
            <a:schemeClr val="tx1"/>
          </a:solidFill>
          <a:latin typeface="Arial" panose="020B0604020202020204" pitchFamily="34" charset="0"/>
          <a:ea typeface="+mn-ea"/>
          <a:cs typeface="Arial" panose="020B0604020202020204" pitchFamily="34" charset="0"/>
        </a:defRPr>
      </a:lvl1pPr>
      <a:lvl2pPr marL="829035" indent="-219451" algn="l" defTabSz="457250" rtl="0" eaLnBrk="1" latinLnBrk="0" hangingPunct="1">
        <a:lnSpc>
          <a:spcPct val="100000"/>
        </a:lnSpc>
        <a:spcBef>
          <a:spcPts val="0"/>
        </a:spcBef>
        <a:buClr>
          <a:schemeClr val="tx2"/>
        </a:buClr>
        <a:buSzPct val="100000"/>
        <a:buFont typeface="Arial Narrow" panose="020B0606020202030204" pitchFamily="34" charset="0"/>
        <a:buChar char="–"/>
        <a:defRPr sz="2000" kern="600" spc="31">
          <a:solidFill>
            <a:schemeClr val="tx1"/>
          </a:solidFill>
          <a:latin typeface="Arial" panose="020B0604020202020204" pitchFamily="34" charset="0"/>
          <a:ea typeface="+mn-ea"/>
          <a:cs typeface="Arial" panose="020B0604020202020204" pitchFamily="34" charset="0"/>
        </a:defRPr>
      </a:lvl2pPr>
      <a:lvl3pPr marL="1375799" indent="-158747" algn="l" defTabSz="457250" rtl="0" eaLnBrk="1" latinLnBrk="0" hangingPunct="1">
        <a:lnSpc>
          <a:spcPct val="100000"/>
        </a:lnSpc>
        <a:spcBef>
          <a:spcPts val="0"/>
        </a:spcBef>
        <a:buClr>
          <a:schemeClr val="tx2"/>
        </a:buClr>
        <a:buSzPct val="95000"/>
        <a:buFont typeface="Wingdings" panose="05000000000000000000" pitchFamily="2" charset="2"/>
        <a:buChar char="§"/>
        <a:defRPr sz="1800" kern="600" spc="31">
          <a:solidFill>
            <a:schemeClr val="tx1"/>
          </a:solidFill>
          <a:latin typeface="Arial" panose="020B0604020202020204" pitchFamily="34" charset="0"/>
          <a:ea typeface="+mn-ea"/>
          <a:cs typeface="Arial" panose="020B0604020202020204" pitchFamily="34" charset="0"/>
        </a:defRPr>
      </a:lvl3pPr>
      <a:lvl4pPr marL="1828754" indent="-148163" algn="l" defTabSz="457250" rtl="0" eaLnBrk="1" latinLnBrk="0" hangingPunct="1">
        <a:lnSpc>
          <a:spcPct val="100000"/>
        </a:lnSpc>
        <a:spcBef>
          <a:spcPts val="0"/>
        </a:spcBef>
        <a:buClr>
          <a:schemeClr val="tx2"/>
        </a:buClr>
        <a:buSzPct val="100000"/>
        <a:buFont typeface="Arial Narrow" panose="020B0606020202030204" pitchFamily="34" charset="0"/>
        <a:buChar char="–"/>
        <a:tabLst/>
        <a:defRPr sz="1600" kern="600" spc="31">
          <a:solidFill>
            <a:schemeClr val="tx1"/>
          </a:solidFill>
          <a:latin typeface="Arial" panose="020B0604020202020204" pitchFamily="34" charset="0"/>
          <a:ea typeface="+mn-ea"/>
          <a:cs typeface="Arial" panose="020B0604020202020204" pitchFamily="34" charset="0"/>
        </a:defRPr>
      </a:lvl4pPr>
      <a:lvl5pPr marL="2290176" indent="-148163" algn="l" defTabSz="457250" rtl="0" eaLnBrk="1" latinLnBrk="0" hangingPunct="1">
        <a:lnSpc>
          <a:spcPct val="100000"/>
        </a:lnSpc>
        <a:spcBef>
          <a:spcPts val="0"/>
        </a:spcBef>
        <a:buClr>
          <a:schemeClr val="tx2"/>
        </a:buClr>
        <a:buSzPct val="90000"/>
        <a:buFont typeface="Arial Black" panose="020B0A04020102020204" pitchFamily="34" charset="0"/>
        <a:buChar char="•"/>
        <a:defRPr sz="1400" kern="600" spc="31">
          <a:solidFill>
            <a:schemeClr val="tx1"/>
          </a:solidFill>
          <a:latin typeface="Arial" panose="020B0604020202020204" pitchFamily="34" charset="0"/>
          <a:ea typeface="+mn-ea"/>
          <a:cs typeface="Arial" panose="020B0604020202020204" pitchFamily="34" charset="0"/>
        </a:defRPr>
      </a:lvl5pPr>
      <a:lvl6pPr marL="2514872" indent="-228625" algn="l" defTabSz="457250" rtl="0" eaLnBrk="1" latinLnBrk="0" hangingPunct="1">
        <a:spcBef>
          <a:spcPct val="20000"/>
        </a:spcBef>
        <a:buFont typeface="Arial"/>
        <a:buChar char="•"/>
        <a:defRPr sz="2000" kern="1200">
          <a:solidFill>
            <a:schemeClr val="tx1"/>
          </a:solidFill>
          <a:latin typeface="+mn-lt"/>
          <a:ea typeface="+mn-ea"/>
          <a:cs typeface="+mn-cs"/>
        </a:defRPr>
      </a:lvl6pPr>
      <a:lvl7pPr marL="2972122" indent="-228625" algn="l" defTabSz="457250" rtl="0" eaLnBrk="1" latinLnBrk="0" hangingPunct="1">
        <a:spcBef>
          <a:spcPct val="20000"/>
        </a:spcBef>
        <a:buFont typeface="Arial"/>
        <a:buChar char="•"/>
        <a:defRPr sz="2000" kern="1200">
          <a:solidFill>
            <a:schemeClr val="tx1"/>
          </a:solidFill>
          <a:latin typeface="+mn-lt"/>
          <a:ea typeface="+mn-ea"/>
          <a:cs typeface="+mn-cs"/>
        </a:defRPr>
      </a:lvl7pPr>
      <a:lvl8pPr marL="3429372" indent="-228625" algn="l" defTabSz="457250" rtl="0" eaLnBrk="1" latinLnBrk="0" hangingPunct="1">
        <a:spcBef>
          <a:spcPct val="20000"/>
        </a:spcBef>
        <a:buFont typeface="Arial"/>
        <a:buChar char="•"/>
        <a:defRPr sz="2000" kern="1200">
          <a:solidFill>
            <a:schemeClr val="tx1"/>
          </a:solidFill>
          <a:latin typeface="+mn-lt"/>
          <a:ea typeface="+mn-ea"/>
          <a:cs typeface="+mn-cs"/>
        </a:defRPr>
      </a:lvl8pPr>
      <a:lvl9pPr marL="3886621" indent="-228625" algn="l" defTabSz="45725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50" rtl="0" eaLnBrk="1" latinLnBrk="0" hangingPunct="1">
        <a:defRPr sz="1867" kern="1200">
          <a:solidFill>
            <a:schemeClr val="tx1"/>
          </a:solidFill>
          <a:latin typeface="+mn-lt"/>
          <a:ea typeface="+mn-ea"/>
          <a:cs typeface="+mn-cs"/>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7" pos="3840">
          <p15:clr>
            <a:srgbClr val="F26B43"/>
          </p15:clr>
        </p15:guide>
        <p15:guide id="8" orient="horz" pos="192">
          <p15:clr>
            <a:srgbClr val="F26B43"/>
          </p15:clr>
        </p15:guide>
        <p15:guide id="9" pos="240">
          <p15:clr>
            <a:srgbClr val="F26B43"/>
          </p15:clr>
        </p15:guide>
        <p15:guide id="10" pos="7440">
          <p15:clr>
            <a:srgbClr val="F26B43"/>
          </p15:clr>
        </p15:guide>
        <p15:guide id="11" orient="horz" pos="1008">
          <p15:clr>
            <a:srgbClr val="F26B43"/>
          </p15:clr>
        </p15:guide>
        <p15:guide id="12" orient="horz" pos="76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0"/>
            <a:ext cx="11429999" cy="12192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4" name="Text Placeholder 3"/>
          <p:cNvSpPr>
            <a:spLocks noGrp="1"/>
          </p:cNvSpPr>
          <p:nvPr>
            <p:ph type="body" idx="1"/>
          </p:nvPr>
        </p:nvSpPr>
        <p:spPr>
          <a:xfrm>
            <a:off x="381000" y="1597152"/>
            <a:ext cx="11430000" cy="4425696"/>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2">
            <a:extLst>
              <a:ext uri="{FF2B5EF4-FFF2-40B4-BE49-F238E27FC236}">
                <a16:creationId xmlns:a16="http://schemas.microsoft.com/office/drawing/2014/main" id="{654D6411-2672-74F0-03F9-CDC4DD79F797}"/>
              </a:ext>
            </a:extLst>
          </p:cNvPr>
          <p:cNvSpPr>
            <a:spLocks noGrp="1"/>
          </p:cNvSpPr>
          <p:nvPr>
            <p:ph type="ftr" sz="quarter" idx="3"/>
          </p:nvPr>
        </p:nvSpPr>
        <p:spPr>
          <a:xfrm>
            <a:off x="-2" y="6263744"/>
            <a:ext cx="12192001" cy="246464"/>
          </a:xfrm>
          <a:prstGeom prst="rect">
            <a:avLst/>
          </a:prstGeom>
        </p:spPr>
        <p:txBody>
          <a:bodyPr vert="horz" lIns="137160" tIns="0" rIns="137160" bIns="91440" rtlCol="0" anchor="b" anchorCtr="0"/>
          <a:lstStyle>
            <a:lvl1pPr algn="l">
              <a:defRPr sz="1000">
                <a:solidFill>
                  <a:srgbClr val="000000"/>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418400253"/>
      </p:ext>
    </p:extLst>
  </p:cSld>
  <p:clrMap bg1="lt1" tx1="dk1" bg2="lt2" tx2="dk2" accent1="accent1" accent2="accent2" accent3="accent3" accent4="accent4" accent5="accent5" accent6="accent6" hlink="hlink" folHlink="folHlink"/>
  <p:sldLayoutIdLst>
    <p:sldLayoutId id="2147485691" r:id="rId1"/>
    <p:sldLayoutId id="2147485692" r:id="rId2"/>
    <p:sldLayoutId id="2147485693" r:id="rId3"/>
    <p:sldLayoutId id="2147485694" r:id="rId4"/>
    <p:sldLayoutId id="2147485695" r:id="rId5"/>
    <p:sldLayoutId id="2147485696" r:id="rId6"/>
    <p:sldLayoutId id="2147485697" r:id="rId7"/>
    <p:sldLayoutId id="2147485698" r:id="rId8"/>
    <p:sldLayoutId id="2147485699" r:id="rId9"/>
    <p:sldLayoutId id="2147485700" r:id="rId10"/>
    <p:sldLayoutId id="2147485701" r:id="rId11"/>
    <p:sldLayoutId id="2147485702" r:id="rId12"/>
  </p:sldLayoutIdLst>
  <p:hf hdr="0" dt="0"/>
  <p:txStyles>
    <p:titleStyle>
      <a:lvl1pPr algn="l" defTabSz="457250" rtl="0" eaLnBrk="1" latinLnBrk="0" hangingPunct="1">
        <a:lnSpc>
          <a:spcPct val="90000"/>
        </a:lnSpc>
        <a:spcBef>
          <a:spcPct val="0"/>
        </a:spcBef>
        <a:buNone/>
        <a:defRPr sz="3200" b="0" kern="600" spc="51">
          <a:solidFill>
            <a:srgbClr val="000000"/>
          </a:solidFill>
          <a:effectLst/>
          <a:latin typeface="Arial" panose="020B0604020202020204" pitchFamily="34" charset="0"/>
          <a:ea typeface="+mj-ea"/>
          <a:cs typeface="Arial" panose="020B0604020202020204" pitchFamily="34" charset="0"/>
        </a:defRPr>
      </a:lvl1pPr>
    </p:titleStyle>
    <p:bodyStyle>
      <a:lvl1pPr marL="225425" indent="-225425" algn="l" defTabSz="457250" rtl="0" eaLnBrk="1" latinLnBrk="0" hangingPunct="1">
        <a:lnSpc>
          <a:spcPct val="100000"/>
        </a:lnSpc>
        <a:spcBef>
          <a:spcPts val="0"/>
        </a:spcBef>
        <a:buClr>
          <a:schemeClr val="bg2"/>
        </a:buClr>
        <a:buSzPct val="95000"/>
        <a:buFont typeface="Arial Black" panose="020B0A04020102020204" pitchFamily="34" charset="0"/>
        <a:buChar char="•"/>
        <a:defRPr sz="2200" kern="600" spc="31">
          <a:solidFill>
            <a:srgbClr val="000000"/>
          </a:solidFill>
          <a:latin typeface="Arial" panose="020B0604020202020204" pitchFamily="34" charset="0"/>
          <a:ea typeface="+mn-ea"/>
          <a:cs typeface="Arial" panose="020B0604020202020204" pitchFamily="34" charset="0"/>
        </a:defRPr>
      </a:lvl1pPr>
      <a:lvl2pPr marL="517525" indent="-284163" algn="l" defTabSz="457250" rtl="0" eaLnBrk="1" latinLnBrk="0" hangingPunct="1">
        <a:lnSpc>
          <a:spcPct val="100000"/>
        </a:lnSpc>
        <a:spcBef>
          <a:spcPts val="0"/>
        </a:spcBef>
        <a:buClr>
          <a:schemeClr val="bg2"/>
        </a:buClr>
        <a:buSzPct val="100000"/>
        <a:buFont typeface="Arial Narrow" panose="020B0606020202030204" pitchFamily="34" charset="0"/>
        <a:buChar char="–"/>
        <a:defRPr sz="2200" kern="600" spc="31">
          <a:solidFill>
            <a:srgbClr val="000000"/>
          </a:solidFill>
          <a:latin typeface="Arial" panose="020B0604020202020204" pitchFamily="34" charset="0"/>
          <a:ea typeface="+mn-ea"/>
          <a:cs typeface="Arial" panose="020B0604020202020204" pitchFamily="34" charset="0"/>
        </a:defRPr>
      </a:lvl2pPr>
      <a:lvl3pPr marL="738188" indent="-220663" algn="l" defTabSz="457250" rtl="0" eaLnBrk="1" latinLnBrk="0" hangingPunct="1">
        <a:lnSpc>
          <a:spcPct val="100000"/>
        </a:lnSpc>
        <a:spcBef>
          <a:spcPts val="0"/>
        </a:spcBef>
        <a:buClr>
          <a:schemeClr val="bg2"/>
        </a:buClr>
        <a:buSzPct val="95000"/>
        <a:buFont typeface="Wingdings" panose="05000000000000000000" pitchFamily="2" charset="2"/>
        <a:buChar char="§"/>
        <a:defRPr sz="2200" kern="600" spc="31">
          <a:solidFill>
            <a:srgbClr val="000000"/>
          </a:solidFill>
          <a:latin typeface="Arial" panose="020B0604020202020204" pitchFamily="34" charset="0"/>
          <a:ea typeface="+mn-ea"/>
          <a:cs typeface="Arial" panose="020B0604020202020204" pitchFamily="34" charset="0"/>
        </a:defRPr>
      </a:lvl3pPr>
      <a:lvl4pPr marL="1025525" indent="-222250" algn="l" defTabSz="457250" rtl="0" eaLnBrk="1" latinLnBrk="0" hangingPunct="1">
        <a:lnSpc>
          <a:spcPct val="100000"/>
        </a:lnSpc>
        <a:spcBef>
          <a:spcPts val="0"/>
        </a:spcBef>
        <a:buClr>
          <a:schemeClr val="bg2"/>
        </a:buClr>
        <a:buSzPct val="100000"/>
        <a:buFont typeface="Arial Narrow" panose="020B0606020202030204" pitchFamily="34" charset="0"/>
        <a:buChar char="–"/>
        <a:tabLst/>
        <a:defRPr sz="2200" kern="600" spc="31">
          <a:solidFill>
            <a:srgbClr val="000000"/>
          </a:solidFill>
          <a:latin typeface="Arial" panose="020B0604020202020204" pitchFamily="34" charset="0"/>
          <a:ea typeface="+mn-ea"/>
          <a:cs typeface="Arial" panose="020B0604020202020204" pitchFamily="34" charset="0"/>
        </a:defRPr>
      </a:lvl4pPr>
      <a:lvl5pPr marL="1255713" indent="-165100" algn="l" defTabSz="457250" rtl="0" eaLnBrk="1" latinLnBrk="0" hangingPunct="1">
        <a:lnSpc>
          <a:spcPct val="100000"/>
        </a:lnSpc>
        <a:spcBef>
          <a:spcPts val="0"/>
        </a:spcBef>
        <a:buClr>
          <a:schemeClr val="bg2"/>
        </a:buClr>
        <a:buSzPct val="90000"/>
        <a:buFont typeface="Arial Black" panose="020B0A04020102020204" pitchFamily="34" charset="0"/>
        <a:buChar char="•"/>
        <a:defRPr sz="2200" kern="600" spc="31">
          <a:solidFill>
            <a:srgbClr val="000000"/>
          </a:solidFill>
          <a:latin typeface="Arial" panose="020B0604020202020204" pitchFamily="34" charset="0"/>
          <a:ea typeface="+mn-ea"/>
          <a:cs typeface="Arial" panose="020B0604020202020204" pitchFamily="34" charset="0"/>
        </a:defRPr>
      </a:lvl5pPr>
      <a:lvl6pPr marL="2514872" indent="-228625" algn="l" defTabSz="457250" rtl="0" eaLnBrk="1" latinLnBrk="0" hangingPunct="1">
        <a:spcBef>
          <a:spcPct val="20000"/>
        </a:spcBef>
        <a:buFont typeface="Arial"/>
        <a:buChar char="•"/>
        <a:defRPr sz="2000" kern="1200">
          <a:solidFill>
            <a:schemeClr val="tx1"/>
          </a:solidFill>
          <a:latin typeface="+mn-lt"/>
          <a:ea typeface="+mn-ea"/>
          <a:cs typeface="+mn-cs"/>
        </a:defRPr>
      </a:lvl6pPr>
      <a:lvl7pPr marL="2972122" indent="-228625" algn="l" defTabSz="457250" rtl="0" eaLnBrk="1" latinLnBrk="0" hangingPunct="1">
        <a:spcBef>
          <a:spcPct val="20000"/>
        </a:spcBef>
        <a:buFont typeface="Arial"/>
        <a:buChar char="•"/>
        <a:defRPr sz="2000" kern="1200">
          <a:solidFill>
            <a:schemeClr val="tx1"/>
          </a:solidFill>
          <a:latin typeface="+mn-lt"/>
          <a:ea typeface="+mn-ea"/>
          <a:cs typeface="+mn-cs"/>
        </a:defRPr>
      </a:lvl7pPr>
      <a:lvl8pPr marL="3429372" indent="-228625" algn="l" defTabSz="457250" rtl="0" eaLnBrk="1" latinLnBrk="0" hangingPunct="1">
        <a:spcBef>
          <a:spcPct val="20000"/>
        </a:spcBef>
        <a:buFont typeface="Arial"/>
        <a:buChar char="•"/>
        <a:defRPr sz="2000" kern="1200">
          <a:solidFill>
            <a:schemeClr val="tx1"/>
          </a:solidFill>
          <a:latin typeface="+mn-lt"/>
          <a:ea typeface="+mn-ea"/>
          <a:cs typeface="+mn-cs"/>
        </a:defRPr>
      </a:lvl8pPr>
      <a:lvl9pPr marL="3886621" indent="-228625" algn="l" defTabSz="45725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50" rtl="0" eaLnBrk="1" latinLnBrk="0" hangingPunct="1">
        <a:defRPr sz="1867" kern="1200">
          <a:solidFill>
            <a:schemeClr val="tx1"/>
          </a:solidFill>
          <a:latin typeface="+mn-lt"/>
          <a:ea typeface="+mn-ea"/>
          <a:cs typeface="+mn-cs"/>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7" pos="3840">
          <p15:clr>
            <a:srgbClr val="F26B43"/>
          </p15:clr>
        </p15:guide>
        <p15:guide id="8" orient="horz" pos="192">
          <p15:clr>
            <a:srgbClr val="F26B43"/>
          </p15:clr>
        </p15:guide>
        <p15:guide id="9" pos="240">
          <p15:clr>
            <a:srgbClr val="F26B43"/>
          </p15:clr>
        </p15:guide>
        <p15:guide id="10" pos="7440">
          <p15:clr>
            <a:srgbClr val="F26B43"/>
          </p15:clr>
        </p15:guide>
        <p15:guide id="11" orient="horz" pos="1008">
          <p15:clr>
            <a:srgbClr val="F26B43"/>
          </p15:clr>
        </p15:guide>
        <p15:guide id="12" orient="horz" pos="76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143000"/>
          </a:xfrm>
          <a:prstGeom prst="rect">
            <a:avLst/>
          </a:prstGeom>
          <a:no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93998" y="1303847"/>
            <a:ext cx="11404005" cy="43171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p:cNvSpPr txBox="1"/>
          <p:nvPr userDrawn="1"/>
        </p:nvSpPr>
        <p:spPr>
          <a:xfrm>
            <a:off x="9073877" y="6617803"/>
            <a:ext cx="2828236" cy="233462"/>
          </a:xfrm>
          <a:prstGeom prst="rect">
            <a:avLst/>
          </a:prstGeom>
          <a:noFill/>
        </p:spPr>
        <p:txBody>
          <a:bodyPr wrap="square" rtlCol="0">
            <a:spAutoFit/>
          </a:bodyPr>
          <a:lstStyle/>
          <a:p>
            <a:pPr algn="r">
              <a:defRPr/>
            </a:pPr>
            <a:r>
              <a:rPr lang="en-US" sz="917" b="0" dirty="0">
                <a:solidFill>
                  <a:srgbClr val="000000"/>
                </a:solidFill>
              </a:rPr>
              <a:t>© 2026 PRIME</a:t>
            </a:r>
            <a:r>
              <a:rPr lang="en-US" sz="917" b="0" baseline="30000" dirty="0">
                <a:solidFill>
                  <a:srgbClr val="000000"/>
                </a:solidFill>
              </a:rPr>
              <a:t>® </a:t>
            </a:r>
            <a:r>
              <a:rPr lang="en-US" sz="917" b="0" dirty="0">
                <a:solidFill>
                  <a:srgbClr val="000000"/>
                </a:solidFill>
              </a:rPr>
              <a:t>Education, LLC. All Rights Reserved.</a:t>
            </a:r>
            <a:endParaRPr lang="en-US" sz="917" b="0" dirty="0">
              <a:solidFill>
                <a:schemeClr val="bg1"/>
              </a:solidFill>
            </a:endParaRPr>
          </a:p>
        </p:txBody>
      </p:sp>
    </p:spTree>
    <p:extLst>
      <p:ext uri="{BB962C8B-B14F-4D97-AF65-F5344CB8AC3E}">
        <p14:creationId xmlns:p14="http://schemas.microsoft.com/office/powerpoint/2010/main" val="2831374782"/>
      </p:ext>
    </p:extLst>
  </p:cSld>
  <p:clrMap bg1="lt1" tx1="dk1" bg2="lt2" tx2="dk2" accent1="accent1" accent2="accent2" accent3="accent3" accent4="accent4" accent5="accent5" accent6="accent6" hlink="hlink" folHlink="folHlink"/>
  <p:sldLayoutIdLst>
    <p:sldLayoutId id="2147485704" r:id="rId1"/>
    <p:sldLayoutId id="2147485705" r:id="rId2"/>
    <p:sldLayoutId id="2147485706" r:id="rId3"/>
    <p:sldLayoutId id="2147485707" r:id="rId4"/>
    <p:sldLayoutId id="2147485708" r:id="rId5"/>
    <p:sldLayoutId id="2147485709" r:id="rId6"/>
    <p:sldLayoutId id="2147485710" r:id="rId7"/>
    <p:sldLayoutId id="2147485711" r:id="rId8"/>
  </p:sldLayoutIdLst>
  <p:txStyles>
    <p:titleStyle>
      <a:lvl1pPr algn="ctr" defTabSz="761970" rtl="0" eaLnBrk="1" latinLnBrk="0" hangingPunct="1">
        <a:spcBef>
          <a:spcPct val="0"/>
        </a:spcBef>
        <a:buNone/>
        <a:defRPr sz="3667" b="1" kern="1200">
          <a:solidFill>
            <a:schemeClr val="tx1"/>
          </a:solidFill>
          <a:latin typeface="+mj-lt"/>
          <a:ea typeface="+mj-ea"/>
          <a:cs typeface="+mj-cs"/>
        </a:defRPr>
      </a:lvl1pPr>
    </p:titleStyle>
    <p:bodyStyle>
      <a:lvl1pPr marL="285739" indent="-285739" algn="l" defTabSz="761970" rtl="0" eaLnBrk="1" latinLnBrk="0" hangingPunct="1">
        <a:spcBef>
          <a:spcPct val="20000"/>
        </a:spcBef>
        <a:buClr>
          <a:schemeClr val="tx1"/>
        </a:buClr>
        <a:buFont typeface="Arial" pitchFamily="34" charset="0"/>
        <a:buChar char="•"/>
        <a:defRPr sz="2667" b="1" kern="1200">
          <a:solidFill>
            <a:schemeClr val="tx1"/>
          </a:solidFill>
          <a:latin typeface="+mn-lt"/>
          <a:ea typeface="+mn-ea"/>
          <a:cs typeface="+mn-cs"/>
        </a:defRPr>
      </a:lvl1pPr>
      <a:lvl2pPr marL="619100" indent="-238115" algn="l" defTabSz="761970" rtl="0" eaLnBrk="1" latinLnBrk="0" hangingPunct="1">
        <a:spcBef>
          <a:spcPct val="20000"/>
        </a:spcBef>
        <a:buClr>
          <a:schemeClr val="tx1"/>
        </a:buClr>
        <a:buFont typeface="Wingdings" panose="05000000000000000000" pitchFamily="2" charset="2"/>
        <a:buChar char="§"/>
        <a:defRPr sz="2333" kern="1200">
          <a:solidFill>
            <a:schemeClr val="tx1"/>
          </a:solidFill>
          <a:latin typeface="+mn-lt"/>
          <a:ea typeface="+mn-ea"/>
          <a:cs typeface="+mn-cs"/>
        </a:defRPr>
      </a:lvl2pPr>
      <a:lvl3pPr marL="952462" indent="-190492" algn="l" defTabSz="761970" rtl="0" eaLnBrk="1" latinLnBrk="0" hangingPunct="1">
        <a:spcBef>
          <a:spcPct val="20000"/>
        </a:spcBef>
        <a:buClr>
          <a:schemeClr val="tx1"/>
        </a:buClr>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Clr>
          <a:schemeClr val="tx1"/>
        </a:buClr>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Clr>
          <a:schemeClr val="tx1"/>
        </a:buClr>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510B3E-D592-4EF9-B076-9B82FF8F812E}"/>
              </a:ext>
            </a:extLst>
          </p:cNvPr>
          <p:cNvPicPr>
            <a:picLocks noChangeAspect="1"/>
          </p:cNvPicPr>
          <p:nvPr userDrawn="1"/>
        </p:nvPicPr>
        <p:blipFill>
          <a:blip r:embed="rId1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612000" y="169992"/>
            <a:ext cx="9093678" cy="832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28650" y="1493837"/>
            <a:ext cx="10779124" cy="4621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81554711"/>
      </p:ext>
    </p:extLst>
  </p:cSld>
  <p:clrMap bg1="lt1" tx1="dk1" bg2="lt2" tx2="dk2" accent1="accent1" accent2="accent2" accent3="accent3" accent4="accent4" accent5="accent5" accent6="accent6" hlink="hlink" folHlink="folHlink"/>
  <p:sldLayoutIdLst>
    <p:sldLayoutId id="2147485713" r:id="rId1"/>
    <p:sldLayoutId id="2147485714" r:id="rId2"/>
    <p:sldLayoutId id="2147485715" r:id="rId3"/>
    <p:sldLayoutId id="2147485716" r:id="rId4"/>
    <p:sldLayoutId id="2147485717" r:id="rId5"/>
    <p:sldLayoutId id="2147485718" r:id="rId6"/>
    <p:sldLayoutId id="2147485719" r:id="rId7"/>
    <p:sldLayoutId id="2147485720" r:id="rId8"/>
  </p:sldLayoutIdLst>
  <p:hf hdr="0" ftr="0" dt="0"/>
  <p:txStyles>
    <p:titleStyle>
      <a:lvl1pPr algn="l" rtl="0" eaLnBrk="0" fontAlgn="base" hangingPunct="0">
        <a:lnSpc>
          <a:spcPct val="99000"/>
        </a:lnSpc>
        <a:spcBef>
          <a:spcPct val="0"/>
        </a:spcBef>
        <a:spcAft>
          <a:spcPct val="0"/>
        </a:spcAft>
        <a:defRPr sz="3200" b="1">
          <a:solidFill>
            <a:schemeClr val="accent3"/>
          </a:solidFill>
          <a:latin typeface="+mj-lt"/>
          <a:ea typeface="+mj-ea"/>
          <a:cs typeface="+mj-cs"/>
        </a:defRPr>
      </a:lvl1pPr>
      <a:lvl2pPr algn="l" rtl="0" eaLnBrk="0" fontAlgn="base" hangingPunct="0">
        <a:lnSpc>
          <a:spcPct val="90000"/>
        </a:lnSpc>
        <a:spcBef>
          <a:spcPct val="0"/>
        </a:spcBef>
        <a:spcAft>
          <a:spcPct val="0"/>
        </a:spcAft>
        <a:defRPr sz="2800">
          <a:solidFill>
            <a:srgbClr val="005AB4"/>
          </a:solidFill>
          <a:latin typeface="Arial" pitchFamily="34" charset="0"/>
          <a:cs typeface="Arial" pitchFamily="34" charset="0"/>
        </a:defRPr>
      </a:lvl2pPr>
      <a:lvl3pPr algn="l" rtl="0" eaLnBrk="0" fontAlgn="base" hangingPunct="0">
        <a:lnSpc>
          <a:spcPct val="90000"/>
        </a:lnSpc>
        <a:spcBef>
          <a:spcPct val="0"/>
        </a:spcBef>
        <a:spcAft>
          <a:spcPct val="0"/>
        </a:spcAft>
        <a:defRPr sz="2800">
          <a:solidFill>
            <a:srgbClr val="005AB4"/>
          </a:solidFill>
          <a:latin typeface="Arial" pitchFamily="34" charset="0"/>
          <a:cs typeface="Arial" pitchFamily="34" charset="0"/>
        </a:defRPr>
      </a:lvl3pPr>
      <a:lvl4pPr algn="l" rtl="0" eaLnBrk="0" fontAlgn="base" hangingPunct="0">
        <a:lnSpc>
          <a:spcPct val="90000"/>
        </a:lnSpc>
        <a:spcBef>
          <a:spcPct val="0"/>
        </a:spcBef>
        <a:spcAft>
          <a:spcPct val="0"/>
        </a:spcAft>
        <a:defRPr sz="2800">
          <a:solidFill>
            <a:srgbClr val="005AB4"/>
          </a:solidFill>
          <a:latin typeface="Arial" pitchFamily="34" charset="0"/>
          <a:cs typeface="Arial" pitchFamily="34" charset="0"/>
        </a:defRPr>
      </a:lvl4pPr>
      <a:lvl5pPr algn="l" rtl="0" eaLnBrk="0" fontAlgn="base" hangingPunct="0">
        <a:lnSpc>
          <a:spcPct val="90000"/>
        </a:lnSpc>
        <a:spcBef>
          <a:spcPct val="0"/>
        </a:spcBef>
        <a:spcAft>
          <a:spcPct val="0"/>
        </a:spcAft>
        <a:defRPr sz="2800">
          <a:solidFill>
            <a:srgbClr val="005AB4"/>
          </a:solidFill>
          <a:latin typeface="Arial" pitchFamily="34" charset="0"/>
          <a:cs typeface="Arial" pitchFamily="34" charset="0"/>
        </a:defRPr>
      </a:lvl5pPr>
      <a:lvl6pPr marL="457200" algn="l" rtl="0" fontAlgn="base">
        <a:lnSpc>
          <a:spcPct val="90000"/>
        </a:lnSpc>
        <a:spcBef>
          <a:spcPct val="0"/>
        </a:spcBef>
        <a:spcAft>
          <a:spcPct val="0"/>
        </a:spcAft>
        <a:defRPr sz="2800">
          <a:solidFill>
            <a:srgbClr val="005AB4"/>
          </a:solidFill>
          <a:latin typeface="Arial" pitchFamily="34" charset="0"/>
          <a:cs typeface="Arial" pitchFamily="34" charset="0"/>
        </a:defRPr>
      </a:lvl6pPr>
      <a:lvl7pPr marL="914400" algn="l" rtl="0" fontAlgn="base">
        <a:lnSpc>
          <a:spcPct val="90000"/>
        </a:lnSpc>
        <a:spcBef>
          <a:spcPct val="0"/>
        </a:spcBef>
        <a:spcAft>
          <a:spcPct val="0"/>
        </a:spcAft>
        <a:defRPr sz="2800">
          <a:solidFill>
            <a:srgbClr val="005AB4"/>
          </a:solidFill>
          <a:latin typeface="Arial" pitchFamily="34" charset="0"/>
          <a:cs typeface="Arial" pitchFamily="34" charset="0"/>
        </a:defRPr>
      </a:lvl7pPr>
      <a:lvl8pPr marL="1371600" algn="l" rtl="0" fontAlgn="base">
        <a:lnSpc>
          <a:spcPct val="90000"/>
        </a:lnSpc>
        <a:spcBef>
          <a:spcPct val="0"/>
        </a:spcBef>
        <a:spcAft>
          <a:spcPct val="0"/>
        </a:spcAft>
        <a:defRPr sz="2800">
          <a:solidFill>
            <a:srgbClr val="005AB4"/>
          </a:solidFill>
          <a:latin typeface="Arial" pitchFamily="34" charset="0"/>
          <a:cs typeface="Arial" pitchFamily="34" charset="0"/>
        </a:defRPr>
      </a:lvl8pPr>
      <a:lvl9pPr marL="1828800" algn="l" rtl="0" fontAlgn="base">
        <a:lnSpc>
          <a:spcPct val="90000"/>
        </a:lnSpc>
        <a:spcBef>
          <a:spcPct val="0"/>
        </a:spcBef>
        <a:spcAft>
          <a:spcPct val="0"/>
        </a:spcAft>
        <a:defRPr sz="2800">
          <a:solidFill>
            <a:srgbClr val="005AB4"/>
          </a:solidFill>
          <a:latin typeface="Arial" pitchFamily="34" charset="0"/>
          <a:cs typeface="Arial" pitchFamily="34" charset="0"/>
        </a:defRPr>
      </a:lvl9pPr>
    </p:titleStyle>
    <p:bodyStyle>
      <a:lvl1pPr marL="265113" indent="-265113" algn="l" rtl="0" eaLnBrk="0" fontAlgn="base" hangingPunct="0">
        <a:lnSpc>
          <a:spcPct val="100000"/>
        </a:lnSpc>
        <a:spcBef>
          <a:spcPts val="1200"/>
        </a:spcBef>
        <a:spcAft>
          <a:spcPts val="0"/>
        </a:spcAft>
        <a:buClr>
          <a:schemeClr val="accent3"/>
        </a:buClr>
        <a:buChar char="•"/>
        <a:defRPr sz="2400">
          <a:solidFill>
            <a:srgbClr val="223341"/>
          </a:solidFill>
          <a:latin typeface="+mn-lt"/>
          <a:ea typeface="+mn-ea"/>
          <a:cs typeface="+mn-cs"/>
        </a:defRPr>
      </a:lvl1pPr>
      <a:lvl2pPr marL="625475" indent="-265113" algn="l" rtl="0" eaLnBrk="0" fontAlgn="base" hangingPunct="0">
        <a:lnSpc>
          <a:spcPct val="100000"/>
        </a:lnSpc>
        <a:spcBef>
          <a:spcPts val="600"/>
        </a:spcBef>
        <a:spcAft>
          <a:spcPts val="0"/>
        </a:spcAft>
        <a:buClr>
          <a:schemeClr val="accent3"/>
        </a:buClr>
        <a:buFont typeface="Arial" pitchFamily="34" charset="0"/>
        <a:buChar char="–"/>
        <a:defRPr sz="2000">
          <a:solidFill>
            <a:schemeClr val="tx1"/>
          </a:solidFill>
          <a:latin typeface="+mn-lt"/>
          <a:cs typeface="+mn-cs"/>
        </a:defRPr>
      </a:lvl2pPr>
      <a:lvl3pPr marL="898525" indent="-184150" algn="l" rtl="0" eaLnBrk="0" fontAlgn="base" hangingPunct="0">
        <a:lnSpc>
          <a:spcPct val="100000"/>
        </a:lnSpc>
        <a:spcBef>
          <a:spcPts val="300"/>
        </a:spcBef>
        <a:spcAft>
          <a:spcPts val="0"/>
        </a:spcAft>
        <a:buClr>
          <a:schemeClr val="accent3"/>
        </a:buClr>
        <a:buFont typeface="Arial" pitchFamily="34" charset="0"/>
        <a:buChar char="•"/>
        <a:tabLst>
          <a:tab pos="2871788" algn="l"/>
        </a:tabLst>
        <a:defRPr sz="1800">
          <a:solidFill>
            <a:schemeClr val="tx1"/>
          </a:solidFill>
          <a:latin typeface="+mn-lt"/>
          <a:cs typeface="+mn-cs"/>
        </a:defRPr>
      </a:lvl3pPr>
      <a:lvl4pPr marL="1163638" indent="-177800" algn="l" rtl="0" eaLnBrk="0" fontAlgn="base" hangingPunct="0">
        <a:lnSpc>
          <a:spcPct val="100000"/>
        </a:lnSpc>
        <a:spcBef>
          <a:spcPts val="0"/>
        </a:spcBef>
        <a:spcAft>
          <a:spcPts val="0"/>
        </a:spcAft>
        <a:buClr>
          <a:schemeClr val="accent3"/>
        </a:buClr>
        <a:buFont typeface="Arial" charset="0"/>
        <a:buChar char="−"/>
        <a:tabLst>
          <a:tab pos="2871788" algn="l"/>
        </a:tabLst>
        <a:defRPr sz="1600">
          <a:solidFill>
            <a:schemeClr val="tx1"/>
          </a:solidFill>
          <a:latin typeface="+mn-lt"/>
          <a:cs typeface="+mn-cs"/>
        </a:defRPr>
      </a:lvl4pPr>
      <a:lvl5pPr marL="712788" indent="1116013" algn="l" rtl="0" eaLnBrk="0" fontAlgn="base" hangingPunct="0">
        <a:lnSpc>
          <a:spcPct val="90000"/>
        </a:lnSpc>
        <a:spcBef>
          <a:spcPct val="20000"/>
        </a:spcBef>
        <a:spcAft>
          <a:spcPct val="20000"/>
        </a:spcAft>
        <a:buClr>
          <a:srgbClr val="37AEFF"/>
        </a:buClr>
        <a:buFont typeface="Wingdings" pitchFamily="2" charset="2"/>
        <a:defRPr>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86">
          <p15:clr>
            <a:srgbClr val="F26B43"/>
          </p15:clr>
        </p15:guide>
        <p15:guide id="2" pos="396">
          <p15:clr>
            <a:srgbClr val="F26B43"/>
          </p15:clr>
        </p15:guide>
        <p15:guide id="3" orient="horz" pos="935">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7D2D6-7C48-4E81-B298-73268FCAC58B}"/>
              </a:ext>
            </a:extLst>
          </p:cNvPr>
          <p:cNvSpPr>
            <a:spLocks noGrp="1"/>
          </p:cNvSpPr>
          <p:nvPr userDrawn="1">
            <p:ph type="title"/>
          </p:nvPr>
        </p:nvSpPr>
        <p:spPr>
          <a:xfrm>
            <a:off x="640080" y="365124"/>
            <a:ext cx="109728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2BD162-260B-459B-AFCC-55DA16A13613}"/>
              </a:ext>
            </a:extLst>
          </p:cNvPr>
          <p:cNvSpPr>
            <a:spLocks noGrp="1"/>
          </p:cNvSpPr>
          <p:nvPr userDrawn="1">
            <p:ph type="body" idx="1"/>
          </p:nvPr>
        </p:nvSpPr>
        <p:spPr>
          <a:xfrm>
            <a:off x="640080" y="1825625"/>
            <a:ext cx="10972800" cy="4023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a:extLst>
              <a:ext uri="{FF2B5EF4-FFF2-40B4-BE49-F238E27FC236}">
                <a16:creationId xmlns:a16="http://schemas.microsoft.com/office/drawing/2014/main" id="{32823C6C-73E3-42A3-83A3-6A4C934D2334}"/>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43" y="6238560"/>
            <a:ext cx="12198012" cy="628960"/>
          </a:xfrm>
          <a:prstGeom prst="rect">
            <a:avLst/>
          </a:prstGeom>
        </p:spPr>
      </p:pic>
      <p:sp>
        <p:nvSpPr>
          <p:cNvPr id="4" name="TextBox 3">
            <a:extLst>
              <a:ext uri="{FF2B5EF4-FFF2-40B4-BE49-F238E27FC236}">
                <a16:creationId xmlns:a16="http://schemas.microsoft.com/office/drawing/2014/main" id="{3C84D898-A908-4F9B-8BFC-D0A350053FE5}"/>
              </a:ext>
            </a:extLst>
          </p:cNvPr>
          <p:cNvSpPr txBox="1"/>
          <p:nvPr userDrawn="1"/>
        </p:nvSpPr>
        <p:spPr>
          <a:xfrm>
            <a:off x="2659933" y="6446454"/>
            <a:ext cx="696547" cy="92333"/>
          </a:xfrm>
          <a:prstGeom prst="rect">
            <a:avLst/>
          </a:prstGeom>
          <a:noFill/>
        </p:spPr>
        <p:txBody>
          <a:bodyPr wrap="square" lIns="0" tIns="0" rIns="0" bIns="0"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srgbClr val="002557"/>
                </a:solidFill>
                <a:effectLst/>
                <a:uLnTx/>
                <a:uFillTx/>
                <a:latin typeface="Arial" panose="020B0604020202020204"/>
                <a:ea typeface="+mn-ea"/>
                <a:cs typeface="+mn-cs"/>
              </a:rPr>
              <a:t>PRESENTED BY:</a:t>
            </a:r>
          </a:p>
        </p:txBody>
      </p:sp>
      <p:sp>
        <p:nvSpPr>
          <p:cNvPr id="5" name="Rectangle 4">
            <a:extLst>
              <a:ext uri="{FF2B5EF4-FFF2-40B4-BE49-F238E27FC236}">
                <a16:creationId xmlns:a16="http://schemas.microsoft.com/office/drawing/2014/main" id="{CE6BA250-D07D-6037-C521-D3CC5C39441F}"/>
              </a:ext>
            </a:extLst>
          </p:cNvPr>
          <p:cNvSpPr/>
          <p:nvPr userDrawn="1"/>
        </p:nvSpPr>
        <p:spPr>
          <a:xfrm>
            <a:off x="2568539" y="6538787"/>
            <a:ext cx="4089115" cy="221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8657210"/>
      </p:ext>
    </p:extLst>
  </p:cSld>
  <p:clrMap bg1="lt1" tx1="dk1" bg2="lt2" tx2="dk2" accent1="accent1" accent2="accent2" accent3="accent3" accent4="accent4" accent5="accent5" accent6="accent6" hlink="hlink" folHlink="folHlink"/>
  <p:sldLayoutIdLst>
    <p:sldLayoutId id="2147485722" r:id="rId1"/>
    <p:sldLayoutId id="2147485723" r:id="rId2"/>
    <p:sldLayoutId id="2147485724" r:id="rId3"/>
    <p:sldLayoutId id="2147485725" r:id="rId4"/>
    <p:sldLayoutId id="2147485726" r:id="rId5"/>
  </p:sldLayoutIdLst>
  <p:hf sldNum="0" hdr="0" dt="0"/>
  <p:txStyles>
    <p:titleStyle>
      <a:lvl1pPr algn="l" defTabSz="914332"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p:titleStyle>
    <p:bodyStyle>
      <a:lvl1pPr marL="342874" indent="-342874" algn="l" defTabSz="914332"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750" indent="-228584" algn="l" defTabSz="914332"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2914" indent="-228584" algn="l" defTabSz="914332"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080" indent="-228584" algn="l" defTabSz="914332"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247" indent="-228584" algn="l" defTabSz="914332"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7D2D6-7C48-4E81-B298-73268FCAC58B}"/>
              </a:ext>
            </a:extLst>
          </p:cNvPr>
          <p:cNvSpPr>
            <a:spLocks noGrp="1"/>
          </p:cNvSpPr>
          <p:nvPr userDrawn="1">
            <p:ph type="title"/>
          </p:nvPr>
        </p:nvSpPr>
        <p:spPr>
          <a:xfrm>
            <a:off x="640080" y="365124"/>
            <a:ext cx="109728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2BD162-260B-459B-AFCC-55DA16A13613}"/>
              </a:ext>
            </a:extLst>
          </p:cNvPr>
          <p:cNvSpPr>
            <a:spLocks noGrp="1"/>
          </p:cNvSpPr>
          <p:nvPr userDrawn="1">
            <p:ph type="body" idx="1"/>
          </p:nvPr>
        </p:nvSpPr>
        <p:spPr>
          <a:xfrm>
            <a:off x="640080" y="1825625"/>
            <a:ext cx="10972800" cy="4023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a:extLst>
              <a:ext uri="{FF2B5EF4-FFF2-40B4-BE49-F238E27FC236}">
                <a16:creationId xmlns:a16="http://schemas.microsoft.com/office/drawing/2014/main" id="{32823C6C-73E3-42A3-83A3-6A4C934D2334}"/>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43" y="6238560"/>
            <a:ext cx="12198012" cy="628960"/>
          </a:xfrm>
          <a:prstGeom prst="rect">
            <a:avLst/>
          </a:prstGeom>
        </p:spPr>
      </p:pic>
      <p:sp>
        <p:nvSpPr>
          <p:cNvPr id="4" name="TextBox 3">
            <a:extLst>
              <a:ext uri="{FF2B5EF4-FFF2-40B4-BE49-F238E27FC236}">
                <a16:creationId xmlns:a16="http://schemas.microsoft.com/office/drawing/2014/main" id="{3C84D898-A908-4F9B-8BFC-D0A350053FE5}"/>
              </a:ext>
            </a:extLst>
          </p:cNvPr>
          <p:cNvSpPr txBox="1"/>
          <p:nvPr userDrawn="1"/>
        </p:nvSpPr>
        <p:spPr>
          <a:xfrm>
            <a:off x="2659933" y="6446454"/>
            <a:ext cx="696547" cy="92333"/>
          </a:xfrm>
          <a:prstGeom prst="rect">
            <a:avLst/>
          </a:prstGeom>
          <a:noFill/>
        </p:spPr>
        <p:txBody>
          <a:bodyPr wrap="square" lIns="0" tIns="0" rIns="0" bIns="0"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srgbClr val="002557"/>
                </a:solidFill>
                <a:effectLst/>
                <a:uLnTx/>
                <a:uFillTx/>
                <a:latin typeface="Arial" panose="020B0604020202020204"/>
                <a:ea typeface="+mn-ea"/>
                <a:cs typeface="+mn-cs"/>
              </a:rPr>
              <a:t>PRESENTED BY:</a:t>
            </a:r>
          </a:p>
        </p:txBody>
      </p:sp>
      <p:sp>
        <p:nvSpPr>
          <p:cNvPr id="5" name="Rectangle 4">
            <a:extLst>
              <a:ext uri="{FF2B5EF4-FFF2-40B4-BE49-F238E27FC236}">
                <a16:creationId xmlns:a16="http://schemas.microsoft.com/office/drawing/2014/main" id="{9512F6DE-C749-CD2A-C052-82B952DDFD10}"/>
              </a:ext>
            </a:extLst>
          </p:cNvPr>
          <p:cNvSpPr/>
          <p:nvPr userDrawn="1"/>
        </p:nvSpPr>
        <p:spPr>
          <a:xfrm>
            <a:off x="2568539" y="6549061"/>
            <a:ext cx="4089115" cy="221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1004680"/>
      </p:ext>
    </p:extLst>
  </p:cSld>
  <p:clrMap bg1="lt1" tx1="dk1" bg2="lt2" tx2="dk2" accent1="accent1" accent2="accent2" accent3="accent3" accent4="accent4" accent5="accent5" accent6="accent6" hlink="hlink" folHlink="folHlink"/>
  <p:sldLayoutIdLst>
    <p:sldLayoutId id="2147485728" r:id="rId1"/>
    <p:sldLayoutId id="2147485729" r:id="rId2"/>
    <p:sldLayoutId id="2147485730" r:id="rId3"/>
    <p:sldLayoutId id="2147485731" r:id="rId4"/>
    <p:sldLayoutId id="2147485732" r:id="rId5"/>
  </p:sldLayoutIdLst>
  <p:hf sldNum="0" hdr="0" dt="0"/>
  <p:txStyles>
    <p:titleStyle>
      <a:lvl1pPr algn="l" defTabSz="914332"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p:titleStyle>
    <p:bodyStyle>
      <a:lvl1pPr marL="342874" indent="-342874" algn="l" defTabSz="914332"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750" indent="-228584" algn="l" defTabSz="914332"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2914" indent="-228584" algn="l" defTabSz="914332"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080" indent="-228584" algn="l" defTabSz="914332"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247" indent="-228584" algn="l" defTabSz="914332"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7D2D6-7C48-4E81-B298-73268FCAC58B}"/>
              </a:ext>
            </a:extLst>
          </p:cNvPr>
          <p:cNvSpPr>
            <a:spLocks noGrp="1"/>
          </p:cNvSpPr>
          <p:nvPr userDrawn="1">
            <p:ph type="title"/>
          </p:nvPr>
        </p:nvSpPr>
        <p:spPr>
          <a:xfrm>
            <a:off x="640080" y="365124"/>
            <a:ext cx="109728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2BD162-260B-459B-AFCC-55DA16A13613}"/>
              </a:ext>
            </a:extLst>
          </p:cNvPr>
          <p:cNvSpPr>
            <a:spLocks noGrp="1"/>
          </p:cNvSpPr>
          <p:nvPr userDrawn="1">
            <p:ph type="body" idx="1"/>
          </p:nvPr>
        </p:nvSpPr>
        <p:spPr>
          <a:xfrm>
            <a:off x="640080" y="1825625"/>
            <a:ext cx="10972800" cy="4023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a:extLst>
              <a:ext uri="{FF2B5EF4-FFF2-40B4-BE49-F238E27FC236}">
                <a16:creationId xmlns:a16="http://schemas.microsoft.com/office/drawing/2014/main" id="{32823C6C-73E3-42A3-83A3-6A4C934D2334}"/>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2" y="6238560"/>
            <a:ext cx="12198012" cy="628960"/>
          </a:xfrm>
          <a:prstGeom prst="rect">
            <a:avLst/>
          </a:prstGeom>
        </p:spPr>
      </p:pic>
      <p:sp>
        <p:nvSpPr>
          <p:cNvPr id="4" name="TextBox 3">
            <a:extLst>
              <a:ext uri="{FF2B5EF4-FFF2-40B4-BE49-F238E27FC236}">
                <a16:creationId xmlns:a16="http://schemas.microsoft.com/office/drawing/2014/main" id="{3C84D898-A908-4F9B-8BFC-D0A350053FE5}"/>
              </a:ext>
            </a:extLst>
          </p:cNvPr>
          <p:cNvSpPr txBox="1"/>
          <p:nvPr userDrawn="1"/>
        </p:nvSpPr>
        <p:spPr>
          <a:xfrm>
            <a:off x="2659933" y="6446454"/>
            <a:ext cx="696547" cy="92333"/>
          </a:xfrm>
          <a:prstGeom prst="rect">
            <a:avLst/>
          </a:prstGeom>
          <a:noFill/>
        </p:spPr>
        <p:txBody>
          <a:bodyPr wrap="square" lIns="0" tIns="0" rIns="0" bIns="0"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srgbClr val="002557"/>
                </a:solidFill>
                <a:effectLst/>
                <a:uLnTx/>
                <a:uFillTx/>
                <a:latin typeface="Arial" panose="020B0604020202020204"/>
                <a:ea typeface="+mn-ea"/>
                <a:cs typeface="+mn-cs"/>
              </a:rPr>
              <a:t>PRESENTED BY:</a:t>
            </a:r>
          </a:p>
        </p:txBody>
      </p:sp>
    </p:spTree>
    <p:extLst>
      <p:ext uri="{BB962C8B-B14F-4D97-AF65-F5344CB8AC3E}">
        <p14:creationId xmlns:p14="http://schemas.microsoft.com/office/powerpoint/2010/main" val="127929661"/>
      </p:ext>
    </p:extLst>
  </p:cSld>
  <p:clrMap bg1="lt1" tx1="dk1" bg2="lt2" tx2="dk2" accent1="accent1" accent2="accent2" accent3="accent3" accent4="accent4" accent5="accent5" accent6="accent6" hlink="hlink" folHlink="folHlink"/>
  <p:sldLayoutIdLst>
    <p:sldLayoutId id="2147485734" r:id="rId1"/>
    <p:sldLayoutId id="2147485735" r:id="rId2"/>
    <p:sldLayoutId id="2147485736" r:id="rId3"/>
    <p:sldLayoutId id="2147485737" r:id="rId4"/>
  </p:sldLayoutIdLst>
  <p:hf sldNum="0" hdr="0" dt="0"/>
  <p:txStyles>
    <p:titleStyle>
      <a:lvl1pPr algn="l" defTabSz="914354"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p:titleStyle>
    <p:bodyStyle>
      <a:lvl1pPr marL="342882" indent="-342882" algn="l" defTabSz="914354"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766" indent="-228589" algn="l" defTabSz="914354"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2942" indent="-228589" algn="l" defTabSz="914354"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120" indent="-228589" algn="l" defTabSz="914354"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298" indent="-228589" algn="l" defTabSz="914354"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7D2D6-7C48-4E81-B298-73268FCAC58B}"/>
              </a:ext>
            </a:extLst>
          </p:cNvPr>
          <p:cNvSpPr>
            <a:spLocks noGrp="1"/>
          </p:cNvSpPr>
          <p:nvPr userDrawn="1">
            <p:ph type="title"/>
          </p:nvPr>
        </p:nvSpPr>
        <p:spPr>
          <a:xfrm>
            <a:off x="640080" y="365124"/>
            <a:ext cx="109728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2BD162-260B-459B-AFCC-55DA16A13613}"/>
              </a:ext>
            </a:extLst>
          </p:cNvPr>
          <p:cNvSpPr>
            <a:spLocks noGrp="1"/>
          </p:cNvSpPr>
          <p:nvPr userDrawn="1">
            <p:ph type="body" idx="1"/>
          </p:nvPr>
        </p:nvSpPr>
        <p:spPr>
          <a:xfrm>
            <a:off x="640080" y="1825625"/>
            <a:ext cx="10972800" cy="4023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a:extLst>
              <a:ext uri="{FF2B5EF4-FFF2-40B4-BE49-F238E27FC236}">
                <a16:creationId xmlns:a16="http://schemas.microsoft.com/office/drawing/2014/main" id="{32823C6C-73E3-42A3-83A3-6A4C934D2334}"/>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0" y="6238560"/>
            <a:ext cx="12198012" cy="628960"/>
          </a:xfrm>
          <a:prstGeom prst="rect">
            <a:avLst/>
          </a:prstGeom>
        </p:spPr>
      </p:pic>
      <p:sp>
        <p:nvSpPr>
          <p:cNvPr id="4" name="TextBox 3">
            <a:extLst>
              <a:ext uri="{FF2B5EF4-FFF2-40B4-BE49-F238E27FC236}">
                <a16:creationId xmlns:a16="http://schemas.microsoft.com/office/drawing/2014/main" id="{3C84D898-A908-4F9B-8BFC-D0A350053FE5}"/>
              </a:ext>
            </a:extLst>
          </p:cNvPr>
          <p:cNvSpPr txBox="1"/>
          <p:nvPr userDrawn="1"/>
        </p:nvSpPr>
        <p:spPr>
          <a:xfrm>
            <a:off x="2659934" y="6446454"/>
            <a:ext cx="696546" cy="92333"/>
          </a:xfrm>
          <a:prstGeom prst="rect">
            <a:avLst/>
          </a:prstGeom>
          <a:noFill/>
        </p:spPr>
        <p:txBody>
          <a:bodyPr wrap="square" lIns="0" tIns="0" rIns="0" bIns="0" rtlCol="0">
            <a:spAutoFit/>
          </a:bodyPr>
          <a:lstStyle/>
          <a:p>
            <a:r>
              <a:rPr lang="en-US" sz="600" b="1">
                <a:solidFill>
                  <a:srgbClr val="002557"/>
                </a:solidFill>
              </a:rPr>
              <a:t>PRESENTED BY:</a:t>
            </a:r>
          </a:p>
        </p:txBody>
      </p:sp>
    </p:spTree>
    <p:extLst>
      <p:ext uri="{BB962C8B-B14F-4D97-AF65-F5344CB8AC3E}">
        <p14:creationId xmlns:p14="http://schemas.microsoft.com/office/powerpoint/2010/main" val="3763838644"/>
      </p:ext>
    </p:extLst>
  </p:cSld>
  <p:clrMap bg1="lt1" tx1="dk1" bg2="lt2" tx2="dk2" accent1="accent1" accent2="accent2" accent3="accent3" accent4="accent4" accent5="accent5" accent6="accent6" hlink="hlink" folHlink="folHlink"/>
  <p:sldLayoutIdLst>
    <p:sldLayoutId id="2147485739" r:id="rId1"/>
    <p:sldLayoutId id="2147485740" r:id="rId2"/>
    <p:sldLayoutId id="2147485741" r:id="rId3"/>
    <p:sldLayoutId id="2147485742" r:id="rId4"/>
  </p:sldLayoutIdLst>
  <p:hf hdr="0" dt="0"/>
  <p:txStyles>
    <p:title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1378125"/>
      </p:ext>
    </p:extLst>
  </p:cSld>
  <p:clrMap bg1="lt1" tx1="dk1" bg2="lt2" tx2="dk2" accent1="accent1" accent2="accent2" accent3="accent3" accent4="accent4" accent5="accent5" accent6="accent6" hlink="hlink" folHlink="folHlink"/>
  <p:sldLayoutIdLst>
    <p:sldLayoutId id="2147485744" r:id="rId1"/>
    <p:sldLayoutId id="2147485745" r:id="rId2"/>
    <p:sldLayoutId id="2147485746" r:id="rId3"/>
    <p:sldLayoutId id="2147485747" r:id="rId4"/>
    <p:sldLayoutId id="2147485748" r:id="rId5"/>
    <p:sldLayoutId id="2147485749" r:id="rId6"/>
    <p:sldLayoutId id="2147485750" r:id="rId7"/>
    <p:sldLayoutId id="2147485751" r:id="rId8"/>
    <p:sldLayoutId id="2147485752" r:id="rId9"/>
    <p:sldLayoutId id="2147485753" r:id="rId10"/>
    <p:sldLayoutId id="2147485754" r:id="rId11"/>
    <p:sldLayoutId id="2147485755" r:id="rId12"/>
    <p:sldLayoutId id="2147485756" r:id="rId13"/>
    <p:sldLayoutId id="2147485757" r:id="rId14"/>
    <p:sldLayoutId id="2147485758" r:id="rId15"/>
    <p:sldLayoutId id="2147485759" r:id="rId16"/>
    <p:sldLayoutId id="2147485760"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829057272"/>
      </p:ext>
    </p:extLst>
  </p:cSld>
  <p:clrMap bg1="lt1" tx1="dk1" bg2="lt2" tx2="dk2" accent1="accent1" accent2="accent2" accent3="accent3" accent4="accent4" accent5="accent5" accent6="accent6" hlink="hlink" folHlink="folHlink"/>
  <p:sldLayoutIdLst>
    <p:sldLayoutId id="2147485272" r:id="rId1"/>
    <p:sldLayoutId id="2147485273" r:id="rId2"/>
    <p:sldLayoutId id="2147485274" r:id="rId3"/>
    <p:sldLayoutId id="2147485275" r:id="rId4"/>
    <p:sldLayoutId id="2147485276" r:id="rId5"/>
    <p:sldLayoutId id="2147485277" r:id="rId6"/>
    <p:sldLayoutId id="2147485278" r:id="rId7"/>
    <p:sldLayoutId id="2147485279" r:id="rId8"/>
    <p:sldLayoutId id="2147485280" r:id="rId9"/>
    <p:sldLayoutId id="2147485281" r:id="rId10"/>
    <p:sldLayoutId id="2147485282" r:id="rId11"/>
    <p:sldLayoutId id="2147485283" r:id="rId12"/>
    <p:sldLayoutId id="2147485284" r:id="rId13"/>
    <p:sldLayoutId id="2147485285" r:id="rId14"/>
    <p:sldLayoutId id="2147485286" r:id="rId15"/>
    <p:sldLayoutId id="2147485287" r:id="rId16"/>
    <p:sldLayoutId id="2147485288" r:id="rId17"/>
    <p:sldLayoutId id="2147485289" r:id="rId18"/>
    <p:sldLayoutId id="2147485480"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2533" y="684205"/>
            <a:ext cx="10972800" cy="980017"/>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72533" y="1790622"/>
            <a:ext cx="10972800" cy="4133849"/>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spTree>
    <p:extLst>
      <p:ext uri="{BB962C8B-B14F-4D97-AF65-F5344CB8AC3E}">
        <p14:creationId xmlns:p14="http://schemas.microsoft.com/office/powerpoint/2010/main" val="2636011941"/>
      </p:ext>
    </p:extLst>
  </p:cSld>
  <p:clrMap bg1="lt1" tx1="dk1" bg2="lt2" tx2="dk2" accent1="accent1" accent2="accent2" accent3="accent3" accent4="accent4" accent5="accent5" accent6="accent6" hlink="hlink" folHlink="folHlink"/>
  <p:sldLayoutIdLst>
    <p:sldLayoutId id="2147485405" r:id="rId1"/>
    <p:sldLayoutId id="2147485406" r:id="rId2"/>
    <p:sldLayoutId id="2147485407" r:id="rId3"/>
    <p:sldLayoutId id="2147485408" r:id="rId4"/>
    <p:sldLayoutId id="2147485409" r:id="rId5"/>
    <p:sldLayoutId id="2147485410" r:id="rId6"/>
    <p:sldLayoutId id="2147485411" r:id="rId7"/>
    <p:sldLayoutId id="2147485412" r:id="rId8"/>
    <p:sldLayoutId id="2147485413" r:id="rId9"/>
    <p:sldLayoutId id="2147485414" r:id="rId10"/>
    <p:sldLayoutId id="2147485415" r:id="rId11"/>
    <p:sldLayoutId id="2147485416" r:id="rId12"/>
    <p:sldLayoutId id="2147485417" r:id="rId13"/>
    <p:sldLayoutId id="2147485418" r:id="rId14"/>
    <p:sldLayoutId id="2147485419" r:id="rId15"/>
    <p:sldLayoutId id="2147485420" r:id="rId16"/>
    <p:sldLayoutId id="2147485421" r:id="rId17"/>
    <p:sldLayoutId id="2147485422" r:id="rId18"/>
    <p:sldLayoutId id="2147485423" r:id="rId19"/>
    <p:sldLayoutId id="2147485424" r:id="rId20"/>
    <p:sldLayoutId id="2147485425" r:id="rId21"/>
  </p:sldLayoutIdLst>
  <p:transition>
    <p:fade/>
  </p:transition>
  <p:hf hdr="0" ftr="0" dt="0"/>
  <p:txStyles>
    <p:titleStyle>
      <a:lvl1pPr algn="l" rtl="0" fontAlgn="base">
        <a:lnSpc>
          <a:spcPct val="85000"/>
        </a:lnSpc>
        <a:spcBef>
          <a:spcPct val="0"/>
        </a:spcBef>
        <a:spcAft>
          <a:spcPct val="0"/>
        </a:spcAft>
        <a:defRPr sz="3467">
          <a:solidFill>
            <a:schemeClr val="accent1"/>
          </a:solidFill>
          <a:latin typeface="+mj-lt"/>
          <a:ea typeface="+mj-ea"/>
          <a:cs typeface="+mj-cs"/>
        </a:defRPr>
      </a:lvl1pPr>
      <a:lvl2pPr algn="l" rtl="0" fontAlgn="base">
        <a:lnSpc>
          <a:spcPct val="85000"/>
        </a:lnSpc>
        <a:spcBef>
          <a:spcPct val="0"/>
        </a:spcBef>
        <a:spcAft>
          <a:spcPct val="0"/>
        </a:spcAft>
        <a:defRPr sz="3200">
          <a:solidFill>
            <a:schemeClr val="tx1"/>
          </a:solidFill>
          <a:latin typeface="Arial" charset="0"/>
        </a:defRPr>
      </a:lvl2pPr>
      <a:lvl3pPr algn="l" rtl="0" fontAlgn="base">
        <a:lnSpc>
          <a:spcPct val="85000"/>
        </a:lnSpc>
        <a:spcBef>
          <a:spcPct val="0"/>
        </a:spcBef>
        <a:spcAft>
          <a:spcPct val="0"/>
        </a:spcAft>
        <a:defRPr sz="3200">
          <a:solidFill>
            <a:schemeClr val="tx1"/>
          </a:solidFill>
          <a:latin typeface="Arial" charset="0"/>
        </a:defRPr>
      </a:lvl3pPr>
      <a:lvl4pPr algn="l" rtl="0" fontAlgn="base">
        <a:lnSpc>
          <a:spcPct val="85000"/>
        </a:lnSpc>
        <a:spcBef>
          <a:spcPct val="0"/>
        </a:spcBef>
        <a:spcAft>
          <a:spcPct val="0"/>
        </a:spcAft>
        <a:defRPr sz="3200">
          <a:solidFill>
            <a:schemeClr val="tx1"/>
          </a:solidFill>
          <a:latin typeface="Arial" charset="0"/>
        </a:defRPr>
      </a:lvl4pPr>
      <a:lvl5pPr algn="l" rtl="0" fontAlgn="base">
        <a:lnSpc>
          <a:spcPct val="85000"/>
        </a:lnSpc>
        <a:spcBef>
          <a:spcPct val="0"/>
        </a:spcBef>
        <a:spcAft>
          <a:spcPct val="0"/>
        </a:spcAft>
        <a:defRPr sz="3200">
          <a:solidFill>
            <a:schemeClr val="tx1"/>
          </a:solidFill>
          <a:latin typeface="Arial" charset="0"/>
        </a:defRPr>
      </a:lvl5pPr>
      <a:lvl6pPr marL="457178" algn="l" rtl="0" eaLnBrk="1" fontAlgn="base" hangingPunct="1">
        <a:lnSpc>
          <a:spcPct val="85000"/>
        </a:lnSpc>
        <a:spcBef>
          <a:spcPct val="0"/>
        </a:spcBef>
        <a:spcAft>
          <a:spcPct val="0"/>
        </a:spcAft>
        <a:defRPr sz="3200">
          <a:solidFill>
            <a:schemeClr val="tx2"/>
          </a:solidFill>
          <a:latin typeface="Arial" charset="0"/>
        </a:defRPr>
      </a:lvl6pPr>
      <a:lvl7pPr marL="914354" algn="l" rtl="0" eaLnBrk="1" fontAlgn="base" hangingPunct="1">
        <a:lnSpc>
          <a:spcPct val="85000"/>
        </a:lnSpc>
        <a:spcBef>
          <a:spcPct val="0"/>
        </a:spcBef>
        <a:spcAft>
          <a:spcPct val="0"/>
        </a:spcAft>
        <a:defRPr sz="3200">
          <a:solidFill>
            <a:schemeClr val="tx2"/>
          </a:solidFill>
          <a:latin typeface="Arial" charset="0"/>
        </a:defRPr>
      </a:lvl7pPr>
      <a:lvl8pPr marL="1371532" algn="l" rtl="0" eaLnBrk="1" fontAlgn="base" hangingPunct="1">
        <a:lnSpc>
          <a:spcPct val="85000"/>
        </a:lnSpc>
        <a:spcBef>
          <a:spcPct val="0"/>
        </a:spcBef>
        <a:spcAft>
          <a:spcPct val="0"/>
        </a:spcAft>
        <a:defRPr sz="3200">
          <a:solidFill>
            <a:schemeClr val="tx2"/>
          </a:solidFill>
          <a:latin typeface="Arial" charset="0"/>
        </a:defRPr>
      </a:lvl8pPr>
      <a:lvl9pPr marL="1828709" algn="l" rtl="0" eaLnBrk="1" fontAlgn="base" hangingPunct="1">
        <a:lnSpc>
          <a:spcPct val="85000"/>
        </a:lnSpc>
        <a:spcBef>
          <a:spcPct val="0"/>
        </a:spcBef>
        <a:spcAft>
          <a:spcPct val="0"/>
        </a:spcAft>
        <a:defRPr sz="3200">
          <a:solidFill>
            <a:schemeClr val="tx2"/>
          </a:solidFill>
          <a:latin typeface="Arial" charset="0"/>
        </a:defRPr>
      </a:lvl9pPr>
    </p:titleStyle>
    <p:bodyStyle>
      <a:lvl1pPr marL="290499" indent="-290499" algn="l" rtl="0" fontAlgn="base">
        <a:lnSpc>
          <a:spcPct val="85000"/>
        </a:lnSpc>
        <a:spcBef>
          <a:spcPts val="1200"/>
        </a:spcBef>
        <a:spcAft>
          <a:spcPct val="0"/>
        </a:spcAft>
        <a:buClr>
          <a:srgbClr val="B2B2B2"/>
        </a:buClr>
        <a:buFont typeface="Wingdings" pitchFamily="2" charset="2"/>
        <a:buChar char="§"/>
        <a:defRPr sz="2933">
          <a:solidFill>
            <a:schemeClr val="tx1"/>
          </a:solidFill>
          <a:latin typeface="+mn-lt"/>
          <a:ea typeface="+mn-ea"/>
          <a:cs typeface="+mn-cs"/>
        </a:defRPr>
      </a:lvl1pPr>
      <a:lvl2pPr marL="742913" indent="-285737" algn="l" rtl="0" fontAlgn="base">
        <a:lnSpc>
          <a:spcPct val="85000"/>
        </a:lnSpc>
        <a:spcBef>
          <a:spcPts val="600"/>
        </a:spcBef>
        <a:spcAft>
          <a:spcPct val="0"/>
        </a:spcAft>
        <a:buClr>
          <a:srgbClr val="B2B2B2"/>
        </a:buClr>
        <a:buFont typeface="Wingdings" pitchFamily="2" charset="2"/>
        <a:buChar char="§"/>
        <a:defRPr sz="2667">
          <a:solidFill>
            <a:schemeClr val="tx1"/>
          </a:solidFill>
          <a:latin typeface="+mn-lt"/>
        </a:defRPr>
      </a:lvl2pPr>
      <a:lvl3pPr marL="1142942"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3pPr>
      <a:lvl4pPr marL="1600120"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4pPr>
      <a:lvl5pPr marL="2057298"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5pPr>
      <a:lvl6pPr marL="2514474"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652"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8829"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006"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9pPr>
    </p:bodyStyle>
    <p:otherStyle>
      <a:defPPr>
        <a:defRPr lang="en-US"/>
      </a:defPPr>
      <a:lvl1pPr marL="0" algn="l" defTabSz="914354" rtl="0" eaLnBrk="1" latinLnBrk="0" hangingPunct="1">
        <a:defRPr sz="1867" kern="1200">
          <a:solidFill>
            <a:schemeClr val="tx1"/>
          </a:solidFill>
          <a:latin typeface="+mn-lt"/>
          <a:ea typeface="+mn-ea"/>
          <a:cs typeface="+mn-cs"/>
        </a:defRPr>
      </a:lvl1pPr>
      <a:lvl2pPr marL="457178" algn="l" defTabSz="914354" rtl="0" eaLnBrk="1" latinLnBrk="0" hangingPunct="1">
        <a:defRPr sz="1867" kern="1200">
          <a:solidFill>
            <a:schemeClr val="tx1"/>
          </a:solidFill>
          <a:latin typeface="+mn-lt"/>
          <a:ea typeface="+mn-ea"/>
          <a:cs typeface="+mn-cs"/>
        </a:defRPr>
      </a:lvl2pPr>
      <a:lvl3pPr marL="914354" algn="l" defTabSz="914354" rtl="0" eaLnBrk="1" latinLnBrk="0" hangingPunct="1">
        <a:defRPr sz="1867" kern="1200">
          <a:solidFill>
            <a:schemeClr val="tx1"/>
          </a:solidFill>
          <a:latin typeface="+mn-lt"/>
          <a:ea typeface="+mn-ea"/>
          <a:cs typeface="+mn-cs"/>
        </a:defRPr>
      </a:lvl3pPr>
      <a:lvl4pPr marL="1371532" algn="l" defTabSz="914354" rtl="0" eaLnBrk="1" latinLnBrk="0" hangingPunct="1">
        <a:defRPr sz="1867" kern="1200">
          <a:solidFill>
            <a:schemeClr val="tx1"/>
          </a:solidFill>
          <a:latin typeface="+mn-lt"/>
          <a:ea typeface="+mn-ea"/>
          <a:cs typeface="+mn-cs"/>
        </a:defRPr>
      </a:lvl4pPr>
      <a:lvl5pPr marL="1828709" algn="l" defTabSz="914354" rtl="0" eaLnBrk="1" latinLnBrk="0" hangingPunct="1">
        <a:defRPr sz="1867" kern="1200">
          <a:solidFill>
            <a:schemeClr val="tx1"/>
          </a:solidFill>
          <a:latin typeface="+mn-lt"/>
          <a:ea typeface="+mn-ea"/>
          <a:cs typeface="+mn-cs"/>
        </a:defRPr>
      </a:lvl5pPr>
      <a:lvl6pPr marL="2285886" algn="l" defTabSz="914354" rtl="0" eaLnBrk="1" latinLnBrk="0" hangingPunct="1">
        <a:defRPr sz="1867" kern="1200">
          <a:solidFill>
            <a:schemeClr val="tx1"/>
          </a:solidFill>
          <a:latin typeface="+mn-lt"/>
          <a:ea typeface="+mn-ea"/>
          <a:cs typeface="+mn-cs"/>
        </a:defRPr>
      </a:lvl6pPr>
      <a:lvl7pPr marL="2743062" algn="l" defTabSz="914354" rtl="0" eaLnBrk="1" latinLnBrk="0" hangingPunct="1">
        <a:defRPr sz="1867" kern="1200">
          <a:solidFill>
            <a:schemeClr val="tx1"/>
          </a:solidFill>
          <a:latin typeface="+mn-lt"/>
          <a:ea typeface="+mn-ea"/>
          <a:cs typeface="+mn-cs"/>
        </a:defRPr>
      </a:lvl7pPr>
      <a:lvl8pPr marL="3200240" algn="l" defTabSz="914354" rtl="0" eaLnBrk="1" latinLnBrk="0" hangingPunct="1">
        <a:defRPr sz="1867" kern="1200">
          <a:solidFill>
            <a:schemeClr val="tx1"/>
          </a:solidFill>
          <a:latin typeface="+mn-lt"/>
          <a:ea typeface="+mn-ea"/>
          <a:cs typeface="+mn-cs"/>
        </a:defRPr>
      </a:lvl8pPr>
      <a:lvl9pPr marL="3657418" algn="l" defTabSz="914354"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439368218"/>
      </p:ext>
    </p:extLst>
  </p:cSld>
  <p:clrMap bg1="lt1" tx1="dk1" bg2="lt2" tx2="dk2" accent1="accent1" accent2="accent2" accent3="accent3" accent4="accent4" accent5="accent5" accent6="accent6" hlink="hlink" folHlink="folHlink"/>
  <p:sldLayoutIdLst>
    <p:sldLayoutId id="2147485503" r:id="rId1"/>
    <p:sldLayoutId id="2147485504" r:id="rId2"/>
    <p:sldLayoutId id="2147485505" r:id="rId3"/>
    <p:sldLayoutId id="2147485506" r:id="rId4"/>
    <p:sldLayoutId id="2147485507" r:id="rId5"/>
    <p:sldLayoutId id="2147485508" r:id="rId6"/>
    <p:sldLayoutId id="2147485509" r:id="rId7"/>
    <p:sldLayoutId id="2147485510" r:id="rId8"/>
    <p:sldLayoutId id="2147485511" r:id="rId9"/>
    <p:sldLayoutId id="2147485512" r:id="rId10"/>
    <p:sldLayoutId id="2147485513" r:id="rId11"/>
    <p:sldLayoutId id="2147485514" r:id="rId12"/>
    <p:sldLayoutId id="2147485515" r:id="rId13"/>
    <p:sldLayoutId id="2147485516" r:id="rId14"/>
    <p:sldLayoutId id="2147485517" r:id="rId15"/>
    <p:sldLayoutId id="2147485518" r:id="rId16"/>
    <p:sldLayoutId id="2147485519" r:id="rId17"/>
    <p:sldLayoutId id="2147485520" r:id="rId18"/>
    <p:sldLayoutId id="2147485521" r:id="rId19"/>
    <p:sldLayoutId id="2147485522" r:id="rId20"/>
    <p:sldLayoutId id="2147485523" r:id="rId21"/>
    <p:sldLayoutId id="2147485524" r:id="rId22"/>
    <p:sldLayoutId id="2147485525" r:id="rId23"/>
    <p:sldLayoutId id="2147485526" r:id="rId24"/>
    <p:sldLayoutId id="2147485527"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882448904"/>
      </p:ext>
    </p:extLst>
  </p:cSld>
  <p:clrMap bg1="lt1" tx1="dk1" bg2="lt2" tx2="dk2" accent1="accent1" accent2="accent2" accent3="accent3" accent4="accent4" accent5="accent5" accent6="accent6" hlink="hlink" folHlink="folHlink"/>
  <p:sldLayoutIdLst>
    <p:sldLayoutId id="2147485586" r:id="rId1"/>
    <p:sldLayoutId id="2147485587" r:id="rId2"/>
    <p:sldLayoutId id="2147485588" r:id="rId3"/>
    <p:sldLayoutId id="2147485589" r:id="rId4"/>
    <p:sldLayoutId id="2147485590" r:id="rId5"/>
    <p:sldLayoutId id="2147485591" r:id="rId6"/>
    <p:sldLayoutId id="2147485592" r:id="rId7"/>
    <p:sldLayoutId id="2147485593" r:id="rId8"/>
    <p:sldLayoutId id="2147485594" r:id="rId9"/>
    <p:sldLayoutId id="2147485595" r:id="rId10"/>
    <p:sldLayoutId id="2147485596" r:id="rId11"/>
    <p:sldLayoutId id="2147485597" r:id="rId12"/>
    <p:sldLayoutId id="2147485598" r:id="rId13"/>
    <p:sldLayoutId id="2147485599" r:id="rId14"/>
    <p:sldLayoutId id="2147485600" r:id="rId15"/>
    <p:sldLayoutId id="2147485601" r:id="rId16"/>
    <p:sldLayoutId id="2147485602" r:id="rId17"/>
    <p:sldLayoutId id="2147485603" r:id="rId18"/>
    <p:sldLayoutId id="2147485604"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0241FA-5584-36E7-4DB0-CCC5DD1A2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EA5DC4-C2F1-5012-E4E7-FA81C43B24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B9BC4D-2072-9DC0-5665-5235443AB8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5F3864-906E-6D4A-81FA-F975F58AF50E}" type="datetimeFigureOut">
              <a:rPr lang="en-US" smtClean="0"/>
              <a:t>7/30/26</a:t>
            </a:fld>
            <a:endParaRPr lang="en-US"/>
          </a:p>
        </p:txBody>
      </p:sp>
      <p:sp>
        <p:nvSpPr>
          <p:cNvPr id="5" name="Footer Placeholder 4">
            <a:extLst>
              <a:ext uri="{FF2B5EF4-FFF2-40B4-BE49-F238E27FC236}">
                <a16:creationId xmlns:a16="http://schemas.microsoft.com/office/drawing/2014/main" id="{5EF3C95A-8938-56E8-08BE-3F63EE0231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C0367F-6FEF-DECB-8B45-907626D819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E71135-0260-8F4D-86AD-70B6D2A1AE88}" type="slidenum">
              <a:rPr lang="en-US" smtClean="0"/>
              <a:t>‹#›</a:t>
            </a:fld>
            <a:endParaRPr lang="en-US"/>
          </a:p>
        </p:txBody>
      </p:sp>
    </p:spTree>
    <p:extLst>
      <p:ext uri="{BB962C8B-B14F-4D97-AF65-F5344CB8AC3E}">
        <p14:creationId xmlns:p14="http://schemas.microsoft.com/office/powerpoint/2010/main" val="3761642556"/>
      </p:ext>
    </p:extLst>
  </p:cSld>
  <p:clrMap bg1="lt1" tx1="dk1" bg2="lt2" tx2="dk2" accent1="accent1" accent2="accent2" accent3="accent3" accent4="accent4" accent5="accent5" accent6="accent6" hlink="hlink" folHlink="folHlink"/>
  <p:sldLayoutIdLst>
    <p:sldLayoutId id="2147485606" r:id="rId1"/>
    <p:sldLayoutId id="2147485607" r:id="rId2"/>
    <p:sldLayoutId id="2147485608" r:id="rId3"/>
    <p:sldLayoutId id="2147485609" r:id="rId4"/>
    <p:sldLayoutId id="2147485610" r:id="rId5"/>
    <p:sldLayoutId id="2147485611" r:id="rId6"/>
    <p:sldLayoutId id="2147485612" r:id="rId7"/>
    <p:sldLayoutId id="2147485613" r:id="rId8"/>
    <p:sldLayoutId id="2147485614" r:id="rId9"/>
    <p:sldLayoutId id="2147485615" r:id="rId10"/>
    <p:sldLayoutId id="21474856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7D2D6-7C48-4E81-B298-73268FCAC58B}"/>
              </a:ext>
            </a:extLst>
          </p:cNvPr>
          <p:cNvSpPr>
            <a:spLocks noGrp="1"/>
          </p:cNvSpPr>
          <p:nvPr userDrawn="1">
            <p:ph type="title"/>
          </p:nvPr>
        </p:nvSpPr>
        <p:spPr>
          <a:xfrm>
            <a:off x="640080" y="365124"/>
            <a:ext cx="10972800" cy="1371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C2BD162-260B-459B-AFCC-55DA16A13613}"/>
              </a:ext>
            </a:extLst>
          </p:cNvPr>
          <p:cNvSpPr>
            <a:spLocks noGrp="1"/>
          </p:cNvSpPr>
          <p:nvPr userDrawn="1">
            <p:ph type="body" idx="1"/>
          </p:nvPr>
        </p:nvSpPr>
        <p:spPr>
          <a:xfrm>
            <a:off x="640080" y="1825625"/>
            <a:ext cx="10972800" cy="40233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a:extLst>
              <a:ext uri="{FF2B5EF4-FFF2-40B4-BE49-F238E27FC236}">
                <a16:creationId xmlns:a16="http://schemas.microsoft.com/office/drawing/2014/main" id="{32823C6C-73E3-42A3-83A3-6A4C934D2334}"/>
              </a:ext>
            </a:extLst>
          </p:cNvPr>
          <p:cNvPicPr>
            <a:picLocks noChangeAspect="1"/>
          </p:cNvPicPr>
          <p:nvPr userDrawn="1"/>
        </p:nvPicPr>
        <p:blipFill>
          <a:blip r:embed="rId8">
            <a:extLst>
              <a:ext uri="{28A0092B-C50C-407E-A947-70E740481C1C}">
                <a14:useLocalDpi xmlns:a14="http://schemas.microsoft.com/office/drawing/2010/main" val="0"/>
              </a:ext>
            </a:extLst>
          </a:blip>
          <a:srcRect b="85320"/>
          <a:stretch>
            <a:fillRect/>
          </a:stretch>
        </p:blipFill>
        <p:spPr>
          <a:xfrm>
            <a:off x="40" y="6238560"/>
            <a:ext cx="12198012" cy="92333"/>
          </a:xfrm>
          <a:prstGeom prst="rect">
            <a:avLst/>
          </a:prstGeom>
        </p:spPr>
      </p:pic>
      <p:sp>
        <p:nvSpPr>
          <p:cNvPr id="4" name="TextBox 3">
            <a:extLst>
              <a:ext uri="{FF2B5EF4-FFF2-40B4-BE49-F238E27FC236}">
                <a16:creationId xmlns:a16="http://schemas.microsoft.com/office/drawing/2014/main" id="{3C84D898-A908-4F9B-8BFC-D0A350053FE5}"/>
              </a:ext>
            </a:extLst>
          </p:cNvPr>
          <p:cNvSpPr txBox="1"/>
          <p:nvPr userDrawn="1"/>
        </p:nvSpPr>
        <p:spPr>
          <a:xfrm>
            <a:off x="2659934" y="6446454"/>
            <a:ext cx="696546" cy="92333"/>
          </a:xfrm>
          <a:prstGeom prst="rect">
            <a:avLst/>
          </a:prstGeom>
          <a:noFill/>
        </p:spPr>
        <p:txBody>
          <a:bodyPr wrap="square" lIns="0" tIns="0" rIns="0" bIns="0" rtlCol="0">
            <a:spAutoFit/>
          </a:bodyPr>
          <a:lstStyle/>
          <a:p>
            <a:r>
              <a:rPr lang="en-US" sz="600" b="1" dirty="0">
                <a:solidFill>
                  <a:srgbClr val="002557"/>
                </a:solidFill>
              </a:rPr>
              <a:t>PRESENTED BY:</a:t>
            </a:r>
          </a:p>
        </p:txBody>
      </p:sp>
      <p:pic>
        <p:nvPicPr>
          <p:cNvPr id="6" name="Picture 5">
            <a:extLst>
              <a:ext uri="{FF2B5EF4-FFF2-40B4-BE49-F238E27FC236}">
                <a16:creationId xmlns:a16="http://schemas.microsoft.com/office/drawing/2014/main" id="{409D845C-930C-235F-332B-563A64C9AB1A}"/>
              </a:ext>
            </a:extLst>
          </p:cNvPr>
          <p:cNvPicPr>
            <a:picLocks noChangeAspect="1"/>
          </p:cNvPicPr>
          <p:nvPr userDrawn="1"/>
        </p:nvPicPr>
        <p:blipFill>
          <a:blip r:embed="rId8">
            <a:extLst>
              <a:ext uri="{28A0092B-C50C-407E-A947-70E740481C1C}">
                <a14:useLocalDpi xmlns:a14="http://schemas.microsoft.com/office/drawing/2010/main" val="0"/>
              </a:ext>
            </a:extLst>
          </a:blip>
          <a:srcRect r="78419"/>
          <a:stretch>
            <a:fillRect/>
          </a:stretch>
        </p:blipFill>
        <p:spPr>
          <a:xfrm>
            <a:off x="27474" y="6238560"/>
            <a:ext cx="2632460" cy="628960"/>
          </a:xfrm>
          <a:prstGeom prst="rect">
            <a:avLst/>
          </a:prstGeom>
        </p:spPr>
      </p:pic>
      <p:pic>
        <p:nvPicPr>
          <p:cNvPr id="7" name="Picture 6">
            <a:extLst>
              <a:ext uri="{FF2B5EF4-FFF2-40B4-BE49-F238E27FC236}">
                <a16:creationId xmlns:a16="http://schemas.microsoft.com/office/drawing/2014/main" id="{1C28BF23-417F-6B81-C442-1A1BA1E5AE84}"/>
              </a:ext>
            </a:extLst>
          </p:cNvPr>
          <p:cNvPicPr>
            <a:picLocks noChangeAspect="1"/>
          </p:cNvPicPr>
          <p:nvPr userDrawn="1"/>
        </p:nvPicPr>
        <p:blipFill>
          <a:blip r:embed="rId8">
            <a:extLst>
              <a:ext uri="{28A0092B-C50C-407E-A947-70E740481C1C}">
                <a14:useLocalDpi xmlns:a14="http://schemas.microsoft.com/office/drawing/2010/main" val="0"/>
              </a:ext>
            </a:extLst>
          </a:blip>
          <a:srcRect l="84958"/>
          <a:stretch>
            <a:fillRect/>
          </a:stretch>
        </p:blipFill>
        <p:spPr>
          <a:xfrm>
            <a:off x="10357149" y="6238560"/>
            <a:ext cx="1834851" cy="628960"/>
          </a:xfrm>
          <a:prstGeom prst="rect">
            <a:avLst/>
          </a:prstGeom>
        </p:spPr>
      </p:pic>
    </p:spTree>
    <p:extLst>
      <p:ext uri="{BB962C8B-B14F-4D97-AF65-F5344CB8AC3E}">
        <p14:creationId xmlns:p14="http://schemas.microsoft.com/office/powerpoint/2010/main" val="545382568"/>
      </p:ext>
    </p:extLst>
  </p:cSld>
  <p:clrMap bg1="lt1" tx1="dk1" bg2="lt2" tx2="dk2" accent1="accent1" accent2="accent2" accent3="accent3" accent4="accent4" accent5="accent5" accent6="accent6" hlink="hlink" folHlink="folHlink"/>
  <p:sldLayoutIdLst>
    <p:sldLayoutId id="2147485618" r:id="rId1"/>
    <p:sldLayoutId id="2147485619" r:id="rId2"/>
    <p:sldLayoutId id="2147485620" r:id="rId3"/>
    <p:sldLayoutId id="2147485621" r:id="rId4"/>
    <p:sldLayoutId id="2147485622" r:id="rId5"/>
    <p:sldLayoutId id="2147485623" r:id="rId6"/>
  </p:sldLayoutIdLst>
  <p:hf hdr="0" dt="0"/>
  <p:txStyles>
    <p:title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714576"/>
      </p:ext>
    </p:extLst>
  </p:cSld>
  <p:clrMap bg1="lt1" tx1="dk1" bg2="lt2" tx2="dk2" accent1="accent1" accent2="accent2" accent3="accent3" accent4="accent4" accent5="accent5" accent6="accent6" hlink="hlink" folHlink="folHlink"/>
  <p:sldLayoutIdLst>
    <p:sldLayoutId id="2147485625" r:id="rId1"/>
    <p:sldLayoutId id="2147485626" r:id="rId2"/>
    <p:sldLayoutId id="2147485627" r:id="rId3"/>
    <p:sldLayoutId id="2147485628" r:id="rId4"/>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BB358B-2109-436B-90AB-5E7245410D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60FBB9-FE97-4DC6-857C-9B155D0341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0B3A0C-2381-4791-8246-05AF90FDA3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52806B-92BB-43BF-BBB6-5108BCA799EC}" type="datetimeFigureOut">
              <a:rPr lang="en-US" smtClean="0"/>
              <a:t>7/30/26</a:t>
            </a:fld>
            <a:endParaRPr lang="en-US"/>
          </a:p>
        </p:txBody>
      </p:sp>
      <p:sp>
        <p:nvSpPr>
          <p:cNvPr id="5" name="Footer Placeholder 4">
            <a:extLst>
              <a:ext uri="{FF2B5EF4-FFF2-40B4-BE49-F238E27FC236}">
                <a16:creationId xmlns:a16="http://schemas.microsoft.com/office/drawing/2014/main" id="{3E3E58BC-71E1-4CF2-BF49-9A2BAB9331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E4C4EE-C4C9-4FF1-931A-2E9152AB93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1A390-AF89-423B-8332-2CF59A0FB081}" type="slidenum">
              <a:rPr lang="en-US" smtClean="0"/>
              <a:t>‹#›</a:t>
            </a:fld>
            <a:endParaRPr lang="en-US"/>
          </a:p>
        </p:txBody>
      </p:sp>
    </p:spTree>
    <p:extLst>
      <p:ext uri="{BB962C8B-B14F-4D97-AF65-F5344CB8AC3E}">
        <p14:creationId xmlns:p14="http://schemas.microsoft.com/office/powerpoint/2010/main" val="2925918383"/>
      </p:ext>
    </p:extLst>
  </p:cSld>
  <p:clrMap bg1="lt1" tx1="dk1" bg2="lt2" tx2="dk2" accent1="accent1" accent2="accent2" accent3="accent3" accent4="accent4" accent5="accent5" accent6="accent6" hlink="hlink" folHlink="folHlink"/>
  <p:sldLayoutIdLst>
    <p:sldLayoutId id="2147485630" r:id="rId1"/>
    <p:sldLayoutId id="2147485631" r:id="rId2"/>
    <p:sldLayoutId id="2147485632" r:id="rId3"/>
    <p:sldLayoutId id="2147485633" r:id="rId4"/>
    <p:sldLayoutId id="2147485634" r:id="rId5"/>
    <p:sldLayoutId id="2147485635" r:id="rId6"/>
    <p:sldLayoutId id="2147485636" r:id="rId7"/>
    <p:sldLayoutId id="2147485637" r:id="rId8"/>
    <p:sldLayoutId id="2147485638" r:id="rId9"/>
    <p:sldLayoutId id="2147485639" r:id="rId10"/>
    <p:sldLayoutId id="2147485640" r:id="rId11"/>
    <p:sldLayoutId id="2147485641" r:id="rId12"/>
    <p:sldLayoutId id="2147485642" r:id="rId13"/>
    <p:sldLayoutId id="2147485643" r:id="rId14"/>
    <p:sldLayoutId id="2147485644" r:id="rId15"/>
    <p:sldLayoutId id="2147485645" r:id="rId16"/>
    <p:sldLayoutId id="2147485646" r:id="rId17"/>
    <p:sldLayoutId id="2147485647" r:id="rId18"/>
    <p:sldLayoutId id="2147485648" r:id="rId19"/>
    <p:sldLayoutId id="2147485649" r:id="rId20"/>
    <p:sldLayoutId id="214748565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8.xml"/></Relationships>
</file>

<file path=ppt/slides/_rels/slide10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4.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7.xml"/><Relationship Id="rId1" Type="http://schemas.openxmlformats.org/officeDocument/2006/relationships/slideLayout" Target="../slideLayouts/slideLayout161.xml"/><Relationship Id="rId4" Type="http://schemas.openxmlformats.org/officeDocument/2006/relationships/image" Target="../media/image113.emf"/></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8.xml"/><Relationship Id="rId1" Type="http://schemas.openxmlformats.org/officeDocument/2006/relationships/slideLayout" Target="../slideLayouts/slideLayout166.xml"/><Relationship Id="rId4" Type="http://schemas.openxmlformats.org/officeDocument/2006/relationships/image" Target="../media/image114.emf"/></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9.xml"/><Relationship Id="rId1" Type="http://schemas.openxmlformats.org/officeDocument/2006/relationships/slideLayout" Target="../slideLayouts/slideLayout171.xml"/><Relationship Id="rId6" Type="http://schemas.openxmlformats.org/officeDocument/2006/relationships/image" Target="../media/image116.emf"/><Relationship Id="rId5" Type="http://schemas.openxmlformats.org/officeDocument/2006/relationships/oleObject" Target="../embeddings/oleObject4.bin"/><Relationship Id="rId4" Type="http://schemas.openxmlformats.org/officeDocument/2006/relationships/image" Target="../media/image115.emf"/></Relationships>
</file>

<file path=ppt/slides/_rels/slide10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40.xml"/><Relationship Id="rId1" Type="http://schemas.openxmlformats.org/officeDocument/2006/relationships/slideLayout" Target="../slideLayouts/slideLayout166.xml"/><Relationship Id="rId4" Type="http://schemas.openxmlformats.org/officeDocument/2006/relationships/image" Target="../media/image117.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8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7.xml"/></Relationships>
</file>

<file path=ppt/slides/_rels/slide111.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118.png"/><Relationship Id="rId1" Type="http://schemas.openxmlformats.org/officeDocument/2006/relationships/slideLayout" Target="../slideLayouts/slideLayout188.xml"/></Relationships>
</file>

<file path=ppt/slides/_rels/slide11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18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2.xml"/></Relationships>
</file>

<file path=ppt/slides/_rels/slide11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88.xml"/></Relationships>
</file>

<file path=ppt/slides/_rels/slide117.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188.xml"/><Relationship Id="rId5" Type="http://schemas.openxmlformats.org/officeDocument/2006/relationships/image" Target="../media/image125.jpeg"/><Relationship Id="rId4" Type="http://schemas.openxmlformats.org/officeDocument/2006/relationships/image" Target="../media/image124.jpe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0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0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8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2.xml"/></Relationships>
</file>

<file path=ppt/slides/_rels/slide12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188.xml"/><Relationship Id="rId4" Type="http://schemas.openxmlformats.org/officeDocument/2006/relationships/image" Target="../media/image128.jpeg"/></Relationships>
</file>

<file path=ppt/slides/_rels/slide12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188.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12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8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08.xml"/></Relationships>
</file>

<file path=ppt/slides/_rels/slide12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8.xml"/><Relationship Id="rId1" Type="http://schemas.openxmlformats.org/officeDocument/2006/relationships/slideLayout" Target="../slideLayouts/slideLayout208.xml"/><Relationship Id="rId4" Type="http://schemas.microsoft.com/office/2007/relationships/hdphoto" Target="../media/hdphoto20.wdp"/></Relationships>
</file>

<file path=ppt/slides/_rels/slide12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136.png"/><Relationship Id="rId1" Type="http://schemas.openxmlformats.org/officeDocument/2006/relationships/slideLayout" Target="../slideLayouts/slideLayout208.xml"/></Relationships>
</file>

<file path=ppt/slides/_rels/slide12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08.xml"/></Relationships>
</file>

<file path=ppt/slides/_rels/slide129.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49.xml"/><Relationship Id="rId1" Type="http://schemas.openxmlformats.org/officeDocument/2006/relationships/slideLayout" Target="../slideLayouts/slideLayout119.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8.xml"/></Relationships>
</file>

<file path=ppt/slides/_rels/slide13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0.xml"/><Relationship Id="rId1" Type="http://schemas.openxmlformats.org/officeDocument/2006/relationships/slideLayout" Target="../slideLayouts/slideLayout119.xml"/></Relationships>
</file>

<file path=ppt/slides/_rels/slide131.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51.xml"/><Relationship Id="rId1" Type="http://schemas.openxmlformats.org/officeDocument/2006/relationships/slideLayout" Target="../slideLayouts/slideLayout11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88.xml"/><Relationship Id="rId1" Type="http://schemas.openxmlformats.org/officeDocument/2006/relationships/tags" Target="../tags/tag2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8.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8.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8.xml"/><Relationship Id="rId1" Type="http://schemas.openxmlformats.org/officeDocument/2006/relationships/tags" Target="../tags/tag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8.xml"/><Relationship Id="rId1" Type="http://schemas.openxmlformats.org/officeDocument/2006/relationships/tags" Target="../tags/tag1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3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4.xml"/></Relationships>
</file>

<file path=ppt/slides/_rels/slide4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2.xml"/><Relationship Id="rId1" Type="http://schemas.openxmlformats.org/officeDocument/2006/relationships/slideLayout" Target="../slideLayouts/slideLayout117.xml"/><Relationship Id="rId4" Type="http://schemas.openxmlformats.org/officeDocument/2006/relationships/image" Target="../media/image54.emf"/></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118.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18.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119.xml"/><Relationship Id="rId4" Type="http://schemas.microsoft.com/office/2007/relationships/hdphoto" Target="../media/hdphoto2.wdp"/></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6.xml"/><Relationship Id="rId1" Type="http://schemas.openxmlformats.org/officeDocument/2006/relationships/slideLayout" Target="../slideLayouts/slideLayout119.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1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8.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43.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2.png"/><Relationship Id="rId1" Type="http://schemas.openxmlformats.org/officeDocument/2006/relationships/slideLayout" Target="../slideLayouts/slideLayout143.xml"/></Relationships>
</file>

<file path=ppt/slides/_rels/slide5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3.png"/><Relationship Id="rId1" Type="http://schemas.openxmlformats.org/officeDocument/2006/relationships/slideLayout" Target="../slideLayouts/slideLayout143.xml"/></Relationships>
</file>

<file path=ppt/slides/_rels/slide5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43.xml"/></Relationships>
</file>

<file path=ppt/slides/_rels/slide5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5.png"/><Relationship Id="rId1" Type="http://schemas.openxmlformats.org/officeDocument/2006/relationships/slideLayout" Target="../slideLayouts/slideLayout143.xml"/></Relationships>
</file>

<file path=ppt/slides/_rels/slide5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6.png"/><Relationship Id="rId1" Type="http://schemas.openxmlformats.org/officeDocument/2006/relationships/slideLayout" Target="../slideLayouts/slideLayout143.xml"/></Relationships>
</file>

<file path=ppt/slides/_rels/slide5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7.png"/><Relationship Id="rId1" Type="http://schemas.openxmlformats.org/officeDocument/2006/relationships/slideLayout" Target="../slideLayouts/slideLayout143.xml"/></Relationships>
</file>

<file path=ppt/slides/_rels/slide5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8.png"/><Relationship Id="rId1" Type="http://schemas.openxmlformats.org/officeDocument/2006/relationships/slideLayout" Target="../slideLayouts/slideLayout128.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28.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8.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7.xml"/></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147.xml"/><Relationship Id="rId4" Type="http://schemas.openxmlformats.org/officeDocument/2006/relationships/image" Target="../media/image73.svg"/></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147.xml"/><Relationship Id="rId4" Type="http://schemas.openxmlformats.org/officeDocument/2006/relationships/image" Target="../media/image75.svg"/></Relationships>
</file>

<file path=ppt/slides/_rels/slide6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1.xml"/><Relationship Id="rId1" Type="http://schemas.openxmlformats.org/officeDocument/2006/relationships/slideLayout" Target="../slideLayouts/slideLayout119.xml"/></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2.xml"/><Relationship Id="rId1" Type="http://schemas.openxmlformats.org/officeDocument/2006/relationships/slideLayout" Target="../slideLayouts/slideLayout119.xml"/><Relationship Id="rId4" Type="http://schemas.microsoft.com/office/2007/relationships/hdphoto" Target="../media/hdphoto10.wdp"/></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78.png"/><Relationship Id="rId1" Type="http://schemas.openxmlformats.org/officeDocument/2006/relationships/slideLayout" Target="../slideLayouts/slideLayout122.xml"/></Relationships>
</file>

<file path=ppt/slides/_rels/slide6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22.xml"/></Relationships>
</file>

<file path=ppt/slides/_rels/slide6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2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10.xml"/></Relationships>
</file>

<file path=ppt/slides/_rels/slide70.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81.png"/><Relationship Id="rId1" Type="http://schemas.openxmlformats.org/officeDocument/2006/relationships/slideLayout" Target="../slideLayouts/slideLayout122.xml"/></Relationships>
</file>

<file path=ppt/slides/_rels/slide71.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120.xml"/></Relationships>
</file>

<file path=ppt/slides/_rels/slide72.xml.rels><?xml version="1.0" encoding="UTF-8" standalone="yes"?>
<Relationships xmlns="http://schemas.openxmlformats.org/package/2006/relationships"><Relationship Id="rId8" Type="http://schemas.openxmlformats.org/officeDocument/2006/relationships/image" Target="../media/image86.png"/><Relationship Id="rId3" Type="http://schemas.microsoft.com/office/2007/relationships/hdphoto" Target="../media/hdphoto13.wdp"/><Relationship Id="rId7" Type="http://schemas.microsoft.com/office/2007/relationships/hdphoto" Target="../media/hdphoto15.wdp"/><Relationship Id="rId2" Type="http://schemas.openxmlformats.org/officeDocument/2006/relationships/image" Target="../media/image83.png"/><Relationship Id="rId1" Type="http://schemas.openxmlformats.org/officeDocument/2006/relationships/slideLayout" Target="../slideLayouts/slideLayout121.xml"/><Relationship Id="rId6" Type="http://schemas.openxmlformats.org/officeDocument/2006/relationships/image" Target="../media/image85.png"/><Relationship Id="rId11" Type="http://schemas.openxmlformats.org/officeDocument/2006/relationships/image" Target="../media/image88.png"/><Relationship Id="rId5" Type="http://schemas.microsoft.com/office/2007/relationships/hdphoto" Target="../media/hdphoto14.wdp"/><Relationship Id="rId10" Type="http://schemas.openxmlformats.org/officeDocument/2006/relationships/image" Target="../media/image87.png"/><Relationship Id="rId4" Type="http://schemas.openxmlformats.org/officeDocument/2006/relationships/image" Target="../media/image84.png"/><Relationship Id="rId9" Type="http://schemas.microsoft.com/office/2007/relationships/hdphoto" Target="../media/hdphoto16.wdp"/></Relationships>
</file>

<file path=ppt/slides/_rels/slide73.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120.xml"/></Relationships>
</file>

<file path=ppt/slides/_rels/slide7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90.png"/><Relationship Id="rId1" Type="http://schemas.openxmlformats.org/officeDocument/2006/relationships/slideLayout" Target="../slideLayouts/slideLayout12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10.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11.xml"/></Relationships>
</file>

<file path=ppt/slides/_rels/slide8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10.xml"/></Relationships>
</file>

<file path=ppt/slides/_rels/slide8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10.xml"/></Relationships>
</file>

<file path=ppt/slides/_rels/slide8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10.xml"/></Relationships>
</file>

<file path=ppt/slides/_rels/slide8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10.xml"/><Relationship Id="rId5" Type="http://schemas.openxmlformats.org/officeDocument/2006/relationships/image" Target="../media/image97.png"/><Relationship Id="rId4" Type="http://schemas.openxmlformats.org/officeDocument/2006/relationships/image" Target="../media/image96.png"/></Relationships>
</file>

<file path=ppt/slides/_rels/slide8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10.xml"/></Relationships>
</file>

<file path=ppt/slides/_rels/slide8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99.png"/><Relationship Id="rId1" Type="http://schemas.openxmlformats.org/officeDocument/2006/relationships/slideLayout" Target="../slideLayouts/slideLayout210.xml"/></Relationships>
</file>

<file path=ppt/slides/_rels/slide8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10.xml"/></Relationships>
</file>

<file path=ppt/slides/_rels/slide8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10.xml"/></Relationships>
</file>

<file path=ppt/slides/_rels/slide8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91.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10.xml"/></Relationships>
</file>

<file path=ppt/slides/_rels/slide9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10.xml"/></Relationships>
</file>

<file path=ppt/slides/_rels/slide9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10.xml"/></Relationships>
</file>

<file path=ppt/slides/_rels/slide9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10.xml"/></Relationships>
</file>

<file path=ppt/slides/_rels/slide95.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10.xml"/></Relationships>
</file>

<file path=ppt/slides/_rels/slide96.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10.xml"/></Relationships>
</file>

<file path=ppt/slides/_rels/slide9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10.xml"/></Relationships>
</file>

<file path=ppt/slides/_rels/slide98.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10.xml"/></Relationships>
</file>

<file path=ppt/slides/_rels/slide9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ADE02-3084-BB11-F06A-4EADC19E4C5F}"/>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E393DFC-CDC7-4BBC-C291-79A29A89D294}"/>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17733CAA-66F6-3E4A-26AD-293D3F486415}"/>
              </a:ext>
            </a:extLst>
          </p:cNvPr>
          <p:cNvSpPr txBox="1">
            <a:spLocks noChangeArrowheads="1"/>
          </p:cNvSpPr>
          <p:nvPr/>
        </p:nvSpPr>
        <p:spPr bwMode="auto">
          <a:xfrm>
            <a:off x="0" y="2551592"/>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01E99595-7D86-7430-16C5-65E72FCEC08C}"/>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36FC35A-AD31-E362-3620-E17D0C179C37}"/>
              </a:ext>
            </a:extLst>
          </p:cNvPr>
          <p:cNvSpPr txBox="1">
            <a:spLocks noChangeArrowheads="1"/>
          </p:cNvSpPr>
          <p:nvPr/>
        </p:nvSpPr>
        <p:spPr bwMode="auto">
          <a:xfrm>
            <a:off x="4647392" y="3727406"/>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E6A40F53-2140-F8F7-6A0F-F283BB81EDD1}"/>
              </a:ext>
            </a:extLst>
          </p:cNvPr>
          <p:cNvSpPr txBox="1">
            <a:spLocks noChangeArrowheads="1"/>
          </p:cNvSpPr>
          <p:nvPr/>
        </p:nvSpPr>
        <p:spPr bwMode="auto">
          <a:xfrm>
            <a:off x="152400" y="4281919"/>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Aditya Bardia, MD, MPH</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Kevin 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p>
        </p:txBody>
      </p:sp>
      <p:sp>
        <p:nvSpPr>
          <p:cNvPr id="3" name="Rectangle 4">
            <a:extLst>
              <a:ext uri="{FF2B5EF4-FFF2-40B4-BE49-F238E27FC236}">
                <a16:creationId xmlns:a16="http://schemas.microsoft.com/office/drawing/2014/main" id="{30D171CB-E770-8954-5B11-7A991CD19075}"/>
              </a:ext>
            </a:extLst>
          </p:cNvPr>
          <p:cNvSpPr txBox="1">
            <a:spLocks noChangeArrowheads="1"/>
          </p:cNvSpPr>
          <p:nvPr/>
        </p:nvSpPr>
        <p:spPr bwMode="auto">
          <a:xfrm>
            <a:off x="0" y="1878809"/>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2890449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D8FE9-3FDE-E746-9F8D-F350FD6A3C7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8765" y="1243198"/>
            <a:ext cx="8414470" cy="405577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a:off x="5529255" y="3808490"/>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pic>
        <p:nvPicPr>
          <p:cNvPr id="6" name="Picture 5" descr="A screenshot of a cell phone&#10;&#10;Description automatically generated">
            <a:extLst>
              <a:ext uri="{FF2B5EF4-FFF2-40B4-BE49-F238E27FC236}">
                <a16:creationId xmlns:a16="http://schemas.microsoft.com/office/drawing/2014/main" id="{58B8D492-DCA3-934B-91B5-8797BB9A4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8512" y="2443853"/>
            <a:ext cx="1984364" cy="2264004"/>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120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We Encourage Clinicians in Practice to </a:t>
            </a:r>
            <a:r>
              <a:rPr kumimoji="0" lang="en-US" sz="3000" b="1" i="0" u="none" strike="noStrike" kern="0" cap="none" spc="0" normalizeH="0" baseline="0" noProof="0">
                <a:ln>
                  <a:noFill/>
                </a:ln>
                <a:solidFill>
                  <a:srgbClr val="0432FF"/>
                </a:solidFill>
                <a:effectLst/>
                <a:uLnTx/>
                <a:uFillTx/>
                <a:latin typeface="Calibri"/>
                <a:ea typeface="+mj-ea"/>
                <a:cs typeface="+mj-cs"/>
              </a:rPr>
              <a:t>Submit Questions</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2" name="Rectangle 1">
            <a:extLst>
              <a:ext uri="{FF2B5EF4-FFF2-40B4-BE49-F238E27FC236}">
                <a16:creationId xmlns:a16="http://schemas.microsoft.com/office/drawing/2014/main" id="{FF5CFF8F-21AA-0440-94F9-3A9E5FF588FE}"/>
              </a:ext>
            </a:extLst>
          </p:cNvPr>
          <p:cNvSpPr/>
          <p:nvPr/>
        </p:nvSpPr>
        <p:spPr>
          <a:xfrm>
            <a:off x="1888766" y="5483043"/>
            <a:ext cx="8414470" cy="892552"/>
          </a:xfrm>
          <a:prstGeom prst="rect">
            <a:avLst/>
          </a:prstGeom>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Feel free to submit questions now before the program begins and throughout the program.</a:t>
            </a:r>
          </a:p>
        </p:txBody>
      </p:sp>
    </p:spTree>
    <p:extLst>
      <p:ext uri="{BB962C8B-B14F-4D97-AF65-F5344CB8AC3E}">
        <p14:creationId xmlns:p14="http://schemas.microsoft.com/office/powerpoint/2010/main" val="12725956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BCE1E-1003-6011-B667-C412B1ACD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BA7B59-ACD1-A851-D04C-E1DB330601C2}"/>
              </a:ext>
            </a:extLst>
          </p:cNvPr>
          <p:cNvSpPr>
            <a:spLocks noGrp="1"/>
          </p:cNvSpPr>
          <p:nvPr>
            <p:ph type="title"/>
          </p:nvPr>
        </p:nvSpPr>
        <p:spPr>
          <a:xfrm>
            <a:off x="912286" y="89512"/>
            <a:ext cx="10358967" cy="1143000"/>
          </a:xfrm>
        </p:spPr>
        <p:txBody>
          <a:bodyPr/>
          <a:lstStyle/>
          <a:p>
            <a:r>
              <a:rPr lang="en-US" dirty="0"/>
              <a:t>Phase </a:t>
            </a:r>
            <a:r>
              <a:rPr lang="en-US" dirty="0" err="1"/>
              <a:t>Ib</a:t>
            </a:r>
            <a:r>
              <a:rPr lang="en-US" dirty="0"/>
              <a:t>/II DESTINY-Breast07: Common AEs</a:t>
            </a:r>
          </a:p>
        </p:txBody>
      </p:sp>
      <p:pic>
        <p:nvPicPr>
          <p:cNvPr id="3" name="Image 0" descr="preencoded.png">
            <a:extLst>
              <a:ext uri="{FF2B5EF4-FFF2-40B4-BE49-F238E27FC236}">
                <a16:creationId xmlns:a16="http://schemas.microsoft.com/office/drawing/2014/main" id="{0605AED1-258D-26A0-C136-DE03D7A96517}"/>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497287" y="1097278"/>
            <a:ext cx="11197426" cy="5047457"/>
          </a:xfrm>
          <a:prstGeom prst="rect">
            <a:avLst/>
          </a:prstGeom>
        </p:spPr>
      </p:pic>
      <p:sp>
        <p:nvSpPr>
          <p:cNvPr id="4" name="TextBox 3">
            <a:extLst>
              <a:ext uri="{FF2B5EF4-FFF2-40B4-BE49-F238E27FC236}">
                <a16:creationId xmlns:a16="http://schemas.microsoft.com/office/drawing/2014/main" id="{2D865B1A-65F9-F301-5A9A-E0A30546B381}"/>
              </a:ext>
            </a:extLst>
          </p:cNvPr>
          <p:cNvSpPr txBox="1"/>
          <p:nvPr/>
        </p:nvSpPr>
        <p:spPr>
          <a:xfrm>
            <a:off x="83127" y="6514053"/>
            <a:ext cx="305865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Loi S et al. ASCO 2026;Abstract 1012.</a:t>
            </a:r>
          </a:p>
        </p:txBody>
      </p:sp>
    </p:spTree>
    <p:extLst>
      <p:ext uri="{BB962C8B-B14F-4D97-AF65-F5344CB8AC3E}">
        <p14:creationId xmlns:p14="http://schemas.microsoft.com/office/powerpoint/2010/main" val="33847087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3B915-6EE6-D94D-CE3F-80E9700E9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8C527-A5A7-8E67-8D59-156E8043E13F}"/>
              </a:ext>
            </a:extLst>
          </p:cNvPr>
          <p:cNvSpPr>
            <a:spLocks noGrp="1"/>
          </p:cNvSpPr>
          <p:nvPr>
            <p:ph type="title"/>
          </p:nvPr>
        </p:nvSpPr>
        <p:spPr/>
        <p:txBody>
          <a:bodyPr/>
          <a:lstStyle/>
          <a:p>
            <a:r>
              <a:rPr lang="en-US" sz="3200" dirty="0"/>
              <a:t>HER2-Positive Breast Cancer</a:t>
            </a:r>
            <a:endParaRPr lang="en-US" dirty="0"/>
          </a:p>
        </p:txBody>
      </p:sp>
      <p:sp>
        <p:nvSpPr>
          <p:cNvPr id="3" name="Content Placeholder 2">
            <a:extLst>
              <a:ext uri="{FF2B5EF4-FFF2-40B4-BE49-F238E27FC236}">
                <a16:creationId xmlns:a16="http://schemas.microsoft.com/office/drawing/2014/main" id="{DF5DA5C2-E3BB-C6DC-3779-8B1C67E6B046}"/>
              </a:ext>
            </a:extLst>
          </p:cNvPr>
          <p:cNvSpPr>
            <a:spLocks noGrp="1"/>
          </p:cNvSpPr>
          <p:nvPr>
            <p:ph idx="1"/>
          </p:nvPr>
        </p:nvSpPr>
        <p:spPr>
          <a:xfrm>
            <a:off x="912285" y="1204524"/>
            <a:ext cx="10358967" cy="4799013"/>
          </a:xfrm>
        </p:spPr>
        <p:txBody>
          <a:bodyPr/>
          <a:lstStyle/>
          <a:p>
            <a:pPr marL="98425" indent="0">
              <a:buNone/>
            </a:pPr>
            <a:r>
              <a:rPr lang="en-US" sz="2400" i="1" dirty="0">
                <a:solidFill>
                  <a:schemeClr val="accent2"/>
                </a:solidFill>
              </a:rPr>
              <a:t>EBC:</a:t>
            </a:r>
          </a:p>
          <a:p>
            <a:pPr>
              <a:spcBef>
                <a:spcPts val="600"/>
              </a:spcBef>
            </a:pPr>
            <a:r>
              <a:rPr lang="en-US" sz="2400" i="1" dirty="0">
                <a:solidFill>
                  <a:schemeClr val="tx1"/>
                </a:solidFill>
              </a:rPr>
              <a:t>Stage II-III (high risk): </a:t>
            </a:r>
            <a:br>
              <a:rPr lang="en-US" sz="2400" i="1" dirty="0">
                <a:solidFill>
                  <a:schemeClr val="tx1"/>
                </a:solidFill>
              </a:rPr>
            </a:br>
            <a:r>
              <a:rPr lang="en-US" sz="2400" i="1" dirty="0">
                <a:solidFill>
                  <a:schemeClr val="tx1"/>
                </a:solidFill>
              </a:rPr>
              <a:t>– Neoadjuvant (DESTINY-B 11)</a:t>
            </a:r>
            <a:br>
              <a:rPr lang="en-US" sz="2400" i="1" dirty="0">
                <a:solidFill>
                  <a:schemeClr val="tx1"/>
                </a:solidFill>
              </a:rPr>
            </a:br>
            <a:r>
              <a:rPr lang="en-US" sz="2400" i="1" dirty="0">
                <a:solidFill>
                  <a:schemeClr val="tx1"/>
                </a:solidFill>
              </a:rPr>
              <a:t>– Adjuvant (DESTINY-B05)</a:t>
            </a:r>
            <a:br>
              <a:rPr lang="en-US" sz="2400" i="1" dirty="0">
                <a:solidFill>
                  <a:srgbClr val="FF0000"/>
                </a:solidFill>
              </a:rPr>
            </a:br>
            <a:endParaRPr lang="en-US" sz="2400" i="1" dirty="0">
              <a:solidFill>
                <a:srgbClr val="FF0000"/>
              </a:solidFill>
            </a:endParaRPr>
          </a:p>
          <a:p>
            <a:r>
              <a:rPr lang="en-US" sz="2400" i="1" dirty="0">
                <a:solidFill>
                  <a:schemeClr val="accent2"/>
                </a:solidFill>
              </a:rPr>
              <a:t>MBC</a:t>
            </a:r>
          </a:p>
          <a:p>
            <a:pPr marL="490538" lvl="1" indent="0">
              <a:buNone/>
            </a:pPr>
            <a:r>
              <a:rPr lang="en-US" sz="2400" i="1" dirty="0">
                <a:solidFill>
                  <a:schemeClr val="tx1"/>
                </a:solidFill>
              </a:rPr>
              <a:t>– T-</a:t>
            </a:r>
            <a:r>
              <a:rPr lang="en-US" sz="2400" i="1" dirty="0" err="1">
                <a:solidFill>
                  <a:schemeClr val="tx1"/>
                </a:solidFill>
              </a:rPr>
              <a:t>DXd</a:t>
            </a:r>
            <a:r>
              <a:rPr lang="en-US" sz="2400" i="1" dirty="0">
                <a:solidFill>
                  <a:schemeClr val="tx1"/>
                </a:solidFill>
              </a:rPr>
              <a:t> upfront (DESTINY-B09)</a:t>
            </a:r>
          </a:p>
          <a:p>
            <a:pPr marL="490538" lvl="1" indent="0">
              <a:buNone/>
            </a:pPr>
            <a:r>
              <a:rPr lang="en-US" sz="2400" i="1" dirty="0">
                <a:solidFill>
                  <a:schemeClr val="tx1"/>
                </a:solidFill>
              </a:rPr>
              <a:t>– T-</a:t>
            </a:r>
            <a:r>
              <a:rPr lang="en-US" sz="2400" i="1" dirty="0" err="1">
                <a:solidFill>
                  <a:schemeClr val="tx1"/>
                </a:solidFill>
              </a:rPr>
              <a:t>DXd</a:t>
            </a:r>
            <a:r>
              <a:rPr lang="en-US" sz="2400" i="1" dirty="0">
                <a:solidFill>
                  <a:schemeClr val="tx1"/>
                </a:solidFill>
              </a:rPr>
              <a:t> and Durvalumab (DESTINY-B07)</a:t>
            </a:r>
          </a:p>
          <a:p>
            <a:pPr marL="947738" lvl="1" indent="-457200">
              <a:buFontTx/>
              <a:buChar char="-"/>
            </a:pPr>
            <a:endParaRPr lang="en-US" sz="2400" dirty="0"/>
          </a:p>
        </p:txBody>
      </p:sp>
    </p:spTree>
    <p:extLst>
      <p:ext uri="{BB962C8B-B14F-4D97-AF65-F5344CB8AC3E}">
        <p14:creationId xmlns:p14="http://schemas.microsoft.com/office/powerpoint/2010/main" val="25261849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F7553-7B65-EE9B-6837-4EDA4AB764D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5C443B0-1781-1902-7B28-896F550C32E5}"/>
              </a:ext>
            </a:extLst>
          </p:cNvPr>
          <p:cNvSpPr/>
          <p:nvPr/>
        </p:nvSpPr>
        <p:spPr bwMode="auto">
          <a:xfrm>
            <a:off x="536197" y="3478532"/>
            <a:ext cx="11175157" cy="619625"/>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57FC01B0-640C-6CEF-BCDE-8058E6CC7393}"/>
              </a:ext>
            </a:extLst>
          </p:cNvPr>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a:extLst>
              <a:ext uri="{FF2B5EF4-FFF2-40B4-BE49-F238E27FC236}">
                <a16:creationId xmlns:a16="http://schemas.microsoft.com/office/drawing/2014/main" id="{B59A40B6-1AED-96A3-3FE9-E9DDC38EBDE9}"/>
              </a:ext>
            </a:extLst>
          </p:cNvPr>
          <p:cNvSpPr>
            <a:spLocks noGrp="1"/>
          </p:cNvSpPr>
          <p:nvPr>
            <p:ph idx="1"/>
          </p:nvPr>
        </p:nvSpPr>
        <p:spPr>
          <a:xfrm>
            <a:off x="1282391" y="1921821"/>
            <a:ext cx="8895280" cy="3259686"/>
          </a:xfrm>
        </p:spPr>
        <p:txBody>
          <a:bodyPr/>
          <a:lstStyle/>
          <a:p>
            <a:pPr marL="98425" indent="0">
              <a:lnSpc>
                <a:spcPts val="3240"/>
              </a:lnSpc>
              <a:spcBef>
                <a:spcPts val="1000"/>
              </a:spcBef>
              <a:spcAft>
                <a:spcPts val="600"/>
              </a:spcAft>
              <a:buNone/>
            </a:pPr>
            <a:r>
              <a:rPr lang="en-US" sz="2600" dirty="0">
                <a:solidFill>
                  <a:schemeClr val="accent2"/>
                </a:solidFill>
              </a:rPr>
              <a:t>Module 1: </a:t>
            </a:r>
            <a:r>
              <a:rPr lang="en-US" sz="2600" dirty="0">
                <a:solidFill>
                  <a:schemeClr val="tx1"/>
                </a:solidFill>
              </a:rPr>
              <a:t>Hormone Receptor (HR)-Positive Breast Cancer</a:t>
            </a:r>
            <a:br>
              <a:rPr lang="en-US" sz="2600" dirty="0">
                <a:solidFill>
                  <a:schemeClr val="tx1"/>
                </a:solidFill>
              </a:rPr>
            </a:br>
            <a:r>
              <a:rPr lang="en-US" sz="2600" dirty="0">
                <a:solidFill>
                  <a:schemeClr val="tx1"/>
                </a:solidFill>
              </a:rPr>
              <a:t>— Dr Kalinsky</a:t>
            </a:r>
          </a:p>
          <a:p>
            <a:pPr marL="98425" indent="0">
              <a:lnSpc>
                <a:spcPts val="3240"/>
              </a:lnSpc>
              <a:spcBef>
                <a:spcPts val="1000"/>
              </a:spcBef>
              <a:spcAft>
                <a:spcPts val="600"/>
              </a:spcAft>
              <a:buNone/>
            </a:pPr>
            <a:r>
              <a:rPr lang="en-US" sz="2600" dirty="0">
                <a:solidFill>
                  <a:schemeClr val="accent2"/>
                </a:solidFill>
              </a:rPr>
              <a:t>Module 2: </a:t>
            </a:r>
            <a:r>
              <a:rPr lang="en-US" sz="2600" dirty="0">
                <a:solidFill>
                  <a:schemeClr val="tx1"/>
                </a:solidFill>
              </a:rPr>
              <a:t>HER2-Positive Breast Cancer — Dr Bardia</a:t>
            </a:r>
          </a:p>
          <a:p>
            <a:pPr marL="98425" indent="0">
              <a:lnSpc>
                <a:spcPts val="3240"/>
              </a:lnSpc>
              <a:spcBef>
                <a:spcPts val="1000"/>
              </a:spcBef>
              <a:spcAft>
                <a:spcPts val="600"/>
              </a:spcAft>
              <a:buNone/>
            </a:pPr>
            <a:r>
              <a:rPr lang="en-US" sz="2600" dirty="0">
                <a:solidFill>
                  <a:schemeClr val="bg1"/>
                </a:solidFill>
              </a:rPr>
              <a:t>Module 3: Triple-Negative Breast Cancer — Dr O’Shaughnessy</a:t>
            </a:r>
          </a:p>
        </p:txBody>
      </p:sp>
    </p:spTree>
    <p:custDataLst>
      <p:tags r:id="rId1"/>
    </p:custDataLst>
    <p:extLst>
      <p:ext uri="{BB962C8B-B14F-4D97-AF65-F5344CB8AC3E}">
        <p14:creationId xmlns:p14="http://schemas.microsoft.com/office/powerpoint/2010/main" val="41920118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2B195-8ABA-8EFE-E8F3-F91EBD88217A}"/>
              </a:ext>
            </a:extLst>
          </p:cNvPr>
          <p:cNvSpPr>
            <a:spLocks noGrp="1"/>
          </p:cNvSpPr>
          <p:nvPr>
            <p:ph type="ctrTitle"/>
          </p:nvPr>
        </p:nvSpPr>
        <p:spPr>
          <a:xfrm>
            <a:off x="568035" y="1480271"/>
            <a:ext cx="11055927" cy="2387600"/>
          </a:xfrm>
        </p:spPr>
        <p:txBody>
          <a:bodyPr>
            <a:normAutofit fontScale="90000"/>
          </a:bodyPr>
          <a:lstStyle/>
          <a:p>
            <a:r>
              <a:rPr lang="en-US" dirty="0"/>
              <a:t>Advances </a:t>
            </a:r>
            <a:r>
              <a:rPr lang="en-US"/>
              <a:t>in Metastatic                        </a:t>
            </a:r>
            <a:r>
              <a:rPr lang="en-US" dirty="0"/>
              <a:t>Triple Negative Breast Cancer</a:t>
            </a:r>
            <a:br>
              <a:rPr lang="en-US" dirty="0"/>
            </a:br>
            <a:r>
              <a:rPr lang="en-US" dirty="0"/>
              <a:t>ASCO 2026</a:t>
            </a:r>
          </a:p>
        </p:txBody>
      </p:sp>
      <p:sp>
        <p:nvSpPr>
          <p:cNvPr id="3" name="Subtitle 2">
            <a:extLst>
              <a:ext uri="{FF2B5EF4-FFF2-40B4-BE49-F238E27FC236}">
                <a16:creationId xmlns:a16="http://schemas.microsoft.com/office/drawing/2014/main" id="{F0A59B24-F2E4-B95C-4C07-CF2AA9FD4884}"/>
              </a:ext>
            </a:extLst>
          </p:cNvPr>
          <p:cNvSpPr>
            <a:spLocks noGrp="1"/>
          </p:cNvSpPr>
          <p:nvPr>
            <p:ph type="subTitle" idx="1"/>
          </p:nvPr>
        </p:nvSpPr>
        <p:spPr>
          <a:xfrm>
            <a:off x="1523999" y="4382233"/>
            <a:ext cx="9144000" cy="1655762"/>
          </a:xfrm>
        </p:spPr>
        <p:txBody>
          <a:bodyPr>
            <a:normAutofit fontScale="77500" lnSpcReduction="20000"/>
          </a:bodyPr>
          <a:lstStyle/>
          <a:p>
            <a:r>
              <a:rPr lang="en-US" b="1" dirty="0"/>
              <a:t>Joyce O’Shaughnessy, MD</a:t>
            </a:r>
          </a:p>
          <a:p>
            <a:r>
              <a:rPr lang="en-US" dirty="0"/>
              <a:t>Baylor University Medical Center</a:t>
            </a:r>
          </a:p>
          <a:p>
            <a:r>
              <a:rPr lang="en-US" dirty="0"/>
              <a:t>Texas Oncology</a:t>
            </a:r>
          </a:p>
          <a:p>
            <a:r>
              <a:rPr lang="en-US" dirty="0"/>
              <a:t>Sarah Cannon Research Institute</a:t>
            </a:r>
          </a:p>
          <a:p>
            <a:r>
              <a:rPr lang="en-US" dirty="0"/>
              <a:t>Dallas TX</a:t>
            </a:r>
          </a:p>
        </p:txBody>
      </p:sp>
    </p:spTree>
    <p:extLst>
      <p:ext uri="{BB962C8B-B14F-4D97-AF65-F5344CB8AC3E}">
        <p14:creationId xmlns:p14="http://schemas.microsoft.com/office/powerpoint/2010/main" val="15622032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itle 1">
            <a:extLst>
              <a:ext uri="{FF2B5EF4-FFF2-40B4-BE49-F238E27FC236}">
                <a16:creationId xmlns:a16="http://schemas.microsoft.com/office/drawing/2014/main" id="{8C2FF0E4-F309-4AA9-B2A4-DD134BBFCC26}"/>
              </a:ext>
            </a:extLst>
          </p:cNvPr>
          <p:cNvSpPr>
            <a:spLocks noGrp="1"/>
          </p:cNvSpPr>
          <p:nvPr>
            <p:ph type="title"/>
          </p:nvPr>
        </p:nvSpPr>
        <p:spPr/>
        <p:txBody>
          <a:bodyPr vert="horz" lIns="121920" tIns="60960" rIns="121920" bIns="60960" rtlCol="0" anchor="b" anchorCtr="0">
            <a:noAutofit/>
          </a:bodyPr>
          <a:lstStyle/>
          <a:p>
            <a:r>
              <a:rPr lang="en-US" sz="3200" noProof="0" dirty="0"/>
              <a:t>KEYNOTE-522 Study Design </a:t>
            </a:r>
            <a:r>
              <a:rPr lang="en-US" sz="2400" noProof="0" dirty="0"/>
              <a:t>(NCT03036488) </a:t>
            </a:r>
            <a:endParaRPr lang="en-US" noProof="0" dirty="0"/>
          </a:p>
        </p:txBody>
      </p:sp>
      <p:grpSp>
        <p:nvGrpSpPr>
          <p:cNvPr id="3" name="Group 2">
            <a:extLst>
              <a:ext uri="{FF2B5EF4-FFF2-40B4-BE49-F238E27FC236}">
                <a16:creationId xmlns:a16="http://schemas.microsoft.com/office/drawing/2014/main" id="{E6C24662-0F7C-4F7A-90C3-40CC70C28148}"/>
              </a:ext>
            </a:extLst>
          </p:cNvPr>
          <p:cNvGrpSpPr/>
          <p:nvPr/>
        </p:nvGrpSpPr>
        <p:grpSpPr>
          <a:xfrm>
            <a:off x="552001" y="1512106"/>
            <a:ext cx="10983466" cy="3496439"/>
            <a:chOff x="381220" y="1480687"/>
            <a:chExt cx="10983466" cy="3496439"/>
          </a:xfrm>
        </p:grpSpPr>
        <p:sp>
          <p:nvSpPr>
            <p:cNvPr id="92" name="Rectangle 91">
              <a:extLst>
                <a:ext uri="{FF2B5EF4-FFF2-40B4-BE49-F238E27FC236}">
                  <a16:creationId xmlns:a16="http://schemas.microsoft.com/office/drawing/2014/main" id="{FB00B655-EC96-48C7-A0A9-6D9F7FD26DA1}"/>
                </a:ext>
              </a:extLst>
            </p:cNvPr>
            <p:cNvSpPr/>
            <p:nvPr/>
          </p:nvSpPr>
          <p:spPr>
            <a:xfrm>
              <a:off x="1488171" y="1718966"/>
              <a:ext cx="2758676" cy="757130"/>
            </a:xfrm>
            <a:prstGeom prst="rect">
              <a:avLst/>
            </a:prstGeom>
          </p:spPr>
          <p:txBody>
            <a:bodyPr wrap="square" lIns="60960" rIns="60960">
              <a:spAutoFit/>
            </a:bodyPr>
            <a:lstStyle/>
            <a:p>
              <a:pPr marL="0" marR="0" lvl="0" indent="0" algn="l" defTabSz="45725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Stratification Factors:</a:t>
              </a:r>
            </a:p>
            <a:p>
              <a:pPr marL="112713" marR="0" lvl="0" indent="-112713" algn="l" defTabSz="1219140" rtl="0" eaLnBrk="1" fontAlgn="auto" latinLnBrk="0" hangingPunct="1">
                <a:lnSpc>
                  <a:spcPct val="90000"/>
                </a:lnSpc>
                <a:spcBef>
                  <a:spcPts val="0"/>
                </a:spcBef>
                <a:spcAft>
                  <a:spcPts val="0"/>
                </a:spcAft>
                <a:buClr>
                  <a:srgbClr val="00857C"/>
                </a:buClr>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Nodal status (+ vs -)</a:t>
              </a:r>
            </a:p>
            <a:p>
              <a:pPr marL="112713" marR="0" lvl="0" indent="-112713" algn="l" defTabSz="1219140" rtl="0" eaLnBrk="1" fontAlgn="auto" latinLnBrk="0" hangingPunct="1">
                <a:lnSpc>
                  <a:spcPct val="90000"/>
                </a:lnSpc>
                <a:spcBef>
                  <a:spcPts val="0"/>
                </a:spcBef>
                <a:spcAft>
                  <a:spcPts val="0"/>
                </a:spcAft>
                <a:buClr>
                  <a:srgbClr val="00857C"/>
                </a:buClr>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Tumor size (T1/T2 vs T3/T4)</a:t>
              </a:r>
            </a:p>
            <a:p>
              <a:pPr marL="112713" marR="0" lvl="0" indent="-112713" algn="l" defTabSz="1219140" rtl="0" eaLnBrk="1" fontAlgn="auto" latinLnBrk="0" hangingPunct="1">
                <a:lnSpc>
                  <a:spcPct val="90000"/>
                </a:lnSpc>
                <a:spcBef>
                  <a:spcPts val="0"/>
                </a:spcBef>
                <a:spcAft>
                  <a:spcPts val="0"/>
                </a:spcAft>
                <a:buClr>
                  <a:srgbClr val="00857C"/>
                </a:buClr>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Carboplatin schedule (QW vs Q3W) </a:t>
              </a:r>
            </a:p>
          </p:txBody>
        </p:sp>
        <p:sp>
          <p:nvSpPr>
            <p:cNvPr id="93" name="Rectangle: Rounded Corners 92">
              <a:extLst>
                <a:ext uri="{FF2B5EF4-FFF2-40B4-BE49-F238E27FC236}">
                  <a16:creationId xmlns:a16="http://schemas.microsoft.com/office/drawing/2014/main" id="{B1C42050-7C28-4E74-8963-356AD801898D}"/>
                </a:ext>
              </a:extLst>
            </p:cNvPr>
            <p:cNvSpPr/>
            <p:nvPr/>
          </p:nvSpPr>
          <p:spPr>
            <a:xfrm>
              <a:off x="381220" y="2669871"/>
              <a:ext cx="2846025" cy="1882364"/>
            </a:xfrm>
            <a:prstGeom prst="roundRect">
              <a:avLst/>
            </a:prstGeom>
            <a:solidFill>
              <a:schemeClr val="tx1">
                <a:lumMod val="65000"/>
                <a:lumOff val="35000"/>
              </a:schemeClr>
            </a:solidFill>
            <a:ln w="9525" cap="flat">
              <a:noFill/>
              <a:prstDash val="solid"/>
              <a:miter/>
            </a:ln>
            <a:effectLst>
              <a:outerShdw blurRad="50800" dist="38100" dir="2700000" algn="tl" rotWithShape="0">
                <a:prstClr val="black">
                  <a:alpha val="40000"/>
                </a:prstClr>
              </a:outerShdw>
            </a:effectLst>
            <a:scene3d>
              <a:camera prst="orthographicFront"/>
              <a:lightRig rig="threePt" dir="t"/>
            </a:scene3d>
            <a:sp3d>
              <a:bevelT/>
            </a:sp3d>
          </p:spPr>
          <p:txBody>
            <a:bodyPr rtlCol="0" anchor="t"/>
            <a:lstStyle/>
            <a:p>
              <a:pPr marL="0" marR="0" lvl="0" indent="0" algn="l" defTabSz="457239"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Key Eligibility Criteria</a:t>
              </a:r>
            </a:p>
            <a:p>
              <a:pPr marL="228589" marR="0" lvl="0" indent="-150276" algn="l" defTabSz="457239"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Age ≥18 years</a:t>
              </a:r>
            </a:p>
            <a:p>
              <a:pPr marL="228589" marR="0" lvl="0" indent="-150276" algn="l" defTabSz="457239"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Newly diagnosed TNBC of either </a:t>
              </a:r>
              <a:r>
                <a:rPr kumimoji="0" lang="en-US" sz="1200" b="1" i="0" u="none" strike="noStrike" kern="1200" cap="none" spc="31"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T1c N1-2 or T2-4 N0-2</a:t>
              </a:r>
              <a:endPar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228589" marR="0" lvl="0" indent="-150276" algn="l" defTabSz="457239"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ECOG PS 0-1</a:t>
              </a:r>
            </a:p>
            <a:p>
              <a:pPr marL="228589" marR="0" lvl="0" indent="-150276" algn="l" defTabSz="457239"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Tissue sample for PD-L1 </a:t>
              </a:r>
              <a:r>
                <a:rPr kumimoji="0" lang="en-US" sz="1200" b="1"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assessment</a:t>
              </a:r>
              <a:r>
                <a:rPr kumimoji="0" lang="en-US" sz="1200" b="1" i="0" u="none" strike="noStrike" kern="1200" cap="none" spc="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a</a:t>
              </a:r>
              <a:endPar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228589" marR="0" lvl="0" indent="-228589" algn="l" defTabSz="45723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4" name="Rectangle: Rounded Corners 93">
              <a:extLst>
                <a:ext uri="{FF2B5EF4-FFF2-40B4-BE49-F238E27FC236}">
                  <a16:creationId xmlns:a16="http://schemas.microsoft.com/office/drawing/2014/main" id="{B8E43AD0-D7E3-42B8-8140-42C13A129B73}"/>
                </a:ext>
              </a:extLst>
            </p:cNvPr>
            <p:cNvSpPr/>
            <p:nvPr/>
          </p:nvSpPr>
          <p:spPr>
            <a:xfrm>
              <a:off x="4548989" y="1833551"/>
              <a:ext cx="1864860" cy="516980"/>
            </a:xfrm>
            <a:prstGeom prst="roundRect">
              <a:avLst/>
            </a:prstGeom>
            <a:noFill/>
            <a:ln w="6350" cap="flat" cmpd="sng" algn="ctr">
              <a:noFill/>
              <a:prstDash val="solid"/>
              <a:round/>
              <a:headEnd type="none" w="med" len="med"/>
              <a:tailEnd type="none" w="med" len="med"/>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Neoadjuvant Treatment 1</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(cycles 1-4; 12 weeks)</a:t>
              </a:r>
            </a:p>
          </p:txBody>
        </p:sp>
        <p:sp>
          <p:nvSpPr>
            <p:cNvPr id="95" name="Rectangle: Rounded Corners 94">
              <a:extLst>
                <a:ext uri="{FF2B5EF4-FFF2-40B4-BE49-F238E27FC236}">
                  <a16:creationId xmlns:a16="http://schemas.microsoft.com/office/drawing/2014/main" id="{512E29FB-EF3A-4F87-8407-7C77BD9DA71C}"/>
                </a:ext>
              </a:extLst>
            </p:cNvPr>
            <p:cNvSpPr/>
            <p:nvPr/>
          </p:nvSpPr>
          <p:spPr>
            <a:xfrm>
              <a:off x="6344221" y="1833551"/>
              <a:ext cx="1809897" cy="516980"/>
            </a:xfrm>
            <a:prstGeom prst="roundRect">
              <a:avLst/>
            </a:prstGeom>
            <a:noFill/>
            <a:ln w="6350" cap="flat" cmpd="sng" algn="ctr">
              <a:noFill/>
              <a:prstDash val="solid"/>
              <a:round/>
              <a:headEnd type="none" w="med" len="med"/>
              <a:tailEnd type="none" w="med" len="med"/>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Neoadjuvant Treatment 2 </a:t>
              </a:r>
              <a:b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br>
              <a: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(cycles 5-8; 12 weeks)</a:t>
              </a:r>
            </a:p>
          </p:txBody>
        </p:sp>
        <p:sp>
          <p:nvSpPr>
            <p:cNvPr id="96" name="Rectangle: Rounded Corners 95">
              <a:extLst>
                <a:ext uri="{FF2B5EF4-FFF2-40B4-BE49-F238E27FC236}">
                  <a16:creationId xmlns:a16="http://schemas.microsoft.com/office/drawing/2014/main" id="{62048978-C770-4E51-A031-B51C2735EB9B}"/>
                </a:ext>
              </a:extLst>
            </p:cNvPr>
            <p:cNvSpPr/>
            <p:nvPr/>
          </p:nvSpPr>
          <p:spPr>
            <a:xfrm>
              <a:off x="8792461" y="1863252"/>
              <a:ext cx="2548915" cy="516980"/>
            </a:xfrm>
            <a:prstGeom prst="roundRect">
              <a:avLst/>
            </a:prstGeom>
            <a:noFill/>
            <a:ln w="6350" cap="flat" cmpd="sng" algn="ctr">
              <a:noFill/>
              <a:prstDash val="solid"/>
              <a:round/>
              <a:headEnd type="none" w="med" len="med"/>
              <a:tailEnd type="none" w="med" len="med"/>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Adjuvant Treatment</a:t>
              </a:r>
              <a:b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br>
              <a:r>
                <a:rPr kumimoji="0" lang="en-US" sz="1000" b="1" i="0" u="none" strike="noStrike" kern="600" cap="none" spc="4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(cycles 1-9; 27 weeks) </a:t>
              </a:r>
            </a:p>
          </p:txBody>
        </p:sp>
        <p:sp>
          <p:nvSpPr>
            <p:cNvPr id="97" name="Rectangle: Rounded Corners 96">
              <a:extLst>
                <a:ext uri="{FF2B5EF4-FFF2-40B4-BE49-F238E27FC236}">
                  <a16:creationId xmlns:a16="http://schemas.microsoft.com/office/drawing/2014/main" id="{ED95320C-E593-4CFA-8119-41C856ACFC0D}"/>
                </a:ext>
              </a:extLst>
            </p:cNvPr>
            <p:cNvSpPr/>
            <p:nvPr/>
          </p:nvSpPr>
          <p:spPr>
            <a:xfrm>
              <a:off x="4660272" y="2425884"/>
              <a:ext cx="1728000" cy="576000"/>
            </a:xfrm>
            <a:prstGeom prst="roundRect">
              <a:avLst/>
            </a:prstGeom>
            <a:solidFill>
              <a:srgbClr val="D5A153"/>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err="1">
                  <a:ln>
                    <a:noFill/>
                  </a:ln>
                  <a:solidFill>
                    <a:srgbClr val="FFFFFF"/>
                  </a:solidFill>
                  <a:effectLst/>
                  <a:highlight>
                    <a:srgbClr val="D5A153"/>
                  </a:highlight>
                  <a:uLnTx/>
                  <a:uFillTx/>
                  <a:latin typeface="Arial" panose="020B0604020202020204" pitchFamily="34" charset="0"/>
                  <a:ea typeface="+mn-ea"/>
                  <a:cs typeface="Arial" panose="020B0604020202020204" pitchFamily="34" charset="0"/>
                </a:rPr>
                <a:t>Carboplatin</a:t>
              </a:r>
              <a:r>
                <a:rPr kumimoji="0" lang="en-US" sz="1200" b="1" i="0" u="none" strike="noStrike" kern="600" cap="none" spc="40" normalizeH="0" baseline="30000" noProof="0" dirty="0" err="1">
                  <a:ln>
                    <a:noFill/>
                  </a:ln>
                  <a:solidFill>
                    <a:srgbClr val="FFFFFF"/>
                  </a:solidFill>
                  <a:effectLst/>
                  <a:highlight>
                    <a:srgbClr val="D5A153"/>
                  </a:highlight>
                  <a:uLnTx/>
                  <a:uFillTx/>
                  <a:latin typeface="Arial" panose="020B0604020202020204" pitchFamily="34" charset="0"/>
                  <a:ea typeface="+mn-ea"/>
                  <a:cs typeface="Arial" panose="020B0604020202020204" pitchFamily="34" charset="0"/>
                </a:rPr>
                <a:t>b</a:t>
              </a:r>
              <a:r>
                <a:rPr kumimoji="0" lang="en-US" sz="1200" b="1" i="0" u="none" strike="noStrike" kern="600" cap="none" spc="40" normalizeH="0" baseline="0" noProof="0" dirty="0">
                  <a:ln>
                    <a:noFill/>
                  </a:ln>
                  <a:solidFill>
                    <a:srgbClr val="FFFFFF"/>
                  </a:solidFill>
                  <a:effectLst/>
                  <a:highlight>
                    <a:srgbClr val="D5A153"/>
                  </a:highlight>
                  <a:uLnTx/>
                  <a:uFillTx/>
                  <a:latin typeface="Arial" panose="020B0604020202020204" pitchFamily="34" charset="0"/>
                  <a:ea typeface="+mn-ea"/>
                  <a:cs typeface="Arial" panose="020B0604020202020204" pitchFamily="34" charset="0"/>
                </a:rPr>
                <a:t> + </a:t>
              </a:r>
              <a:r>
                <a:rPr kumimoji="0" lang="en-US" sz="1200" b="1" i="0" u="none" strike="noStrike" kern="600" cap="none" spc="40" normalizeH="0" baseline="0" noProof="0" dirty="0" err="1">
                  <a:ln>
                    <a:noFill/>
                  </a:ln>
                  <a:solidFill>
                    <a:srgbClr val="FFFFFF"/>
                  </a:solidFill>
                  <a:effectLst/>
                  <a:highlight>
                    <a:srgbClr val="D5A153"/>
                  </a:highlight>
                  <a:uLnTx/>
                  <a:uFillTx/>
                  <a:latin typeface="Arial" panose="020B0604020202020204" pitchFamily="34" charset="0"/>
                  <a:ea typeface="+mn-ea"/>
                  <a:cs typeface="Arial" panose="020B0604020202020204" pitchFamily="34" charset="0"/>
                </a:rPr>
                <a:t>Paclitaxel</a:t>
              </a:r>
              <a:r>
                <a:rPr kumimoji="0" lang="en-US" sz="1200" b="1" i="0" u="none" strike="noStrike" kern="600" cap="none" spc="40" normalizeH="0" baseline="30000" noProof="0" dirty="0" err="1">
                  <a:ln>
                    <a:noFill/>
                  </a:ln>
                  <a:solidFill>
                    <a:srgbClr val="FFFFFF"/>
                  </a:solidFill>
                  <a:effectLst/>
                  <a:highlight>
                    <a:srgbClr val="D5A153"/>
                  </a:highlight>
                  <a:uLnTx/>
                  <a:uFillTx/>
                  <a:latin typeface="Arial" panose="020B0604020202020204" pitchFamily="34" charset="0"/>
                  <a:ea typeface="+mn-ea"/>
                  <a:cs typeface="Arial" panose="020B0604020202020204" pitchFamily="34" charset="0"/>
                </a:rPr>
                <a:t>c</a:t>
              </a:r>
              <a:endParaRPr kumimoji="0" lang="en-US" sz="1200" b="1" i="0" u="none" strike="noStrike" kern="600" cap="none" spc="40" normalizeH="0" baseline="30000" noProof="0" dirty="0">
                <a:ln>
                  <a:noFill/>
                </a:ln>
                <a:solidFill>
                  <a:srgbClr val="FFFFFF"/>
                </a:solidFill>
                <a:effectLst/>
                <a:highlight>
                  <a:srgbClr val="D5A153"/>
                </a:highlight>
                <a:uLnTx/>
                <a:uFillTx/>
                <a:latin typeface="Arial" panose="020B0604020202020204" pitchFamily="34" charset="0"/>
                <a:ea typeface="+mn-ea"/>
                <a:cs typeface="Arial" panose="020B0604020202020204" pitchFamily="34" charset="0"/>
              </a:endParaRPr>
            </a:p>
          </p:txBody>
        </p:sp>
        <p:sp>
          <p:nvSpPr>
            <p:cNvPr id="98" name="Rectangle: Rounded Corners 97">
              <a:extLst>
                <a:ext uri="{FF2B5EF4-FFF2-40B4-BE49-F238E27FC236}">
                  <a16:creationId xmlns:a16="http://schemas.microsoft.com/office/drawing/2014/main" id="{945F6033-DA06-4080-A79B-4D0628272B94}"/>
                </a:ext>
              </a:extLst>
            </p:cNvPr>
            <p:cNvSpPr/>
            <p:nvPr/>
          </p:nvSpPr>
          <p:spPr>
            <a:xfrm>
              <a:off x="6416772" y="2425884"/>
              <a:ext cx="1734769" cy="570124"/>
            </a:xfrm>
            <a:prstGeom prst="roundRect">
              <a:avLst/>
            </a:prstGeom>
            <a:solidFill>
              <a:srgbClr val="D5A153"/>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Doxo</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d</a:t>
              </a: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Epirubicin</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e</a:t>
              </a:r>
              <a:r>
                <a:rPr kumimoji="0" lang="en-US" sz="1200" b="1" i="0" u="none" strike="noStrike" kern="600" cap="none" spc="40" normalizeH="0" baseline="3000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Cyclophosphamide</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f</a:t>
              </a:r>
              <a:endParaRPr kumimoji="0" lang="en-US" sz="1200" b="1" i="0" u="none" strike="noStrike" kern="600" cap="none" spc="40" normalizeH="0" baseline="3000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9" name="Rectangle: Rounded Corners 98">
              <a:extLst>
                <a:ext uri="{FF2B5EF4-FFF2-40B4-BE49-F238E27FC236}">
                  <a16:creationId xmlns:a16="http://schemas.microsoft.com/office/drawing/2014/main" id="{9A5C8A23-490A-47C8-8E6C-128E8E28B7F9}"/>
                </a:ext>
              </a:extLst>
            </p:cNvPr>
            <p:cNvSpPr/>
            <p:nvPr/>
          </p:nvSpPr>
          <p:spPr>
            <a:xfrm>
              <a:off x="4660271" y="3007583"/>
              <a:ext cx="3493847" cy="576000"/>
            </a:xfrm>
            <a:prstGeom prst="roundRect">
              <a:avLst/>
            </a:prstGeom>
            <a:solidFill>
              <a:srgbClr val="00877C"/>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Pembrolizumab 200 mg Q3W</a:t>
              </a:r>
            </a:p>
          </p:txBody>
        </p:sp>
        <p:sp>
          <p:nvSpPr>
            <p:cNvPr id="100" name="Rectangle: Rounded Corners 99">
              <a:extLst>
                <a:ext uri="{FF2B5EF4-FFF2-40B4-BE49-F238E27FC236}">
                  <a16:creationId xmlns:a16="http://schemas.microsoft.com/office/drawing/2014/main" id="{5E820060-15F4-4B59-8297-4A6E3371B492}"/>
                </a:ext>
              </a:extLst>
            </p:cNvPr>
            <p:cNvSpPr/>
            <p:nvPr/>
          </p:nvSpPr>
          <p:spPr>
            <a:xfrm>
              <a:off x="8845353" y="2669871"/>
              <a:ext cx="2443134" cy="624000"/>
            </a:xfrm>
            <a:prstGeom prst="roundRect">
              <a:avLst/>
            </a:prstGeom>
            <a:solidFill>
              <a:srgbClr val="00877C"/>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Pembrolizumab 200 mg Q3W</a:t>
              </a:r>
            </a:p>
          </p:txBody>
        </p:sp>
        <p:sp>
          <p:nvSpPr>
            <p:cNvPr id="103" name="Rectangle: Rounded Corners 102">
              <a:extLst>
                <a:ext uri="{FF2B5EF4-FFF2-40B4-BE49-F238E27FC236}">
                  <a16:creationId xmlns:a16="http://schemas.microsoft.com/office/drawing/2014/main" id="{F0ECDE1B-8099-4C80-8558-E8B1314D0A61}"/>
                </a:ext>
              </a:extLst>
            </p:cNvPr>
            <p:cNvSpPr/>
            <p:nvPr/>
          </p:nvSpPr>
          <p:spPr>
            <a:xfrm>
              <a:off x="4660272" y="4401126"/>
              <a:ext cx="3491269" cy="576000"/>
            </a:xfrm>
            <a:prstGeom prst="roundRect">
              <a:avLst/>
            </a:prstGeom>
            <a:solidFill>
              <a:srgbClr val="66203A"/>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Placebo</a:t>
              </a:r>
            </a:p>
          </p:txBody>
        </p:sp>
        <p:sp>
          <p:nvSpPr>
            <p:cNvPr id="104" name="Rectangle: Rounded Corners 103">
              <a:extLst>
                <a:ext uri="{FF2B5EF4-FFF2-40B4-BE49-F238E27FC236}">
                  <a16:creationId xmlns:a16="http://schemas.microsoft.com/office/drawing/2014/main" id="{EA556617-C431-47DA-99BC-461F1E7DF9A0}"/>
                </a:ext>
              </a:extLst>
            </p:cNvPr>
            <p:cNvSpPr/>
            <p:nvPr/>
          </p:nvSpPr>
          <p:spPr>
            <a:xfrm>
              <a:off x="8845352" y="4067350"/>
              <a:ext cx="2443134" cy="624000"/>
            </a:xfrm>
            <a:prstGeom prst="roundRect">
              <a:avLst/>
            </a:prstGeom>
            <a:solidFill>
              <a:srgbClr val="66203A"/>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Placebo</a:t>
              </a:r>
            </a:p>
          </p:txBody>
        </p:sp>
        <p:cxnSp>
          <p:nvCxnSpPr>
            <p:cNvPr id="105" name="Connector: Elbow 104">
              <a:extLst>
                <a:ext uri="{FF2B5EF4-FFF2-40B4-BE49-F238E27FC236}">
                  <a16:creationId xmlns:a16="http://schemas.microsoft.com/office/drawing/2014/main" id="{BAB05F32-2CE3-40BF-A0C2-B2C0F6F6B16D}"/>
                </a:ext>
              </a:extLst>
            </p:cNvPr>
            <p:cNvCxnSpPr>
              <a:cxnSpLocks/>
            </p:cNvCxnSpPr>
            <p:nvPr/>
          </p:nvCxnSpPr>
          <p:spPr>
            <a:xfrm flipV="1">
              <a:off x="3227245" y="3032424"/>
              <a:ext cx="1440888" cy="586581"/>
            </a:xfrm>
            <a:prstGeom prst="bentConnector3">
              <a:avLst>
                <a:gd name="adj1" fmla="val 50000"/>
              </a:avLst>
            </a:prstGeom>
            <a:ln w="19050" cap="flat" cmpd="sng" algn="ctr">
              <a:solidFill>
                <a:schemeClr val="tx1"/>
              </a:solidFill>
              <a:prstDash val="solid"/>
              <a:round/>
              <a:headEnd type="none" w="med" len="med"/>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06" name="Connector: Elbow 105">
              <a:extLst>
                <a:ext uri="{FF2B5EF4-FFF2-40B4-BE49-F238E27FC236}">
                  <a16:creationId xmlns:a16="http://schemas.microsoft.com/office/drawing/2014/main" id="{41ED465A-258F-465F-BDC5-F9802CE41104}"/>
                </a:ext>
              </a:extLst>
            </p:cNvPr>
            <p:cNvCxnSpPr>
              <a:cxnSpLocks/>
            </p:cNvCxnSpPr>
            <p:nvPr/>
          </p:nvCxnSpPr>
          <p:spPr>
            <a:xfrm>
              <a:off x="3227245" y="3621437"/>
              <a:ext cx="1440888" cy="807156"/>
            </a:xfrm>
            <a:prstGeom prst="bentConnector3">
              <a:avLst>
                <a:gd name="adj1" fmla="val 50000"/>
              </a:avLst>
            </a:prstGeom>
            <a:ln w="19050" cap="flat" cmpd="sng" algn="ctr">
              <a:solidFill>
                <a:schemeClr val="tx1"/>
              </a:solidFill>
              <a:prstDash val="solid"/>
              <a:round/>
              <a:headEnd type="none" w="med" len="med"/>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07" name="Oval 106">
              <a:extLst>
                <a:ext uri="{FF2B5EF4-FFF2-40B4-BE49-F238E27FC236}">
                  <a16:creationId xmlns:a16="http://schemas.microsoft.com/office/drawing/2014/main" id="{2D14C319-E25E-4069-B6FE-991F3CE41F47}"/>
                </a:ext>
              </a:extLst>
            </p:cNvPr>
            <p:cNvSpPr/>
            <p:nvPr/>
          </p:nvSpPr>
          <p:spPr>
            <a:xfrm>
              <a:off x="3411413" y="3211990"/>
              <a:ext cx="1092495" cy="992543"/>
            </a:xfrm>
            <a:prstGeom prst="ellipse">
              <a:avLst/>
            </a:prstGeom>
            <a:solidFill>
              <a:srgbClr val="002060"/>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 </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2:1</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067"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 = 1174</a:t>
              </a:r>
            </a:p>
          </p:txBody>
        </p:sp>
        <p:cxnSp>
          <p:nvCxnSpPr>
            <p:cNvPr id="108" name="Straight Arrow Connector 107">
              <a:extLst>
                <a:ext uri="{FF2B5EF4-FFF2-40B4-BE49-F238E27FC236}">
                  <a16:creationId xmlns:a16="http://schemas.microsoft.com/office/drawing/2014/main" id="{531C9C29-C5AA-4374-BFB0-74C402586C12}"/>
                </a:ext>
              </a:extLst>
            </p:cNvPr>
            <p:cNvCxnSpPr>
              <a:cxnSpLocks/>
            </p:cNvCxnSpPr>
            <p:nvPr/>
          </p:nvCxnSpPr>
          <p:spPr>
            <a:xfrm>
              <a:off x="4674792" y="1593132"/>
              <a:ext cx="4132852" cy="0"/>
            </a:xfrm>
            <a:prstGeom prst="straightConnector1">
              <a:avLst/>
            </a:prstGeom>
            <a:ln w="38100" cap="flat" cmpd="sng" algn="ctr">
              <a:solidFill>
                <a:schemeClr val="tx1"/>
              </a:solidFill>
              <a:prstDash val="solid"/>
              <a:round/>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5E7DA60D-DEC0-48B4-8E7C-50C1EF9A4AF3}"/>
                </a:ext>
              </a:extLst>
            </p:cNvPr>
            <p:cNvSpPr txBox="1"/>
            <p:nvPr/>
          </p:nvSpPr>
          <p:spPr>
            <a:xfrm>
              <a:off x="5848987" y="1490540"/>
              <a:ext cx="1784463" cy="205121"/>
            </a:xfrm>
            <a:prstGeom prst="rect">
              <a:avLst/>
            </a:prstGeom>
            <a:solidFill>
              <a:schemeClr val="bg1"/>
            </a:solidFill>
          </p:spPr>
          <p:txBody>
            <a:bodyPr wrap="none" lIns="60960" tIns="0" rIns="6096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4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Neoadjuvant Phase</a:t>
              </a:r>
            </a:p>
          </p:txBody>
        </p:sp>
        <p:cxnSp>
          <p:nvCxnSpPr>
            <p:cNvPr id="110" name="Straight Arrow Connector 109">
              <a:extLst>
                <a:ext uri="{FF2B5EF4-FFF2-40B4-BE49-F238E27FC236}">
                  <a16:creationId xmlns:a16="http://schemas.microsoft.com/office/drawing/2014/main" id="{68F8A4DC-A166-4860-ABE1-4031AFF28FC1}"/>
                </a:ext>
              </a:extLst>
            </p:cNvPr>
            <p:cNvCxnSpPr>
              <a:cxnSpLocks/>
            </p:cNvCxnSpPr>
            <p:nvPr/>
          </p:nvCxnSpPr>
          <p:spPr>
            <a:xfrm flipV="1">
              <a:off x="8807644" y="1593100"/>
              <a:ext cx="2557042" cy="32"/>
            </a:xfrm>
            <a:prstGeom prst="straightConnector1">
              <a:avLst/>
            </a:prstGeom>
            <a:ln w="38100" cap="flat" cmpd="sng" algn="ctr">
              <a:solidFill>
                <a:schemeClr val="tx1"/>
              </a:solidFill>
              <a:prstDash val="solid"/>
              <a:round/>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111" name="TextBox 110">
              <a:extLst>
                <a:ext uri="{FF2B5EF4-FFF2-40B4-BE49-F238E27FC236}">
                  <a16:creationId xmlns:a16="http://schemas.microsoft.com/office/drawing/2014/main" id="{928CECE7-CF4C-4196-BFEC-9F5E00746E7E}"/>
                </a:ext>
              </a:extLst>
            </p:cNvPr>
            <p:cNvSpPr txBox="1"/>
            <p:nvPr/>
          </p:nvSpPr>
          <p:spPr>
            <a:xfrm>
              <a:off x="9334139" y="1480687"/>
              <a:ext cx="1465560" cy="205121"/>
            </a:xfrm>
            <a:prstGeom prst="rect">
              <a:avLst/>
            </a:prstGeom>
            <a:solidFill>
              <a:schemeClr val="bg1"/>
            </a:solidFill>
          </p:spPr>
          <p:txBody>
            <a:bodyPr wrap="square" lIns="60960" tIns="0" rIns="6096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333" b="1" i="0" u="none" strike="noStrike" kern="600" cap="none" spc="4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Adjuvant Phase</a:t>
              </a:r>
            </a:p>
          </p:txBody>
        </p:sp>
        <p:sp>
          <p:nvSpPr>
            <p:cNvPr id="35" name="Rectangle: Rounded Corners 96">
              <a:extLst>
                <a:ext uri="{FF2B5EF4-FFF2-40B4-BE49-F238E27FC236}">
                  <a16:creationId xmlns:a16="http://schemas.microsoft.com/office/drawing/2014/main" id="{0AAD3FBA-22E6-9F44-A8BE-BAED333D031E}"/>
                </a:ext>
              </a:extLst>
            </p:cNvPr>
            <p:cNvSpPr/>
            <p:nvPr/>
          </p:nvSpPr>
          <p:spPr>
            <a:xfrm>
              <a:off x="4660272" y="3821162"/>
              <a:ext cx="1728000" cy="576000"/>
            </a:xfrm>
            <a:prstGeom prst="roundRect">
              <a:avLst/>
            </a:prstGeom>
            <a:solidFill>
              <a:srgbClr val="D5A153"/>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Carboplatin</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b</a:t>
              </a: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a:t>
              </a: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Paclitaxel</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c</a:t>
              </a:r>
              <a:endParaRPr kumimoji="0" lang="en-US" sz="1200" b="1" i="0" u="none" strike="noStrike" kern="600" cap="none" spc="40" normalizeH="0" baseline="3000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6" name="Rectangle: Rounded Corners 97">
              <a:extLst>
                <a:ext uri="{FF2B5EF4-FFF2-40B4-BE49-F238E27FC236}">
                  <a16:creationId xmlns:a16="http://schemas.microsoft.com/office/drawing/2014/main" id="{AC6FD63A-0947-F145-8D35-424029F27861}"/>
                </a:ext>
              </a:extLst>
            </p:cNvPr>
            <p:cNvSpPr/>
            <p:nvPr/>
          </p:nvSpPr>
          <p:spPr>
            <a:xfrm>
              <a:off x="6409559" y="3821162"/>
              <a:ext cx="1741983" cy="576000"/>
            </a:xfrm>
            <a:prstGeom prst="roundRect">
              <a:avLst/>
            </a:prstGeom>
            <a:solidFill>
              <a:srgbClr val="D5A153"/>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Doxo</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d</a:t>
              </a: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Epirubicin</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e</a:t>
              </a: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a:t>
              </a:r>
              <a:r>
                <a:rPr kumimoji="0" lang="en-US" sz="1200" b="1" i="0" u="none" strike="noStrike" kern="600" cap="none" spc="4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Cyclophosphamide</a:t>
              </a:r>
              <a:r>
                <a:rPr kumimoji="0" lang="en-US" sz="1200" b="1" i="0" u="none" strike="noStrike" kern="600" cap="none" spc="40" normalizeH="0" baseline="30000" noProof="0" dirty="0" err="1">
                  <a:ln>
                    <a:noFill/>
                  </a:ln>
                  <a:solidFill>
                    <a:srgbClr val="FFFFFF"/>
                  </a:solidFill>
                  <a:effectLst/>
                  <a:uLnTx/>
                  <a:uFillTx/>
                  <a:latin typeface="Arial" panose="020B0604020202020204" pitchFamily="34" charset="0"/>
                  <a:ea typeface="+mn-ea"/>
                  <a:cs typeface="Arial" panose="020B0604020202020204" pitchFamily="34" charset="0"/>
                </a:rPr>
                <a:t>f</a:t>
              </a:r>
              <a:endParaRPr kumimoji="0" lang="en-US" sz="1200" b="1" i="0" u="none" strike="noStrike" kern="600" cap="none" spc="40" normalizeH="0" baseline="3000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0" name="Rectangle: Rounded Corners 97">
              <a:extLst>
                <a:ext uri="{FF2B5EF4-FFF2-40B4-BE49-F238E27FC236}">
                  <a16:creationId xmlns:a16="http://schemas.microsoft.com/office/drawing/2014/main" id="{93235DF8-8ADA-7940-A839-FC6F1751F7E3}"/>
                </a:ext>
              </a:extLst>
            </p:cNvPr>
            <p:cNvSpPr/>
            <p:nvPr/>
          </p:nvSpPr>
          <p:spPr>
            <a:xfrm>
              <a:off x="8253660" y="2434612"/>
              <a:ext cx="521511" cy="2542513"/>
            </a:xfrm>
            <a:prstGeom prst="roundRect">
              <a:avLst/>
            </a:prstGeom>
            <a:solidFill>
              <a:schemeClr val="bg1">
                <a:lumMod val="50000"/>
              </a:schemeClr>
            </a:solidFill>
            <a:ln w="6350"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60960" rIns="60960" rtlCol="0" anchor="ct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4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Y</a:t>
              </a:r>
            </a:p>
          </p:txBody>
        </p:sp>
      </p:grpSp>
      <p:sp>
        <p:nvSpPr>
          <p:cNvPr id="11" name="TextBox 10">
            <a:extLst>
              <a:ext uri="{FF2B5EF4-FFF2-40B4-BE49-F238E27FC236}">
                <a16:creationId xmlns:a16="http://schemas.microsoft.com/office/drawing/2014/main" id="{8A7E51EA-4F76-445D-98B8-E32465C8CF6D}"/>
              </a:ext>
            </a:extLst>
          </p:cNvPr>
          <p:cNvSpPr txBox="1"/>
          <p:nvPr/>
        </p:nvSpPr>
        <p:spPr>
          <a:xfrm>
            <a:off x="4845573" y="5210701"/>
            <a:ext cx="6219063" cy="938719"/>
          </a:xfrm>
          <a:prstGeom prst="rect">
            <a:avLst/>
          </a:prstGeom>
          <a:noFill/>
        </p:spPr>
        <p:txBody>
          <a:bodyPr wrap="square" lIns="0" tIns="0" rIns="0" bIns="0" rtlCol="0" anchor="t"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31"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Neoadjuvant phase: </a:t>
            </a:r>
            <a:r>
              <a:rPr kumimoji="0" lang="en-US" sz="1400" b="0" i="0" u="none" strike="noStrike" kern="600" cap="none" spc="31"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starts from the first neoadjuvant treatment and ends after definitive surgery (post-treatment included)</a:t>
            </a:r>
          </a:p>
          <a:p>
            <a:pPr marL="0" marR="0" lvl="0" indent="0" algn="l" defTabSz="457250" rtl="0" eaLnBrk="1" fontAlgn="auto" latinLnBrk="0" hangingPunct="1">
              <a:lnSpc>
                <a:spcPct val="100000"/>
              </a:lnSpc>
              <a:spcBef>
                <a:spcPts val="600"/>
              </a:spcBef>
              <a:spcAft>
                <a:spcPts val="0"/>
              </a:spcAft>
              <a:buClrTx/>
              <a:buSzTx/>
              <a:buFontTx/>
              <a:buNone/>
              <a:tabLst/>
              <a:defRPr/>
            </a:pPr>
            <a:r>
              <a:rPr kumimoji="0" lang="en-US" sz="1400" b="1" i="0" u="none" strike="noStrike" kern="600" cap="none" spc="31"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Adjuvant phase: </a:t>
            </a:r>
            <a:r>
              <a:rPr kumimoji="0" lang="en-US" sz="1400" b="0" i="0" u="none" strike="noStrike" kern="600" cap="none" spc="31"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starts from the first adjuvant treatment and includes radiation therapy as indicated (post-treatment included)</a:t>
            </a:r>
          </a:p>
        </p:txBody>
      </p:sp>
      <p:sp>
        <p:nvSpPr>
          <p:cNvPr id="6" name="Footer Placeholder 2">
            <a:extLst>
              <a:ext uri="{FF2B5EF4-FFF2-40B4-BE49-F238E27FC236}">
                <a16:creationId xmlns:a16="http://schemas.microsoft.com/office/drawing/2014/main" id="{B59620F0-66B1-5B82-B71A-0681EAAFA10E}"/>
              </a:ext>
            </a:extLst>
          </p:cNvPr>
          <p:cNvSpPr txBox="1">
            <a:spLocks/>
          </p:cNvSpPr>
          <p:nvPr/>
        </p:nvSpPr>
        <p:spPr>
          <a:xfrm>
            <a:off x="-1" y="6198690"/>
            <a:ext cx="12192001" cy="501650"/>
          </a:xfrm>
          <a:prstGeom prst="rect">
            <a:avLst/>
          </a:prstGeom>
        </p:spPr>
        <p:txBody>
          <a:bodyPr vert="horz" lIns="137160" tIns="0" rIns="137160" bIns="91440" rtlCol="0" anchor="b" anchorCtr="0"/>
          <a:lstStyle>
            <a:defPPr>
              <a:defRPr lang="en-US"/>
            </a:defPPr>
            <a:lvl1pPr marL="0" algn="l" defTabSz="457250" rtl="0" eaLnBrk="1" latinLnBrk="0" hangingPunct="1">
              <a:defRPr sz="1000" kern="1200">
                <a:solidFill>
                  <a:schemeClr val="tx1"/>
                </a:solidFill>
                <a:latin typeface="Arial Narrow" panose="020B0606020202030204" pitchFamily="34" charset="0"/>
                <a:ea typeface="+mn-ea"/>
                <a:cs typeface="+mn-cs"/>
              </a:defRPr>
            </a:lvl1pPr>
            <a:lvl2pPr marL="457250" algn="l" defTabSz="457250" rtl="0" eaLnBrk="1" latinLnBrk="0" hangingPunct="1">
              <a:defRPr sz="1867" kern="1200">
                <a:solidFill>
                  <a:schemeClr val="tx1"/>
                </a:solidFill>
                <a:latin typeface="+mn-lt"/>
                <a:ea typeface="+mn-ea"/>
                <a:cs typeface="+mn-cs"/>
              </a:defRPr>
            </a:lvl2pPr>
            <a:lvl3pPr marL="914498" algn="l" defTabSz="457250" rtl="0" eaLnBrk="1" latinLnBrk="0" hangingPunct="1">
              <a:defRPr sz="1867" kern="1200">
                <a:solidFill>
                  <a:schemeClr val="tx1"/>
                </a:solidFill>
                <a:latin typeface="+mn-lt"/>
                <a:ea typeface="+mn-ea"/>
                <a:cs typeface="+mn-cs"/>
              </a:defRPr>
            </a:lvl3pPr>
            <a:lvl4pPr marL="1371748" algn="l" defTabSz="457250" rtl="0" eaLnBrk="1" latinLnBrk="0" hangingPunct="1">
              <a:defRPr sz="1867" kern="1200">
                <a:solidFill>
                  <a:schemeClr val="tx1"/>
                </a:solidFill>
                <a:latin typeface="+mn-lt"/>
                <a:ea typeface="+mn-ea"/>
                <a:cs typeface="+mn-cs"/>
              </a:defRPr>
            </a:lvl4pPr>
            <a:lvl5pPr marL="1828998" algn="l" defTabSz="457250" rtl="0" eaLnBrk="1" latinLnBrk="0" hangingPunct="1">
              <a:defRPr sz="1867" kern="1200">
                <a:solidFill>
                  <a:schemeClr val="tx1"/>
                </a:solidFill>
                <a:latin typeface="+mn-lt"/>
                <a:ea typeface="+mn-ea"/>
                <a:cs typeface="+mn-cs"/>
              </a:defRPr>
            </a:lvl5pPr>
            <a:lvl6pPr marL="2286248" algn="l" defTabSz="457250" rtl="0" eaLnBrk="1" latinLnBrk="0" hangingPunct="1">
              <a:defRPr sz="1867" kern="1200">
                <a:solidFill>
                  <a:schemeClr val="tx1"/>
                </a:solidFill>
                <a:latin typeface="+mn-lt"/>
                <a:ea typeface="+mn-ea"/>
                <a:cs typeface="+mn-cs"/>
              </a:defRPr>
            </a:lvl6pPr>
            <a:lvl7pPr marL="2743497" algn="l" defTabSz="457250" rtl="0" eaLnBrk="1" latinLnBrk="0" hangingPunct="1">
              <a:defRPr sz="1867" kern="1200">
                <a:solidFill>
                  <a:schemeClr val="tx1"/>
                </a:solidFill>
                <a:latin typeface="+mn-lt"/>
                <a:ea typeface="+mn-ea"/>
                <a:cs typeface="+mn-cs"/>
              </a:defRPr>
            </a:lvl7pPr>
            <a:lvl8pPr marL="3200747" algn="l" defTabSz="457250" rtl="0" eaLnBrk="1" latinLnBrk="0" hangingPunct="1">
              <a:defRPr sz="1867" kern="1200">
                <a:solidFill>
                  <a:schemeClr val="tx1"/>
                </a:solidFill>
                <a:latin typeface="+mn-lt"/>
                <a:ea typeface="+mn-ea"/>
                <a:cs typeface="+mn-cs"/>
              </a:defRPr>
            </a:lvl8pPr>
            <a:lvl9pPr marL="3657997" algn="l" defTabSz="457250" rtl="0" eaLnBrk="1" latinLnBrk="0" hangingPunct="1">
              <a:defRPr sz="1867" kern="1200">
                <a:solidFill>
                  <a:schemeClr val="tx1"/>
                </a:solidFill>
                <a:latin typeface="+mn-lt"/>
                <a:ea typeface="+mn-ea"/>
                <a:cs typeface="+mn-cs"/>
              </a:defRPr>
            </a:lvl9p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dirty="0" err="1">
                <a:ln>
                  <a:noFill/>
                </a:ln>
                <a:solidFill>
                  <a:srgbClr val="000000"/>
                </a:solidFill>
                <a:effectLst/>
                <a:uLnTx/>
                <a:uFillTx/>
                <a:latin typeface="Arial"/>
                <a:ea typeface="+mn-ea"/>
                <a:cs typeface="+mn-cs"/>
              </a:rPr>
              <a:t>a</a:t>
            </a:r>
            <a:r>
              <a:rPr kumimoji="0" lang="en-US" sz="1000" b="0" i="0" u="none" strike="noStrike" kern="1200" cap="none" spc="0" normalizeH="0" baseline="0" noProof="0" dirty="0" err="1">
                <a:ln>
                  <a:noFill/>
                </a:ln>
                <a:solidFill>
                  <a:srgbClr val="000000"/>
                </a:solidFill>
                <a:effectLst/>
                <a:uLnTx/>
                <a:uFillTx/>
                <a:latin typeface="Arial"/>
                <a:ea typeface="+mn-ea"/>
                <a:cs typeface="+mn-cs"/>
              </a:rPr>
              <a:t>Must</a:t>
            </a:r>
            <a:r>
              <a:rPr kumimoji="0" lang="en-US" sz="1000" b="0" i="0" u="none" strike="noStrike" kern="1200" cap="none" spc="0" normalizeH="0" baseline="0" noProof="0" dirty="0">
                <a:ln>
                  <a:noFill/>
                </a:ln>
                <a:solidFill>
                  <a:srgbClr val="000000"/>
                </a:solidFill>
                <a:effectLst/>
                <a:uLnTx/>
                <a:uFillTx/>
                <a:latin typeface="Arial"/>
                <a:ea typeface="+mn-ea"/>
                <a:cs typeface="+mn-cs"/>
              </a:rPr>
              <a:t> consist of at least 2 separate tumor cores from the primary tumor.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b</a:t>
            </a:r>
            <a:r>
              <a:rPr kumimoji="0" lang="en-US" sz="1000" b="0" i="0" u="none" strike="noStrike" kern="1200" cap="none" spc="0" normalizeH="0" baseline="0" noProof="0" dirty="0" err="1">
                <a:ln>
                  <a:noFill/>
                </a:ln>
                <a:solidFill>
                  <a:srgbClr val="000000"/>
                </a:solidFill>
                <a:effectLst/>
                <a:uLnTx/>
                <a:uFillTx/>
                <a:latin typeface="Arial"/>
                <a:ea typeface="+mn-ea"/>
                <a:cs typeface="+mn-cs"/>
              </a:rPr>
              <a:t>Carboplatin</a:t>
            </a:r>
            <a:r>
              <a:rPr kumimoji="0" lang="en-US" sz="1000" b="0" i="0" u="none" strike="noStrike" kern="1200" cap="none" spc="0" normalizeH="0" baseline="0" noProof="0" dirty="0">
                <a:ln>
                  <a:noFill/>
                </a:ln>
                <a:solidFill>
                  <a:srgbClr val="000000"/>
                </a:solidFill>
                <a:effectLst/>
                <a:uLnTx/>
                <a:uFillTx/>
                <a:latin typeface="Arial"/>
                <a:ea typeface="+mn-ea"/>
                <a:cs typeface="+mn-cs"/>
              </a:rPr>
              <a:t> dose was AUC 5 Q3W or AUC 1.5 QW.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c</a:t>
            </a:r>
            <a:r>
              <a:rPr kumimoji="0" lang="en-US" sz="1000" b="0" i="0" u="none" strike="noStrike" kern="1200" cap="none" spc="0" normalizeH="0" baseline="0" noProof="0" dirty="0" err="1">
                <a:ln>
                  <a:noFill/>
                </a:ln>
                <a:solidFill>
                  <a:srgbClr val="000000"/>
                </a:solidFill>
                <a:effectLst/>
                <a:uLnTx/>
                <a:uFillTx/>
                <a:latin typeface="Arial"/>
                <a:ea typeface="+mn-ea"/>
                <a:cs typeface="+mn-cs"/>
              </a:rPr>
              <a:t>Paclitaxel</a:t>
            </a:r>
            <a:r>
              <a:rPr kumimoji="0" lang="en-US" sz="1000" b="0" i="0" u="none" strike="noStrike" kern="1200" cap="none" spc="0" normalizeH="0" baseline="0" noProof="0" dirty="0">
                <a:ln>
                  <a:noFill/>
                </a:ln>
                <a:solidFill>
                  <a:srgbClr val="000000"/>
                </a:solidFill>
                <a:effectLst/>
                <a:uLnTx/>
                <a:uFillTx/>
                <a:latin typeface="Arial"/>
                <a:ea typeface="+mn-ea"/>
                <a:cs typeface="+mn-cs"/>
              </a:rPr>
              <a:t> dose was 80 mg/m</a:t>
            </a:r>
            <a:r>
              <a:rPr kumimoji="0" lang="en-US" sz="1000" b="0" i="0" u="none" strike="noStrike" kern="1200" cap="none" spc="0" normalizeH="0" baseline="30000" noProof="0" dirty="0">
                <a:ln>
                  <a:noFill/>
                </a:ln>
                <a:solidFill>
                  <a:srgbClr val="000000"/>
                </a:solidFill>
                <a:effectLst/>
                <a:uLnTx/>
                <a:uFillTx/>
                <a:latin typeface="Arial"/>
                <a:ea typeface="+mn-ea"/>
                <a:cs typeface="+mn-cs"/>
              </a:rPr>
              <a:t>2</a:t>
            </a:r>
            <a:r>
              <a:rPr kumimoji="0" lang="en-US" sz="1000" b="0" i="0" u="none" strike="noStrike" kern="1200" cap="none" spc="0" normalizeH="0" baseline="0" noProof="0" dirty="0">
                <a:ln>
                  <a:noFill/>
                </a:ln>
                <a:solidFill>
                  <a:srgbClr val="000000"/>
                </a:solidFill>
                <a:effectLst/>
                <a:uLnTx/>
                <a:uFillTx/>
                <a:latin typeface="Arial"/>
                <a:ea typeface="+mn-ea"/>
                <a:cs typeface="+mn-cs"/>
              </a:rPr>
              <a:t> QW.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d</a:t>
            </a:r>
            <a:r>
              <a:rPr kumimoji="0" lang="en-US" sz="1000" b="0" i="0" u="none" strike="noStrike" kern="1200" cap="none" spc="0" normalizeH="0" baseline="0" noProof="0" dirty="0" err="1">
                <a:ln>
                  <a:noFill/>
                </a:ln>
                <a:solidFill>
                  <a:srgbClr val="000000"/>
                </a:solidFill>
                <a:effectLst/>
                <a:uLnTx/>
                <a:uFillTx/>
                <a:latin typeface="Arial"/>
                <a:ea typeface="+mn-ea"/>
                <a:cs typeface="+mn-cs"/>
              </a:rPr>
              <a:t>Doxorubicin</a:t>
            </a:r>
            <a:r>
              <a:rPr kumimoji="0" lang="en-US" sz="1000" b="0" i="0" u="none" strike="noStrike" kern="1200" cap="none" spc="0" normalizeH="0" baseline="0" noProof="0" dirty="0">
                <a:ln>
                  <a:noFill/>
                </a:ln>
                <a:solidFill>
                  <a:srgbClr val="000000"/>
                </a:solidFill>
                <a:effectLst/>
                <a:uLnTx/>
                <a:uFillTx/>
                <a:latin typeface="Arial"/>
                <a:ea typeface="+mn-ea"/>
                <a:cs typeface="+mn-cs"/>
              </a:rPr>
              <a:t> dose was 60 mg/m</a:t>
            </a:r>
            <a:r>
              <a:rPr kumimoji="0" lang="en-US" sz="1000" b="0" i="0" u="none" strike="noStrike" kern="1200" cap="none" spc="0" normalizeH="0" baseline="30000" noProof="0" dirty="0">
                <a:ln>
                  <a:noFill/>
                </a:ln>
                <a:solidFill>
                  <a:srgbClr val="000000"/>
                </a:solidFill>
                <a:effectLst/>
                <a:uLnTx/>
                <a:uFillTx/>
                <a:latin typeface="Arial"/>
                <a:ea typeface="+mn-ea"/>
                <a:cs typeface="+mn-cs"/>
              </a:rPr>
              <a:t>2</a:t>
            </a:r>
            <a:r>
              <a:rPr kumimoji="0" lang="en-US" sz="1000" b="0" i="0" u="none" strike="noStrike" kern="1200" cap="none" spc="0" normalizeH="0" baseline="0" noProof="0" dirty="0">
                <a:ln>
                  <a:noFill/>
                </a:ln>
                <a:solidFill>
                  <a:srgbClr val="000000"/>
                </a:solidFill>
                <a:effectLst/>
                <a:uLnTx/>
                <a:uFillTx/>
                <a:latin typeface="Arial"/>
                <a:ea typeface="+mn-ea"/>
                <a:cs typeface="+mn-cs"/>
              </a:rPr>
              <a:t> Q3W.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e</a:t>
            </a:r>
            <a:r>
              <a:rPr kumimoji="0" lang="en-US" sz="1000" b="0" i="0" u="none" strike="noStrike" kern="1200" cap="none" spc="0" normalizeH="0" baseline="0" noProof="0" dirty="0" err="1">
                <a:ln>
                  <a:noFill/>
                </a:ln>
                <a:solidFill>
                  <a:srgbClr val="000000"/>
                </a:solidFill>
                <a:effectLst/>
                <a:uLnTx/>
                <a:uFillTx/>
                <a:latin typeface="Arial"/>
                <a:ea typeface="+mn-ea"/>
                <a:cs typeface="+mn-cs"/>
              </a:rPr>
              <a:t>Epirubicin</a:t>
            </a:r>
            <a:r>
              <a:rPr kumimoji="0" lang="en-US" sz="1000" b="0" i="0" u="none" strike="noStrike" kern="1200" cap="none" spc="0" normalizeH="0" baseline="0" noProof="0" dirty="0">
                <a:ln>
                  <a:noFill/>
                </a:ln>
                <a:solidFill>
                  <a:srgbClr val="000000"/>
                </a:solidFill>
                <a:effectLst/>
                <a:uLnTx/>
                <a:uFillTx/>
                <a:latin typeface="Arial"/>
                <a:ea typeface="+mn-ea"/>
                <a:cs typeface="+mn-cs"/>
              </a:rPr>
              <a:t> dose was 90 mg/m</a:t>
            </a:r>
            <a:r>
              <a:rPr kumimoji="0" lang="en-US" sz="1000" b="0" i="0" u="none" strike="noStrike" kern="1200" cap="none" spc="0" normalizeH="0" baseline="30000" noProof="0" dirty="0">
                <a:ln>
                  <a:noFill/>
                </a:ln>
                <a:solidFill>
                  <a:srgbClr val="000000"/>
                </a:solidFill>
                <a:effectLst/>
                <a:uLnTx/>
                <a:uFillTx/>
                <a:latin typeface="Arial"/>
                <a:ea typeface="+mn-ea"/>
                <a:cs typeface="+mn-cs"/>
              </a:rPr>
              <a:t>2</a:t>
            </a:r>
            <a:r>
              <a:rPr kumimoji="0" lang="en-US" sz="1000" b="0" i="0" u="none" strike="noStrike" kern="1200" cap="none" spc="0" normalizeH="0" baseline="0" noProof="0" dirty="0">
                <a:ln>
                  <a:noFill/>
                </a:ln>
                <a:solidFill>
                  <a:srgbClr val="000000"/>
                </a:solidFill>
                <a:effectLst/>
                <a:uLnTx/>
                <a:uFillTx/>
                <a:latin typeface="Arial"/>
                <a:ea typeface="+mn-ea"/>
                <a:cs typeface="+mn-cs"/>
              </a:rPr>
              <a:t> Q3W.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f</a:t>
            </a:r>
            <a:r>
              <a:rPr kumimoji="0" lang="en-US" sz="1000" b="0" i="0" u="none" strike="noStrike" kern="1200" cap="none" spc="0" normalizeH="0" baseline="0" noProof="0" dirty="0" err="1">
                <a:ln>
                  <a:noFill/>
                </a:ln>
                <a:solidFill>
                  <a:srgbClr val="000000"/>
                </a:solidFill>
                <a:effectLst/>
                <a:uLnTx/>
                <a:uFillTx/>
                <a:latin typeface="Arial"/>
                <a:ea typeface="+mn-ea"/>
                <a:cs typeface="+mn-cs"/>
              </a:rPr>
              <a:t>Cyclophosphamide</a:t>
            </a:r>
            <a:r>
              <a:rPr kumimoji="0" lang="en-US" sz="1000" b="0" i="0" u="none" strike="noStrike" kern="1200" cap="none" spc="0" normalizeH="0" baseline="0" noProof="0" dirty="0">
                <a:ln>
                  <a:noFill/>
                </a:ln>
                <a:solidFill>
                  <a:srgbClr val="000000"/>
                </a:solidFill>
                <a:effectLst/>
                <a:uLnTx/>
                <a:uFillTx/>
                <a:latin typeface="Arial"/>
                <a:ea typeface="+mn-ea"/>
                <a:cs typeface="+mn-cs"/>
              </a:rPr>
              <a:t> dose was 600 mg/m</a:t>
            </a:r>
            <a:r>
              <a:rPr kumimoji="0" lang="en-US" sz="1000" b="0" i="0" u="none" strike="noStrike" kern="1200" cap="none" spc="0" normalizeH="0" baseline="30000" noProof="0" dirty="0">
                <a:ln>
                  <a:noFill/>
                </a:ln>
                <a:solidFill>
                  <a:srgbClr val="000000"/>
                </a:solidFill>
                <a:effectLst/>
                <a:uLnTx/>
                <a:uFillTx/>
                <a:latin typeface="Arial"/>
                <a:ea typeface="+mn-ea"/>
                <a:cs typeface="+mn-cs"/>
              </a:rPr>
              <a:t>2</a:t>
            </a:r>
            <a:r>
              <a:rPr kumimoji="0" lang="en-US" sz="1000" b="0" i="0" u="none" strike="noStrike" kern="1200" cap="none" spc="0" normalizeH="0" baseline="0" noProof="0" dirty="0">
                <a:ln>
                  <a:noFill/>
                </a:ln>
                <a:solidFill>
                  <a:srgbClr val="000000"/>
                </a:solidFill>
                <a:effectLst/>
                <a:uLnTx/>
                <a:uFillTx/>
                <a:latin typeface="Arial"/>
                <a:ea typeface="+mn-ea"/>
                <a:cs typeface="+mn-cs"/>
              </a:rPr>
              <a:t> Q3W.</a:t>
            </a:r>
          </a:p>
        </p:txBody>
      </p:sp>
      <p:sp>
        <p:nvSpPr>
          <p:cNvPr id="5" name="Rounded Rectangle 17">
            <a:extLst>
              <a:ext uri="{FF2B5EF4-FFF2-40B4-BE49-F238E27FC236}">
                <a16:creationId xmlns:a16="http://schemas.microsoft.com/office/drawing/2014/main" id="{AB97E48C-2809-886D-724D-BD373ECDF24C}"/>
              </a:ext>
            </a:extLst>
          </p:cNvPr>
          <p:cNvSpPr/>
          <p:nvPr/>
        </p:nvSpPr>
        <p:spPr>
          <a:xfrm>
            <a:off x="552001" y="4836331"/>
            <a:ext cx="3491269" cy="1220686"/>
          </a:xfrm>
          <a:prstGeom prst="roundRect">
            <a:avLst/>
          </a:prstGeom>
          <a:solidFill>
            <a:srgbClr val="052569"/>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S PGothic"/>
                <a:cs typeface="Arial"/>
              </a:rPr>
              <a:t>Primary Endpoints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a:ea typeface="MS PGothic"/>
                <a:cs typeface="Arial"/>
              </a:rPr>
              <a:t>pCR</a:t>
            </a:r>
            <a:r>
              <a:rPr kumimoji="0" lang="en-US"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S PGothic"/>
                <a:cs typeface="Arial"/>
              </a:rPr>
              <a:t> (ypT0/Tis ypN0)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S PGothic"/>
                <a:cs typeface="Arial"/>
              </a:rPr>
              <a:t>EFS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S PGothic"/>
                <a:cs typeface="Arial"/>
              </a:rPr>
              <a:t>Key Secondary Endpoint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S PGothic"/>
                <a:cs typeface="Arial"/>
              </a:rPr>
              <a:t>OS</a:t>
            </a:r>
          </a:p>
        </p:txBody>
      </p:sp>
      <p:sp>
        <p:nvSpPr>
          <p:cNvPr id="4" name="Text Placeholder 3">
            <a:extLst>
              <a:ext uri="{FF2B5EF4-FFF2-40B4-BE49-F238E27FC236}">
                <a16:creationId xmlns:a16="http://schemas.microsoft.com/office/drawing/2014/main" id="{F78617FC-925F-4899-DB8D-2ECEF21937F8}"/>
              </a:ext>
            </a:extLst>
          </p:cNvPr>
          <p:cNvSpPr txBox="1">
            <a:spLocks/>
          </p:cNvSpPr>
          <p:nvPr/>
        </p:nvSpPr>
        <p:spPr bwMode="auto">
          <a:xfrm>
            <a:off x="1015832" y="6619107"/>
            <a:ext cx="11176168"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r"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Schmid P, et al.  ASCO 2026; Abstract 507</a:t>
            </a:r>
          </a:p>
        </p:txBody>
      </p:sp>
    </p:spTree>
    <p:extLst>
      <p:ext uri="{BB962C8B-B14F-4D97-AF65-F5344CB8AC3E}">
        <p14:creationId xmlns:p14="http://schemas.microsoft.com/office/powerpoint/2010/main" val="32367599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a:extLst>
              <a:ext uri="{FF2B5EF4-FFF2-40B4-BE49-F238E27FC236}">
                <a16:creationId xmlns:a16="http://schemas.microsoft.com/office/drawing/2014/main" id="{C0F37BF6-F2B4-6672-4301-9B3A012A39C8}"/>
              </a:ext>
            </a:extLst>
          </p:cNvPr>
          <p:cNvGraphicFramePr>
            <a:graphicFrameLocks noChangeAspect="1"/>
          </p:cNvGraphicFramePr>
          <p:nvPr/>
        </p:nvGraphicFramePr>
        <p:xfrm>
          <a:off x="6565900" y="1909763"/>
          <a:ext cx="5440363" cy="4459287"/>
        </p:xfrm>
        <a:graphic>
          <a:graphicData uri="http://schemas.openxmlformats.org/presentationml/2006/ole">
            <mc:AlternateContent xmlns:mc="http://schemas.openxmlformats.org/markup-compatibility/2006">
              <mc:Choice xmlns:v="urn:schemas-microsoft-com:vml" Requires="v">
                <p:oleObj name="Prism 10" r:id="rId3" imgW="5848244" imgH="4793668" progId="Prism10.Document">
                  <p:embed/>
                </p:oleObj>
              </mc:Choice>
              <mc:Fallback>
                <p:oleObj name="Prism 10" r:id="rId3" imgW="5848244" imgH="4793668" progId="Prism10.Document">
                  <p:embed/>
                  <p:pic>
                    <p:nvPicPr>
                      <p:cNvPr id="10" name="Object 9">
                        <a:extLst>
                          <a:ext uri="{FF2B5EF4-FFF2-40B4-BE49-F238E27FC236}">
                            <a16:creationId xmlns:a16="http://schemas.microsoft.com/office/drawing/2014/main" id="{C0F37BF6-F2B4-6672-4301-9B3A012A39C8}"/>
                          </a:ext>
                        </a:extLst>
                      </p:cNvPr>
                      <p:cNvPicPr/>
                      <p:nvPr/>
                    </p:nvPicPr>
                    <p:blipFill>
                      <a:blip r:embed="rId4"/>
                      <a:stretch>
                        <a:fillRect/>
                      </a:stretch>
                    </p:blipFill>
                    <p:spPr>
                      <a:xfrm>
                        <a:off x="6565900" y="1909763"/>
                        <a:ext cx="5440363" cy="4459287"/>
                      </a:xfrm>
                      <a:prstGeom prst="rect">
                        <a:avLst/>
                      </a:prstGeom>
                    </p:spPr>
                  </p:pic>
                </p:oleObj>
              </mc:Fallback>
            </mc:AlternateContent>
          </a:graphicData>
        </a:graphic>
      </p:graphicFrame>
      <p:grpSp>
        <p:nvGrpSpPr>
          <p:cNvPr id="13" name="Group 12">
            <a:extLst>
              <a:ext uri="{FF2B5EF4-FFF2-40B4-BE49-F238E27FC236}">
                <a16:creationId xmlns:a16="http://schemas.microsoft.com/office/drawing/2014/main" id="{6F45DBC4-1A9D-6603-8DC2-9B203112933D}"/>
              </a:ext>
            </a:extLst>
          </p:cNvPr>
          <p:cNvGrpSpPr/>
          <p:nvPr/>
        </p:nvGrpSpPr>
        <p:grpSpPr>
          <a:xfrm>
            <a:off x="10605859" y="2064440"/>
            <a:ext cx="615992" cy="3039571"/>
            <a:chOff x="10675709" y="2226365"/>
            <a:chExt cx="615992" cy="3039571"/>
          </a:xfrm>
        </p:grpSpPr>
        <p:sp>
          <p:nvSpPr>
            <p:cNvPr id="9" name="TextBox 8">
              <a:extLst>
                <a:ext uri="{FF2B5EF4-FFF2-40B4-BE49-F238E27FC236}">
                  <a16:creationId xmlns:a16="http://schemas.microsoft.com/office/drawing/2014/main" id="{F270D541-27E7-44AD-B77B-C79C6B27290C}"/>
                </a:ext>
              </a:extLst>
            </p:cNvPr>
            <p:cNvSpPr txBox="1"/>
            <p:nvPr/>
          </p:nvSpPr>
          <p:spPr>
            <a:xfrm>
              <a:off x="10757901" y="2675717"/>
              <a:ext cx="533800" cy="215444"/>
            </a:xfrm>
            <a:prstGeom prst="rect">
              <a:avLst/>
            </a:prstGeom>
            <a:noFill/>
          </p:spPr>
          <p:txBody>
            <a:bodyPr wrap="none" lIns="0" tIns="0" rIns="0" bIns="0" rtlCol="0" anchor="ctr"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40" normalizeH="0" baseline="0" noProof="0" dirty="0">
                  <a:ln>
                    <a:noFill/>
                  </a:ln>
                  <a:solidFill>
                    <a:srgbClr val="00877C"/>
                  </a:solidFill>
                  <a:effectLst/>
                  <a:uLnTx/>
                  <a:uFillTx/>
                  <a:latin typeface="Arial"/>
                  <a:ea typeface="+mn-ea"/>
                  <a:cs typeface="+mn-cs"/>
                </a:rPr>
                <a:t>78.3%</a:t>
              </a:r>
            </a:p>
          </p:txBody>
        </p:sp>
        <p:cxnSp>
          <p:nvCxnSpPr>
            <p:cNvPr id="11" name="Straight Connector 10">
              <a:extLst>
                <a:ext uri="{FF2B5EF4-FFF2-40B4-BE49-F238E27FC236}">
                  <a16:creationId xmlns:a16="http://schemas.microsoft.com/office/drawing/2014/main" id="{976622B1-F7AC-4ED0-B904-236F2ECA15DC}"/>
                </a:ext>
              </a:extLst>
            </p:cNvPr>
            <p:cNvCxnSpPr>
              <a:cxnSpLocks/>
            </p:cNvCxnSpPr>
            <p:nvPr/>
          </p:nvCxnSpPr>
          <p:spPr>
            <a:xfrm flipV="1">
              <a:off x="10675709" y="2226365"/>
              <a:ext cx="0" cy="3039571"/>
            </a:xfrm>
            <a:prstGeom prst="line">
              <a:avLst/>
            </a:prstGeom>
            <a:ln w="1905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62" name="TextBox 1061">
              <a:extLst>
                <a:ext uri="{FF2B5EF4-FFF2-40B4-BE49-F238E27FC236}">
                  <a16:creationId xmlns:a16="http://schemas.microsoft.com/office/drawing/2014/main" id="{E31F1767-C20E-5CED-16C7-E65339C0146A}"/>
                </a:ext>
              </a:extLst>
            </p:cNvPr>
            <p:cNvSpPr txBox="1"/>
            <p:nvPr/>
          </p:nvSpPr>
          <p:spPr>
            <a:xfrm>
              <a:off x="10757901" y="3296079"/>
              <a:ext cx="533800" cy="215444"/>
            </a:xfrm>
            <a:prstGeom prst="rect">
              <a:avLst/>
            </a:prstGeom>
            <a:noFill/>
          </p:spPr>
          <p:txBody>
            <a:bodyPr wrap="none" lIns="0" tIns="0" rIns="0" bIns="0" rtlCol="0" anchor="ctr" anchorCtr="0">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40" normalizeH="0" baseline="0" noProof="0" dirty="0">
                  <a:ln>
                    <a:noFill/>
                  </a:ln>
                  <a:solidFill>
                    <a:srgbClr val="66203A"/>
                  </a:solidFill>
                  <a:effectLst/>
                  <a:uLnTx/>
                  <a:uFillTx/>
                  <a:latin typeface="Arial"/>
                  <a:ea typeface="+mn-ea"/>
                  <a:cs typeface="+mn-cs"/>
                </a:rPr>
                <a:t>69.8%</a:t>
              </a:r>
            </a:p>
          </p:txBody>
        </p:sp>
      </p:grpSp>
      <p:sp>
        <p:nvSpPr>
          <p:cNvPr id="18" name="TextBox 17">
            <a:extLst>
              <a:ext uri="{FF2B5EF4-FFF2-40B4-BE49-F238E27FC236}">
                <a16:creationId xmlns:a16="http://schemas.microsoft.com/office/drawing/2014/main" id="{429F9CFC-92D8-6DCC-E26E-8DE7A630AC44}"/>
              </a:ext>
            </a:extLst>
          </p:cNvPr>
          <p:cNvSpPr txBox="1"/>
          <p:nvPr/>
        </p:nvSpPr>
        <p:spPr>
          <a:xfrm>
            <a:off x="4710383" y="2326584"/>
            <a:ext cx="633747" cy="215444"/>
          </a:xfrm>
          <a:prstGeom prst="rect">
            <a:avLst/>
          </a:prstGeom>
          <a:solidFill>
            <a:schemeClr val="bg1"/>
          </a:solidFill>
        </p:spPr>
        <p:txBody>
          <a:bodyPr wrap="square" lIns="0" tIns="0" rIns="0" bIns="0" rtlCol="0" anchor="ctr" anchorCtr="0">
            <a:spAutoFit/>
          </a:bodyPr>
          <a:lstStyle/>
          <a:p>
            <a:pPr marL="0" marR="0" lvl="0" indent="0" algn="l" defTabSz="609651"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53" normalizeH="0" baseline="0" noProof="0" dirty="0">
                <a:ln>
                  <a:noFill/>
                </a:ln>
                <a:solidFill>
                  <a:srgbClr val="00877C"/>
                </a:solidFill>
                <a:effectLst/>
                <a:uLnTx/>
                <a:uFillTx/>
                <a:latin typeface="Arial"/>
                <a:ea typeface="+mn-ea"/>
                <a:cs typeface="+mn-cs"/>
              </a:rPr>
              <a:t>84.5%</a:t>
            </a:r>
          </a:p>
        </p:txBody>
      </p:sp>
      <p:sp>
        <p:nvSpPr>
          <p:cNvPr id="19" name="TextBox 18">
            <a:extLst>
              <a:ext uri="{FF2B5EF4-FFF2-40B4-BE49-F238E27FC236}">
                <a16:creationId xmlns:a16="http://schemas.microsoft.com/office/drawing/2014/main" id="{2EA90143-D60A-8095-31F4-054EA4464BAA}"/>
              </a:ext>
            </a:extLst>
          </p:cNvPr>
          <p:cNvSpPr txBox="1"/>
          <p:nvPr/>
        </p:nvSpPr>
        <p:spPr>
          <a:xfrm>
            <a:off x="4710383" y="2907645"/>
            <a:ext cx="633747" cy="215444"/>
          </a:xfrm>
          <a:prstGeom prst="rect">
            <a:avLst/>
          </a:prstGeom>
          <a:noFill/>
        </p:spPr>
        <p:txBody>
          <a:bodyPr wrap="square" lIns="0" tIns="0" rIns="0" bIns="0" rtlCol="0" anchor="ctr" anchorCtr="0">
            <a:spAutoFit/>
          </a:bodyPr>
          <a:lstStyle/>
          <a:p>
            <a:pPr marL="0" marR="0" lvl="0" indent="0" algn="l" defTabSz="609651" rtl="0" eaLnBrk="1" fontAlgn="auto" latinLnBrk="0" hangingPunct="1">
              <a:lnSpc>
                <a:spcPct val="100000"/>
              </a:lnSpc>
              <a:spcBef>
                <a:spcPts val="0"/>
              </a:spcBef>
              <a:spcAft>
                <a:spcPts val="0"/>
              </a:spcAft>
              <a:buClrTx/>
              <a:buSzTx/>
              <a:buFontTx/>
              <a:buNone/>
              <a:tabLst/>
              <a:defRPr/>
            </a:pPr>
            <a:r>
              <a:rPr kumimoji="0" lang="en-US" sz="1400" b="1" i="0" u="none" strike="noStrike" kern="600" cap="none" spc="53" normalizeH="0" baseline="0" noProof="0" dirty="0">
                <a:ln>
                  <a:noFill/>
                </a:ln>
                <a:solidFill>
                  <a:srgbClr val="66203A"/>
                </a:solidFill>
                <a:effectLst/>
                <a:uLnTx/>
                <a:uFillTx/>
                <a:latin typeface="Arial"/>
                <a:ea typeface="+mn-ea"/>
                <a:cs typeface="+mn-cs"/>
              </a:rPr>
              <a:t>76.8%</a:t>
            </a:r>
          </a:p>
        </p:txBody>
      </p:sp>
      <p:cxnSp>
        <p:nvCxnSpPr>
          <p:cNvPr id="20" name="Straight Connector 19">
            <a:extLst>
              <a:ext uri="{FF2B5EF4-FFF2-40B4-BE49-F238E27FC236}">
                <a16:creationId xmlns:a16="http://schemas.microsoft.com/office/drawing/2014/main" id="{00B50110-62DE-2A36-9BD3-7FEDD7A1DAEB}"/>
              </a:ext>
            </a:extLst>
          </p:cNvPr>
          <p:cNvCxnSpPr>
            <a:cxnSpLocks/>
          </p:cNvCxnSpPr>
          <p:nvPr/>
        </p:nvCxnSpPr>
        <p:spPr>
          <a:xfrm flipV="1">
            <a:off x="4633404" y="2095500"/>
            <a:ext cx="0" cy="3016884"/>
          </a:xfrm>
          <a:prstGeom prst="line">
            <a:avLst/>
          </a:prstGeom>
          <a:ln w="1905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497643EC-E417-FBF8-ED8A-B1B2FEC840CA}"/>
              </a:ext>
            </a:extLst>
          </p:cNvPr>
          <p:cNvSpPr txBox="1"/>
          <p:nvPr/>
        </p:nvSpPr>
        <p:spPr>
          <a:xfrm>
            <a:off x="1746777" y="4883848"/>
            <a:ext cx="2429448" cy="184666"/>
          </a:xfrm>
          <a:prstGeom prst="rect">
            <a:avLst/>
          </a:prstGeom>
          <a:noFill/>
        </p:spPr>
        <p:txBody>
          <a:bodyPr wrap="none" lIns="0" tIns="0" rIns="0" bIns="0" rtlCol="0" anchor="t"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31" normalizeH="0" baseline="0" noProof="0" dirty="0">
                <a:ln>
                  <a:noFill/>
                </a:ln>
                <a:solidFill>
                  <a:srgbClr val="000000"/>
                </a:solidFill>
                <a:effectLst/>
                <a:uLnTx/>
                <a:uFillTx/>
                <a:latin typeface="Arial"/>
                <a:ea typeface="+mn-ea"/>
                <a:cs typeface="+mn-cs"/>
              </a:rPr>
              <a:t>Median follow-</a:t>
            </a:r>
            <a:r>
              <a:rPr kumimoji="0" lang="en-US" sz="1200" b="1" i="0" u="none" strike="noStrike" kern="600" cap="none" spc="31" normalizeH="0" baseline="0" noProof="0" dirty="0" err="1">
                <a:ln>
                  <a:noFill/>
                </a:ln>
                <a:solidFill>
                  <a:srgbClr val="000000"/>
                </a:solidFill>
                <a:effectLst/>
                <a:uLnTx/>
                <a:uFillTx/>
                <a:latin typeface="Arial"/>
                <a:ea typeface="+mn-ea"/>
                <a:cs typeface="+mn-cs"/>
              </a:rPr>
              <a:t>up</a:t>
            </a:r>
            <a:r>
              <a:rPr kumimoji="0" lang="en-US" sz="1200" b="1" i="0" u="none" strike="noStrike" kern="600" cap="none" spc="31" normalizeH="0" baseline="30000" noProof="0" dirty="0" err="1">
                <a:ln>
                  <a:noFill/>
                </a:ln>
                <a:solidFill>
                  <a:srgbClr val="000000"/>
                </a:solidFill>
                <a:effectLst/>
                <a:uLnTx/>
                <a:uFillTx/>
                <a:latin typeface="Arial"/>
                <a:ea typeface="+mn-ea"/>
                <a:cs typeface="+mn-cs"/>
              </a:rPr>
              <a:t>c</a:t>
            </a:r>
            <a:r>
              <a:rPr kumimoji="0" lang="en-US" sz="1200" b="1" i="0" u="none" strike="noStrike" kern="600" cap="none" spc="31" normalizeH="0" baseline="0" noProof="0" dirty="0">
                <a:ln>
                  <a:noFill/>
                </a:ln>
                <a:solidFill>
                  <a:srgbClr val="000000"/>
                </a:solidFill>
                <a:effectLst/>
                <a:uLnTx/>
                <a:uFillTx/>
                <a:latin typeface="Arial"/>
                <a:ea typeface="+mn-ea"/>
                <a:cs typeface="+mn-cs"/>
              </a:rPr>
              <a:t>: 39.1 months</a:t>
            </a:r>
          </a:p>
        </p:txBody>
      </p:sp>
      <p:grpSp>
        <p:nvGrpSpPr>
          <p:cNvPr id="22" name="Group 21">
            <a:extLst>
              <a:ext uri="{FF2B5EF4-FFF2-40B4-BE49-F238E27FC236}">
                <a16:creationId xmlns:a16="http://schemas.microsoft.com/office/drawing/2014/main" id="{47BEC102-5183-45D5-13A3-7AB373ACBAD1}"/>
              </a:ext>
            </a:extLst>
          </p:cNvPr>
          <p:cNvGrpSpPr/>
          <p:nvPr/>
        </p:nvGrpSpPr>
        <p:grpSpPr>
          <a:xfrm>
            <a:off x="1268626" y="2070051"/>
            <a:ext cx="269304" cy="3144679"/>
            <a:chOff x="834366" y="910455"/>
            <a:chExt cx="258167" cy="2895150"/>
          </a:xfrm>
        </p:grpSpPr>
        <p:sp>
          <p:nvSpPr>
            <p:cNvPr id="1047" name="Rectangle 1104">
              <a:extLst>
                <a:ext uri="{FF2B5EF4-FFF2-40B4-BE49-F238E27FC236}">
                  <a16:creationId xmlns:a16="http://schemas.microsoft.com/office/drawing/2014/main" id="{6EBFC0D0-2C53-6BBF-139E-47A64E8548F7}"/>
                </a:ext>
              </a:extLst>
            </p:cNvPr>
            <p:cNvSpPr>
              <a:spLocks noChangeArrowheads="1"/>
            </p:cNvSpPr>
            <p:nvPr/>
          </p:nvSpPr>
          <p:spPr bwMode="auto">
            <a:xfrm>
              <a:off x="1006076" y="3628509"/>
              <a:ext cx="86057"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1048" name="Rectangle 1105">
              <a:extLst>
                <a:ext uri="{FF2B5EF4-FFF2-40B4-BE49-F238E27FC236}">
                  <a16:creationId xmlns:a16="http://schemas.microsoft.com/office/drawing/2014/main" id="{E7DF32BC-EF49-B957-77A9-5388A5C9F258}"/>
                </a:ext>
              </a:extLst>
            </p:cNvPr>
            <p:cNvSpPr>
              <a:spLocks noChangeArrowheads="1"/>
            </p:cNvSpPr>
            <p:nvPr/>
          </p:nvSpPr>
          <p:spPr bwMode="auto">
            <a:xfrm>
              <a:off x="920219" y="3357809"/>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1049" name="Rectangle 1106">
              <a:extLst>
                <a:ext uri="{FF2B5EF4-FFF2-40B4-BE49-F238E27FC236}">
                  <a16:creationId xmlns:a16="http://schemas.microsoft.com/office/drawing/2014/main" id="{6146F3BD-3D18-E569-1AE6-0393AA6C7405}"/>
                </a:ext>
              </a:extLst>
            </p:cNvPr>
            <p:cNvSpPr>
              <a:spLocks noChangeArrowheads="1"/>
            </p:cNvSpPr>
            <p:nvPr/>
          </p:nvSpPr>
          <p:spPr bwMode="auto">
            <a:xfrm>
              <a:off x="920219" y="3085267"/>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1050" name="Rectangle 1107">
              <a:extLst>
                <a:ext uri="{FF2B5EF4-FFF2-40B4-BE49-F238E27FC236}">
                  <a16:creationId xmlns:a16="http://schemas.microsoft.com/office/drawing/2014/main" id="{D1CF3E3F-B913-94A5-D235-02B5F1FC1F95}"/>
                </a:ext>
              </a:extLst>
            </p:cNvPr>
            <p:cNvSpPr>
              <a:spLocks noChangeArrowheads="1"/>
            </p:cNvSpPr>
            <p:nvPr/>
          </p:nvSpPr>
          <p:spPr bwMode="auto">
            <a:xfrm>
              <a:off x="920219" y="2812725"/>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
          <p:nvSpPr>
            <p:cNvPr id="1051" name="Rectangle 1108">
              <a:extLst>
                <a:ext uri="{FF2B5EF4-FFF2-40B4-BE49-F238E27FC236}">
                  <a16:creationId xmlns:a16="http://schemas.microsoft.com/office/drawing/2014/main" id="{CD8FDBE2-6B3E-03E4-E054-1703FA11416E}"/>
                </a:ext>
              </a:extLst>
            </p:cNvPr>
            <p:cNvSpPr>
              <a:spLocks noChangeArrowheads="1"/>
            </p:cNvSpPr>
            <p:nvPr/>
          </p:nvSpPr>
          <p:spPr bwMode="auto">
            <a:xfrm>
              <a:off x="920219" y="2542024"/>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
          <p:nvSpPr>
            <p:cNvPr id="1052" name="Rectangle 1109">
              <a:extLst>
                <a:ext uri="{FF2B5EF4-FFF2-40B4-BE49-F238E27FC236}">
                  <a16:creationId xmlns:a16="http://schemas.microsoft.com/office/drawing/2014/main" id="{C822ADE6-4117-6244-7328-873EA89AE830}"/>
                </a:ext>
              </a:extLst>
            </p:cNvPr>
            <p:cNvSpPr>
              <a:spLocks noChangeArrowheads="1"/>
            </p:cNvSpPr>
            <p:nvPr/>
          </p:nvSpPr>
          <p:spPr bwMode="auto">
            <a:xfrm>
              <a:off x="920219" y="2269482"/>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1053" name="Rectangle 1110">
              <a:extLst>
                <a:ext uri="{FF2B5EF4-FFF2-40B4-BE49-F238E27FC236}">
                  <a16:creationId xmlns:a16="http://schemas.microsoft.com/office/drawing/2014/main" id="{D5845EDF-C0EC-174B-65CB-9AB3D186705F}"/>
                </a:ext>
              </a:extLst>
            </p:cNvPr>
            <p:cNvSpPr>
              <a:spLocks noChangeArrowheads="1"/>
            </p:cNvSpPr>
            <p:nvPr/>
          </p:nvSpPr>
          <p:spPr bwMode="auto">
            <a:xfrm>
              <a:off x="920219" y="1998782"/>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
          <p:nvSpPr>
            <p:cNvPr id="1054" name="Rectangle 1111">
              <a:extLst>
                <a:ext uri="{FF2B5EF4-FFF2-40B4-BE49-F238E27FC236}">
                  <a16:creationId xmlns:a16="http://schemas.microsoft.com/office/drawing/2014/main" id="{69A69844-DF29-6507-4D0A-065A572AECA3}"/>
                </a:ext>
              </a:extLst>
            </p:cNvPr>
            <p:cNvSpPr>
              <a:spLocks noChangeArrowheads="1"/>
            </p:cNvSpPr>
            <p:nvPr/>
          </p:nvSpPr>
          <p:spPr bwMode="auto">
            <a:xfrm>
              <a:off x="920219" y="1726240"/>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a:t>
              </a:r>
            </a:p>
          </p:txBody>
        </p:sp>
        <p:sp>
          <p:nvSpPr>
            <p:cNvPr id="1055" name="Rectangle 1112">
              <a:extLst>
                <a:ext uri="{FF2B5EF4-FFF2-40B4-BE49-F238E27FC236}">
                  <a16:creationId xmlns:a16="http://schemas.microsoft.com/office/drawing/2014/main" id="{2983B253-2742-2997-FC64-8862EDEF0A51}"/>
                </a:ext>
              </a:extLst>
            </p:cNvPr>
            <p:cNvSpPr>
              <a:spLocks noChangeArrowheads="1"/>
            </p:cNvSpPr>
            <p:nvPr/>
          </p:nvSpPr>
          <p:spPr bwMode="auto">
            <a:xfrm>
              <a:off x="920219" y="1455539"/>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sp>
          <p:nvSpPr>
            <p:cNvPr id="1056" name="Rectangle 1113">
              <a:extLst>
                <a:ext uri="{FF2B5EF4-FFF2-40B4-BE49-F238E27FC236}">
                  <a16:creationId xmlns:a16="http://schemas.microsoft.com/office/drawing/2014/main" id="{DDDD05AF-2A95-D282-B528-739BD846B435}"/>
                </a:ext>
              </a:extLst>
            </p:cNvPr>
            <p:cNvSpPr>
              <a:spLocks noChangeArrowheads="1"/>
            </p:cNvSpPr>
            <p:nvPr/>
          </p:nvSpPr>
          <p:spPr bwMode="auto">
            <a:xfrm>
              <a:off x="920219" y="1182997"/>
              <a:ext cx="172113"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p>
          </p:txBody>
        </p:sp>
        <p:sp>
          <p:nvSpPr>
            <p:cNvPr id="1057" name="Rectangle 1114">
              <a:extLst>
                <a:ext uri="{FF2B5EF4-FFF2-40B4-BE49-F238E27FC236}">
                  <a16:creationId xmlns:a16="http://schemas.microsoft.com/office/drawing/2014/main" id="{25AC1237-28C0-7605-CA6F-21818EE045F7}"/>
                </a:ext>
              </a:extLst>
            </p:cNvPr>
            <p:cNvSpPr>
              <a:spLocks noChangeArrowheads="1"/>
            </p:cNvSpPr>
            <p:nvPr/>
          </p:nvSpPr>
          <p:spPr bwMode="auto">
            <a:xfrm>
              <a:off x="834366" y="910455"/>
              <a:ext cx="258167"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23" name="Group 22">
            <a:extLst>
              <a:ext uri="{FF2B5EF4-FFF2-40B4-BE49-F238E27FC236}">
                <a16:creationId xmlns:a16="http://schemas.microsoft.com/office/drawing/2014/main" id="{28C454F9-4370-A504-6327-39CC2F60CC17}"/>
              </a:ext>
            </a:extLst>
          </p:cNvPr>
          <p:cNvGrpSpPr/>
          <p:nvPr/>
        </p:nvGrpSpPr>
        <p:grpSpPr>
          <a:xfrm>
            <a:off x="1556497" y="2100055"/>
            <a:ext cx="4410105" cy="3314697"/>
            <a:chOff x="1065731" y="851678"/>
            <a:chExt cx="4227731" cy="3051677"/>
          </a:xfrm>
        </p:grpSpPr>
        <p:sp>
          <p:nvSpPr>
            <p:cNvPr id="858" name="Rectangle 1085">
              <a:extLst>
                <a:ext uri="{FF2B5EF4-FFF2-40B4-BE49-F238E27FC236}">
                  <a16:creationId xmlns:a16="http://schemas.microsoft.com/office/drawing/2014/main" id="{92EAFC96-C94F-A7A1-0FC2-84F42B65EAED}"/>
                </a:ext>
              </a:extLst>
            </p:cNvPr>
            <p:cNvSpPr>
              <a:spLocks noChangeArrowheads="1"/>
            </p:cNvSpPr>
            <p:nvPr/>
          </p:nvSpPr>
          <p:spPr bwMode="auto">
            <a:xfrm>
              <a:off x="1115735" y="3726259"/>
              <a:ext cx="86057"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0</a:t>
              </a:r>
            </a:p>
          </p:txBody>
        </p:sp>
        <p:sp>
          <p:nvSpPr>
            <p:cNvPr id="859" name="Rectangle 1086">
              <a:extLst>
                <a:ext uri="{FF2B5EF4-FFF2-40B4-BE49-F238E27FC236}">
                  <a16:creationId xmlns:a16="http://schemas.microsoft.com/office/drawing/2014/main" id="{15BE054E-6245-B7D9-9351-B46646979908}"/>
                </a:ext>
              </a:extLst>
            </p:cNvPr>
            <p:cNvSpPr>
              <a:spLocks noChangeArrowheads="1"/>
            </p:cNvSpPr>
            <p:nvPr/>
          </p:nvSpPr>
          <p:spPr bwMode="auto">
            <a:xfrm>
              <a:off x="1354467" y="3726259"/>
              <a:ext cx="86057"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3</a:t>
              </a:r>
            </a:p>
          </p:txBody>
        </p:sp>
        <p:sp>
          <p:nvSpPr>
            <p:cNvPr id="860" name="Rectangle 1087">
              <a:extLst>
                <a:ext uri="{FF2B5EF4-FFF2-40B4-BE49-F238E27FC236}">
                  <a16:creationId xmlns:a16="http://schemas.microsoft.com/office/drawing/2014/main" id="{2607F9EF-A664-BF7F-FB8F-57F5AA52F1D3}"/>
                </a:ext>
              </a:extLst>
            </p:cNvPr>
            <p:cNvSpPr>
              <a:spLocks noChangeArrowheads="1"/>
            </p:cNvSpPr>
            <p:nvPr/>
          </p:nvSpPr>
          <p:spPr bwMode="auto">
            <a:xfrm>
              <a:off x="1589439" y="3726259"/>
              <a:ext cx="86057"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6</a:t>
              </a:r>
            </a:p>
          </p:txBody>
        </p:sp>
        <p:sp>
          <p:nvSpPr>
            <p:cNvPr id="861" name="Rectangle 1088">
              <a:extLst>
                <a:ext uri="{FF2B5EF4-FFF2-40B4-BE49-F238E27FC236}">
                  <a16:creationId xmlns:a16="http://schemas.microsoft.com/office/drawing/2014/main" id="{D15216BB-41C8-86F2-72D9-7D1CFFA9EC75}"/>
                </a:ext>
              </a:extLst>
            </p:cNvPr>
            <p:cNvSpPr>
              <a:spLocks noChangeArrowheads="1"/>
            </p:cNvSpPr>
            <p:nvPr/>
          </p:nvSpPr>
          <p:spPr bwMode="auto">
            <a:xfrm>
              <a:off x="1830989" y="3726259"/>
              <a:ext cx="86057"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9</a:t>
              </a:r>
            </a:p>
          </p:txBody>
        </p:sp>
        <p:sp>
          <p:nvSpPr>
            <p:cNvPr id="862" name="Rectangle 1089">
              <a:extLst>
                <a:ext uri="{FF2B5EF4-FFF2-40B4-BE49-F238E27FC236}">
                  <a16:creationId xmlns:a16="http://schemas.microsoft.com/office/drawing/2014/main" id="{D1ED8D1A-F93D-8F4F-71D3-28F148EB7A93}"/>
                </a:ext>
              </a:extLst>
            </p:cNvPr>
            <p:cNvSpPr>
              <a:spLocks noChangeArrowheads="1"/>
            </p:cNvSpPr>
            <p:nvPr/>
          </p:nvSpPr>
          <p:spPr bwMode="auto">
            <a:xfrm>
              <a:off x="2023876"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12</a:t>
              </a:r>
            </a:p>
          </p:txBody>
        </p:sp>
        <p:sp>
          <p:nvSpPr>
            <p:cNvPr id="863" name="Rectangle 1090">
              <a:extLst>
                <a:ext uri="{FF2B5EF4-FFF2-40B4-BE49-F238E27FC236}">
                  <a16:creationId xmlns:a16="http://schemas.microsoft.com/office/drawing/2014/main" id="{29F51F89-DBCE-3EF6-1AE4-FFE3C3EB725A}"/>
                </a:ext>
              </a:extLst>
            </p:cNvPr>
            <p:cNvSpPr>
              <a:spLocks noChangeArrowheads="1"/>
            </p:cNvSpPr>
            <p:nvPr/>
          </p:nvSpPr>
          <p:spPr bwMode="auto">
            <a:xfrm>
              <a:off x="2263256"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15</a:t>
              </a:r>
            </a:p>
          </p:txBody>
        </p:sp>
        <p:sp>
          <p:nvSpPr>
            <p:cNvPr id="864" name="Rectangle 1091">
              <a:extLst>
                <a:ext uri="{FF2B5EF4-FFF2-40B4-BE49-F238E27FC236}">
                  <a16:creationId xmlns:a16="http://schemas.microsoft.com/office/drawing/2014/main" id="{4B8CAAD9-D3E9-E811-596F-149AD3F44146}"/>
                </a:ext>
              </a:extLst>
            </p:cNvPr>
            <p:cNvSpPr>
              <a:spLocks noChangeArrowheads="1"/>
            </p:cNvSpPr>
            <p:nvPr/>
          </p:nvSpPr>
          <p:spPr bwMode="auto">
            <a:xfrm>
              <a:off x="2507626"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18</a:t>
              </a:r>
            </a:p>
          </p:txBody>
        </p:sp>
        <p:sp>
          <p:nvSpPr>
            <p:cNvPr id="865" name="Rectangle 1092">
              <a:extLst>
                <a:ext uri="{FF2B5EF4-FFF2-40B4-BE49-F238E27FC236}">
                  <a16:creationId xmlns:a16="http://schemas.microsoft.com/office/drawing/2014/main" id="{D2F9C04C-A8E7-35C5-D37D-33297D6A0E2C}"/>
                </a:ext>
              </a:extLst>
            </p:cNvPr>
            <p:cNvSpPr>
              <a:spLocks noChangeArrowheads="1"/>
            </p:cNvSpPr>
            <p:nvPr/>
          </p:nvSpPr>
          <p:spPr bwMode="auto">
            <a:xfrm>
              <a:off x="2742598"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21</a:t>
              </a:r>
            </a:p>
          </p:txBody>
        </p:sp>
        <p:sp>
          <p:nvSpPr>
            <p:cNvPr id="866" name="Rectangle 1093">
              <a:extLst>
                <a:ext uri="{FF2B5EF4-FFF2-40B4-BE49-F238E27FC236}">
                  <a16:creationId xmlns:a16="http://schemas.microsoft.com/office/drawing/2014/main" id="{E69CF4EA-24A7-80D0-5124-2BF0F801DDCF}"/>
                </a:ext>
              </a:extLst>
            </p:cNvPr>
            <p:cNvSpPr>
              <a:spLocks noChangeArrowheads="1"/>
            </p:cNvSpPr>
            <p:nvPr/>
          </p:nvSpPr>
          <p:spPr bwMode="auto">
            <a:xfrm>
              <a:off x="2986969"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24</a:t>
              </a:r>
            </a:p>
          </p:txBody>
        </p:sp>
        <p:sp>
          <p:nvSpPr>
            <p:cNvPr id="867" name="Rectangle 1094">
              <a:extLst>
                <a:ext uri="{FF2B5EF4-FFF2-40B4-BE49-F238E27FC236}">
                  <a16:creationId xmlns:a16="http://schemas.microsoft.com/office/drawing/2014/main" id="{AA6D7666-37BF-80D5-6D9B-B5B71AB81AAA}"/>
                </a:ext>
              </a:extLst>
            </p:cNvPr>
            <p:cNvSpPr>
              <a:spLocks noChangeArrowheads="1"/>
            </p:cNvSpPr>
            <p:nvPr/>
          </p:nvSpPr>
          <p:spPr bwMode="auto">
            <a:xfrm>
              <a:off x="3219591"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27</a:t>
              </a:r>
            </a:p>
          </p:txBody>
        </p:sp>
        <p:sp>
          <p:nvSpPr>
            <p:cNvPr id="868" name="Rectangle 1095">
              <a:extLst>
                <a:ext uri="{FF2B5EF4-FFF2-40B4-BE49-F238E27FC236}">
                  <a16:creationId xmlns:a16="http://schemas.microsoft.com/office/drawing/2014/main" id="{4EB2FFD5-CB36-5061-9427-6908913A46B8}"/>
                </a:ext>
              </a:extLst>
            </p:cNvPr>
            <p:cNvSpPr>
              <a:spLocks noChangeArrowheads="1"/>
            </p:cNvSpPr>
            <p:nvPr/>
          </p:nvSpPr>
          <p:spPr bwMode="auto">
            <a:xfrm>
              <a:off x="3454563"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30</a:t>
              </a:r>
            </a:p>
          </p:txBody>
        </p:sp>
        <p:sp>
          <p:nvSpPr>
            <p:cNvPr id="869" name="Rectangle 1096">
              <a:extLst>
                <a:ext uri="{FF2B5EF4-FFF2-40B4-BE49-F238E27FC236}">
                  <a16:creationId xmlns:a16="http://schemas.microsoft.com/office/drawing/2014/main" id="{A9C82CE2-6F1F-6016-6855-CE47F6EB3026}"/>
                </a:ext>
              </a:extLst>
            </p:cNvPr>
            <p:cNvSpPr>
              <a:spLocks noChangeArrowheads="1"/>
            </p:cNvSpPr>
            <p:nvPr/>
          </p:nvSpPr>
          <p:spPr bwMode="auto">
            <a:xfrm>
              <a:off x="3698934"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33</a:t>
              </a:r>
            </a:p>
          </p:txBody>
        </p:sp>
        <p:sp>
          <p:nvSpPr>
            <p:cNvPr id="870" name="Rectangle 1097">
              <a:extLst>
                <a:ext uri="{FF2B5EF4-FFF2-40B4-BE49-F238E27FC236}">
                  <a16:creationId xmlns:a16="http://schemas.microsoft.com/office/drawing/2014/main" id="{911CEC7F-4C5B-597D-9F03-72C40218E14A}"/>
                </a:ext>
              </a:extLst>
            </p:cNvPr>
            <p:cNvSpPr>
              <a:spLocks noChangeArrowheads="1"/>
            </p:cNvSpPr>
            <p:nvPr/>
          </p:nvSpPr>
          <p:spPr bwMode="auto">
            <a:xfrm>
              <a:off x="3931555"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36</a:t>
              </a:r>
            </a:p>
          </p:txBody>
        </p:sp>
        <p:sp>
          <p:nvSpPr>
            <p:cNvPr id="871" name="Rectangle 1098">
              <a:extLst>
                <a:ext uri="{FF2B5EF4-FFF2-40B4-BE49-F238E27FC236}">
                  <a16:creationId xmlns:a16="http://schemas.microsoft.com/office/drawing/2014/main" id="{282E7B64-DB10-95AC-9B4C-5A798445C96E}"/>
                </a:ext>
              </a:extLst>
            </p:cNvPr>
            <p:cNvSpPr>
              <a:spLocks noChangeArrowheads="1"/>
            </p:cNvSpPr>
            <p:nvPr/>
          </p:nvSpPr>
          <p:spPr bwMode="auto">
            <a:xfrm>
              <a:off x="4169274"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39</a:t>
              </a:r>
            </a:p>
          </p:txBody>
        </p:sp>
        <p:sp>
          <p:nvSpPr>
            <p:cNvPr id="872" name="Rectangle 1099">
              <a:extLst>
                <a:ext uri="{FF2B5EF4-FFF2-40B4-BE49-F238E27FC236}">
                  <a16:creationId xmlns:a16="http://schemas.microsoft.com/office/drawing/2014/main" id="{BFBA6602-C123-5D92-E77D-C282302A52E9}"/>
                </a:ext>
              </a:extLst>
            </p:cNvPr>
            <p:cNvSpPr>
              <a:spLocks noChangeArrowheads="1"/>
            </p:cNvSpPr>
            <p:nvPr/>
          </p:nvSpPr>
          <p:spPr bwMode="auto">
            <a:xfrm>
              <a:off x="4408947"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42</a:t>
              </a:r>
            </a:p>
          </p:txBody>
        </p:sp>
        <p:sp>
          <p:nvSpPr>
            <p:cNvPr id="873" name="Rectangle 1100">
              <a:extLst>
                <a:ext uri="{FF2B5EF4-FFF2-40B4-BE49-F238E27FC236}">
                  <a16:creationId xmlns:a16="http://schemas.microsoft.com/office/drawing/2014/main" id="{3A95DD52-34C7-1904-034F-8BAA3786445C}"/>
                </a:ext>
              </a:extLst>
            </p:cNvPr>
            <p:cNvSpPr>
              <a:spLocks noChangeArrowheads="1"/>
            </p:cNvSpPr>
            <p:nvPr/>
          </p:nvSpPr>
          <p:spPr bwMode="auto">
            <a:xfrm>
              <a:off x="4645079"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45</a:t>
              </a:r>
            </a:p>
          </p:txBody>
        </p:sp>
        <p:sp>
          <p:nvSpPr>
            <p:cNvPr id="874" name="Rectangle 1101">
              <a:extLst>
                <a:ext uri="{FF2B5EF4-FFF2-40B4-BE49-F238E27FC236}">
                  <a16:creationId xmlns:a16="http://schemas.microsoft.com/office/drawing/2014/main" id="{A84DB484-78CC-D499-E17C-0054B6C10599}"/>
                </a:ext>
              </a:extLst>
            </p:cNvPr>
            <p:cNvSpPr>
              <a:spLocks noChangeArrowheads="1"/>
            </p:cNvSpPr>
            <p:nvPr/>
          </p:nvSpPr>
          <p:spPr bwMode="auto">
            <a:xfrm>
              <a:off x="4884968"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48</a:t>
              </a:r>
            </a:p>
          </p:txBody>
        </p:sp>
        <p:sp>
          <p:nvSpPr>
            <p:cNvPr id="875" name="Rectangle 1102">
              <a:extLst>
                <a:ext uri="{FF2B5EF4-FFF2-40B4-BE49-F238E27FC236}">
                  <a16:creationId xmlns:a16="http://schemas.microsoft.com/office/drawing/2014/main" id="{FDDEC051-FEF8-60EC-F1FD-CBE1C54420B1}"/>
                </a:ext>
              </a:extLst>
            </p:cNvPr>
            <p:cNvSpPr>
              <a:spLocks noChangeArrowheads="1"/>
            </p:cNvSpPr>
            <p:nvPr/>
          </p:nvSpPr>
          <p:spPr bwMode="auto">
            <a:xfrm>
              <a:off x="5121350" y="3726259"/>
              <a:ext cx="172112" cy="17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Arial"/>
                  <a:ea typeface="+mn-ea"/>
                  <a:cs typeface="+mn-cs"/>
                </a:rPr>
                <a:t>51</a:t>
              </a:r>
            </a:p>
          </p:txBody>
        </p:sp>
        <p:sp>
          <p:nvSpPr>
            <p:cNvPr id="876" name="Freeform 1103">
              <a:extLst>
                <a:ext uri="{FF2B5EF4-FFF2-40B4-BE49-F238E27FC236}">
                  <a16:creationId xmlns:a16="http://schemas.microsoft.com/office/drawing/2014/main" id="{6AE8433B-1237-4B6F-58BC-993BAD5A2DC7}"/>
                </a:ext>
              </a:extLst>
            </p:cNvPr>
            <p:cNvSpPr>
              <a:spLocks noEditPoints="1"/>
            </p:cNvSpPr>
            <p:nvPr/>
          </p:nvSpPr>
          <p:spPr bwMode="auto">
            <a:xfrm>
              <a:off x="1149358" y="3624977"/>
              <a:ext cx="4072064" cy="79185"/>
            </a:xfrm>
            <a:custGeom>
              <a:avLst/>
              <a:gdLst>
                <a:gd name="T0" fmla="*/ 0 w 1733"/>
                <a:gd name="T1" fmla="*/ 0 h 43"/>
                <a:gd name="T2" fmla="*/ 1733 w 1733"/>
                <a:gd name="T3" fmla="*/ 0 h 43"/>
                <a:gd name="T4" fmla="*/ 4 w 1733"/>
                <a:gd name="T5" fmla="*/ 0 h 43"/>
                <a:gd name="T6" fmla="*/ 4 w 1733"/>
                <a:gd name="T7" fmla="*/ 43 h 43"/>
                <a:gd name="T8" fmla="*/ 105 w 1733"/>
                <a:gd name="T9" fmla="*/ 0 h 43"/>
                <a:gd name="T10" fmla="*/ 105 w 1733"/>
                <a:gd name="T11" fmla="*/ 43 h 43"/>
                <a:gd name="T12" fmla="*/ 206 w 1733"/>
                <a:gd name="T13" fmla="*/ 0 h 43"/>
                <a:gd name="T14" fmla="*/ 206 w 1733"/>
                <a:gd name="T15" fmla="*/ 43 h 43"/>
                <a:gd name="T16" fmla="*/ 308 w 1733"/>
                <a:gd name="T17" fmla="*/ 0 h 43"/>
                <a:gd name="T18" fmla="*/ 308 w 1733"/>
                <a:gd name="T19" fmla="*/ 43 h 43"/>
                <a:gd name="T20" fmla="*/ 409 w 1733"/>
                <a:gd name="T21" fmla="*/ 0 h 43"/>
                <a:gd name="T22" fmla="*/ 409 w 1733"/>
                <a:gd name="T23" fmla="*/ 43 h 43"/>
                <a:gd name="T24" fmla="*/ 511 w 1733"/>
                <a:gd name="T25" fmla="*/ 0 h 43"/>
                <a:gd name="T26" fmla="*/ 511 w 1733"/>
                <a:gd name="T27" fmla="*/ 43 h 43"/>
                <a:gd name="T28" fmla="*/ 612 w 1733"/>
                <a:gd name="T29" fmla="*/ 0 h 43"/>
                <a:gd name="T30" fmla="*/ 612 w 1733"/>
                <a:gd name="T31" fmla="*/ 43 h 43"/>
                <a:gd name="T32" fmla="*/ 714 w 1733"/>
                <a:gd name="T33" fmla="*/ 0 h 43"/>
                <a:gd name="T34" fmla="*/ 714 w 1733"/>
                <a:gd name="T35" fmla="*/ 43 h 43"/>
                <a:gd name="T36" fmla="*/ 815 w 1733"/>
                <a:gd name="T37" fmla="*/ 0 h 43"/>
                <a:gd name="T38" fmla="*/ 815 w 1733"/>
                <a:gd name="T39" fmla="*/ 43 h 43"/>
                <a:gd name="T40" fmla="*/ 916 w 1733"/>
                <a:gd name="T41" fmla="*/ 0 h 43"/>
                <a:gd name="T42" fmla="*/ 916 w 1733"/>
                <a:gd name="T43" fmla="*/ 43 h 43"/>
                <a:gd name="T44" fmla="*/ 1018 w 1733"/>
                <a:gd name="T45" fmla="*/ 0 h 43"/>
                <a:gd name="T46" fmla="*/ 1018 w 1733"/>
                <a:gd name="T47" fmla="*/ 43 h 43"/>
                <a:gd name="T48" fmla="*/ 1119 w 1733"/>
                <a:gd name="T49" fmla="*/ 0 h 43"/>
                <a:gd name="T50" fmla="*/ 1119 w 1733"/>
                <a:gd name="T51" fmla="*/ 43 h 43"/>
                <a:gd name="T52" fmla="*/ 1221 w 1733"/>
                <a:gd name="T53" fmla="*/ 0 h 43"/>
                <a:gd name="T54" fmla="*/ 1221 w 1733"/>
                <a:gd name="T55" fmla="*/ 43 h 43"/>
                <a:gd name="T56" fmla="*/ 1322 w 1733"/>
                <a:gd name="T57" fmla="*/ 0 h 43"/>
                <a:gd name="T58" fmla="*/ 1322 w 1733"/>
                <a:gd name="T59" fmla="*/ 43 h 43"/>
                <a:gd name="T60" fmla="*/ 1424 w 1733"/>
                <a:gd name="T61" fmla="*/ 0 h 43"/>
                <a:gd name="T62" fmla="*/ 1424 w 1733"/>
                <a:gd name="T63" fmla="*/ 43 h 43"/>
                <a:gd name="T64" fmla="*/ 1525 w 1733"/>
                <a:gd name="T65" fmla="*/ 0 h 43"/>
                <a:gd name="T66" fmla="*/ 1525 w 1733"/>
                <a:gd name="T67" fmla="*/ 43 h 43"/>
                <a:gd name="T68" fmla="*/ 1627 w 1733"/>
                <a:gd name="T69" fmla="*/ 0 h 43"/>
                <a:gd name="T70" fmla="*/ 1627 w 1733"/>
                <a:gd name="T71" fmla="*/ 43 h 43"/>
                <a:gd name="T72" fmla="*/ 1728 w 1733"/>
                <a:gd name="T73" fmla="*/ 0 h 43"/>
                <a:gd name="T74" fmla="*/ 1728 w 1733"/>
                <a:gd name="T7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33" h="43">
                  <a:moveTo>
                    <a:pt x="0" y="0"/>
                  </a:moveTo>
                  <a:lnTo>
                    <a:pt x="1733" y="0"/>
                  </a:lnTo>
                  <a:moveTo>
                    <a:pt x="4" y="0"/>
                  </a:moveTo>
                  <a:lnTo>
                    <a:pt x="4" y="43"/>
                  </a:lnTo>
                  <a:moveTo>
                    <a:pt x="105" y="0"/>
                  </a:moveTo>
                  <a:lnTo>
                    <a:pt x="105" y="43"/>
                  </a:lnTo>
                  <a:moveTo>
                    <a:pt x="206" y="0"/>
                  </a:moveTo>
                  <a:lnTo>
                    <a:pt x="206" y="43"/>
                  </a:lnTo>
                  <a:moveTo>
                    <a:pt x="308" y="0"/>
                  </a:moveTo>
                  <a:lnTo>
                    <a:pt x="308" y="43"/>
                  </a:lnTo>
                  <a:moveTo>
                    <a:pt x="409" y="0"/>
                  </a:moveTo>
                  <a:lnTo>
                    <a:pt x="409" y="43"/>
                  </a:lnTo>
                  <a:moveTo>
                    <a:pt x="511" y="0"/>
                  </a:moveTo>
                  <a:lnTo>
                    <a:pt x="511" y="43"/>
                  </a:lnTo>
                  <a:moveTo>
                    <a:pt x="612" y="0"/>
                  </a:moveTo>
                  <a:lnTo>
                    <a:pt x="612" y="43"/>
                  </a:lnTo>
                  <a:moveTo>
                    <a:pt x="714" y="0"/>
                  </a:moveTo>
                  <a:lnTo>
                    <a:pt x="714" y="43"/>
                  </a:lnTo>
                  <a:moveTo>
                    <a:pt x="815" y="0"/>
                  </a:moveTo>
                  <a:lnTo>
                    <a:pt x="815" y="43"/>
                  </a:lnTo>
                  <a:moveTo>
                    <a:pt x="916" y="0"/>
                  </a:moveTo>
                  <a:lnTo>
                    <a:pt x="916" y="43"/>
                  </a:lnTo>
                  <a:moveTo>
                    <a:pt x="1018" y="0"/>
                  </a:moveTo>
                  <a:lnTo>
                    <a:pt x="1018" y="43"/>
                  </a:lnTo>
                  <a:moveTo>
                    <a:pt x="1119" y="0"/>
                  </a:moveTo>
                  <a:lnTo>
                    <a:pt x="1119" y="43"/>
                  </a:lnTo>
                  <a:moveTo>
                    <a:pt x="1221" y="0"/>
                  </a:moveTo>
                  <a:lnTo>
                    <a:pt x="1221" y="43"/>
                  </a:lnTo>
                  <a:moveTo>
                    <a:pt x="1322" y="0"/>
                  </a:moveTo>
                  <a:lnTo>
                    <a:pt x="1322" y="43"/>
                  </a:lnTo>
                  <a:moveTo>
                    <a:pt x="1424" y="0"/>
                  </a:moveTo>
                  <a:lnTo>
                    <a:pt x="1424" y="43"/>
                  </a:lnTo>
                  <a:moveTo>
                    <a:pt x="1525" y="0"/>
                  </a:moveTo>
                  <a:lnTo>
                    <a:pt x="1525" y="43"/>
                  </a:lnTo>
                  <a:moveTo>
                    <a:pt x="1627" y="0"/>
                  </a:moveTo>
                  <a:lnTo>
                    <a:pt x="1627" y="43"/>
                  </a:lnTo>
                  <a:moveTo>
                    <a:pt x="1728" y="0"/>
                  </a:moveTo>
                  <a:lnTo>
                    <a:pt x="1728" y="43"/>
                  </a:lnTo>
                </a:path>
              </a:pathLst>
            </a:custGeom>
            <a:noFill/>
            <a:ln w="22225"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ctr"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77" name="Freeform 1115">
              <a:extLst>
                <a:ext uri="{FF2B5EF4-FFF2-40B4-BE49-F238E27FC236}">
                  <a16:creationId xmlns:a16="http://schemas.microsoft.com/office/drawing/2014/main" id="{1BBFFA45-CEC8-F5AA-4E1D-8DCE9E8E9C23}"/>
                </a:ext>
              </a:extLst>
            </p:cNvPr>
            <p:cNvSpPr>
              <a:spLocks noEditPoints="1"/>
            </p:cNvSpPr>
            <p:nvPr/>
          </p:nvSpPr>
          <p:spPr bwMode="auto">
            <a:xfrm>
              <a:off x="1065731" y="895874"/>
              <a:ext cx="93025" cy="2736469"/>
            </a:xfrm>
            <a:custGeom>
              <a:avLst/>
              <a:gdLst>
                <a:gd name="T0" fmla="*/ 43 w 43"/>
                <a:gd name="T1" fmla="*/ 1486 h 1486"/>
                <a:gd name="T2" fmla="*/ 43 w 43"/>
                <a:gd name="T3" fmla="*/ 0 h 1486"/>
                <a:gd name="T4" fmla="*/ 43 w 43"/>
                <a:gd name="T5" fmla="*/ 1482 h 1486"/>
                <a:gd name="T6" fmla="*/ 0 w 43"/>
                <a:gd name="T7" fmla="*/ 1482 h 1486"/>
                <a:gd name="T8" fmla="*/ 43 w 43"/>
                <a:gd name="T9" fmla="*/ 1334 h 1486"/>
                <a:gd name="T10" fmla="*/ 0 w 43"/>
                <a:gd name="T11" fmla="*/ 1334 h 1486"/>
                <a:gd name="T12" fmla="*/ 43 w 43"/>
                <a:gd name="T13" fmla="*/ 1187 h 1486"/>
                <a:gd name="T14" fmla="*/ 0 w 43"/>
                <a:gd name="T15" fmla="*/ 1187 h 1486"/>
                <a:gd name="T16" fmla="*/ 43 w 43"/>
                <a:gd name="T17" fmla="*/ 1040 h 1486"/>
                <a:gd name="T18" fmla="*/ 0 w 43"/>
                <a:gd name="T19" fmla="*/ 1040 h 1486"/>
                <a:gd name="T20" fmla="*/ 43 w 43"/>
                <a:gd name="T21" fmla="*/ 892 h 1486"/>
                <a:gd name="T22" fmla="*/ 0 w 43"/>
                <a:gd name="T23" fmla="*/ 892 h 1486"/>
                <a:gd name="T24" fmla="*/ 43 w 43"/>
                <a:gd name="T25" fmla="*/ 745 h 1486"/>
                <a:gd name="T26" fmla="*/ 0 w 43"/>
                <a:gd name="T27" fmla="*/ 745 h 1486"/>
                <a:gd name="T28" fmla="*/ 43 w 43"/>
                <a:gd name="T29" fmla="*/ 597 h 1486"/>
                <a:gd name="T30" fmla="*/ 0 w 43"/>
                <a:gd name="T31" fmla="*/ 597 h 1486"/>
                <a:gd name="T32" fmla="*/ 43 w 43"/>
                <a:gd name="T33" fmla="*/ 450 h 1486"/>
                <a:gd name="T34" fmla="*/ 0 w 43"/>
                <a:gd name="T35" fmla="*/ 450 h 1486"/>
                <a:gd name="T36" fmla="*/ 43 w 43"/>
                <a:gd name="T37" fmla="*/ 302 h 1486"/>
                <a:gd name="T38" fmla="*/ 0 w 43"/>
                <a:gd name="T39" fmla="*/ 302 h 1486"/>
                <a:gd name="T40" fmla="*/ 43 w 43"/>
                <a:gd name="T41" fmla="*/ 155 h 1486"/>
                <a:gd name="T42" fmla="*/ 0 w 43"/>
                <a:gd name="T43" fmla="*/ 155 h 1486"/>
                <a:gd name="T44" fmla="*/ 43 w 43"/>
                <a:gd name="T45" fmla="*/ 7 h 1486"/>
                <a:gd name="T46" fmla="*/ 0 w 43"/>
                <a:gd name="T47" fmla="*/ 7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1486">
                  <a:moveTo>
                    <a:pt x="43" y="1486"/>
                  </a:moveTo>
                  <a:lnTo>
                    <a:pt x="43" y="0"/>
                  </a:lnTo>
                  <a:moveTo>
                    <a:pt x="43" y="1482"/>
                  </a:moveTo>
                  <a:lnTo>
                    <a:pt x="0" y="1482"/>
                  </a:lnTo>
                  <a:moveTo>
                    <a:pt x="43" y="1334"/>
                  </a:moveTo>
                  <a:lnTo>
                    <a:pt x="0" y="1334"/>
                  </a:lnTo>
                  <a:moveTo>
                    <a:pt x="43" y="1187"/>
                  </a:moveTo>
                  <a:lnTo>
                    <a:pt x="0" y="1187"/>
                  </a:lnTo>
                  <a:moveTo>
                    <a:pt x="43" y="1040"/>
                  </a:moveTo>
                  <a:lnTo>
                    <a:pt x="0" y="1040"/>
                  </a:lnTo>
                  <a:moveTo>
                    <a:pt x="43" y="892"/>
                  </a:moveTo>
                  <a:lnTo>
                    <a:pt x="0" y="892"/>
                  </a:lnTo>
                  <a:moveTo>
                    <a:pt x="43" y="745"/>
                  </a:moveTo>
                  <a:lnTo>
                    <a:pt x="0" y="745"/>
                  </a:lnTo>
                  <a:moveTo>
                    <a:pt x="43" y="597"/>
                  </a:moveTo>
                  <a:lnTo>
                    <a:pt x="0" y="597"/>
                  </a:lnTo>
                  <a:moveTo>
                    <a:pt x="43" y="450"/>
                  </a:moveTo>
                  <a:lnTo>
                    <a:pt x="0" y="450"/>
                  </a:lnTo>
                  <a:moveTo>
                    <a:pt x="43" y="302"/>
                  </a:moveTo>
                  <a:lnTo>
                    <a:pt x="0" y="302"/>
                  </a:lnTo>
                  <a:moveTo>
                    <a:pt x="43" y="155"/>
                  </a:moveTo>
                  <a:lnTo>
                    <a:pt x="0" y="155"/>
                  </a:lnTo>
                  <a:moveTo>
                    <a:pt x="43" y="7"/>
                  </a:moveTo>
                  <a:lnTo>
                    <a:pt x="0" y="7"/>
                  </a:lnTo>
                </a:path>
              </a:pathLst>
            </a:custGeom>
            <a:noFill/>
            <a:ln w="22225"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78" name="Line 1116">
              <a:extLst>
                <a:ext uri="{FF2B5EF4-FFF2-40B4-BE49-F238E27FC236}">
                  <a16:creationId xmlns:a16="http://schemas.microsoft.com/office/drawing/2014/main" id="{0871D90A-6FC5-053F-4C68-D559249FF4DD}"/>
                </a:ext>
              </a:extLst>
            </p:cNvPr>
            <p:cNvSpPr>
              <a:spLocks noChangeShapeType="1"/>
            </p:cNvSpPr>
            <p:nvPr/>
          </p:nvSpPr>
          <p:spPr bwMode="auto">
            <a:xfrm>
              <a:off x="1161107" y="851678"/>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79" name="Line 1117">
              <a:extLst>
                <a:ext uri="{FF2B5EF4-FFF2-40B4-BE49-F238E27FC236}">
                  <a16:creationId xmlns:a16="http://schemas.microsoft.com/office/drawing/2014/main" id="{09363F4C-1FB4-6BF1-927C-CAB12F6A01DD}"/>
                </a:ext>
              </a:extLst>
            </p:cNvPr>
            <p:cNvSpPr>
              <a:spLocks noChangeShapeType="1"/>
            </p:cNvSpPr>
            <p:nvPr/>
          </p:nvSpPr>
          <p:spPr bwMode="auto">
            <a:xfrm>
              <a:off x="1452472" y="88114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0" name="Line 1118">
              <a:extLst>
                <a:ext uri="{FF2B5EF4-FFF2-40B4-BE49-F238E27FC236}">
                  <a16:creationId xmlns:a16="http://schemas.microsoft.com/office/drawing/2014/main" id="{32B1E215-A14E-D863-144F-D463BC02CC00}"/>
                </a:ext>
              </a:extLst>
            </p:cNvPr>
            <p:cNvSpPr>
              <a:spLocks noChangeShapeType="1"/>
            </p:cNvSpPr>
            <p:nvPr/>
          </p:nvSpPr>
          <p:spPr bwMode="auto">
            <a:xfrm>
              <a:off x="2091596" y="1048718"/>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1" name="Line 1119">
              <a:extLst>
                <a:ext uri="{FF2B5EF4-FFF2-40B4-BE49-F238E27FC236}">
                  <a16:creationId xmlns:a16="http://schemas.microsoft.com/office/drawing/2014/main" id="{343D0245-DFE0-5A61-A952-351FB8EFEED7}"/>
                </a:ext>
              </a:extLst>
            </p:cNvPr>
            <p:cNvSpPr>
              <a:spLocks noChangeShapeType="1"/>
            </p:cNvSpPr>
            <p:nvPr/>
          </p:nvSpPr>
          <p:spPr bwMode="auto">
            <a:xfrm>
              <a:off x="2112743" y="1056084"/>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2" name="Line 1120">
              <a:extLst>
                <a:ext uri="{FF2B5EF4-FFF2-40B4-BE49-F238E27FC236}">
                  <a16:creationId xmlns:a16="http://schemas.microsoft.com/office/drawing/2014/main" id="{4A9D56B1-6503-65EC-63E5-F964E2A47B21}"/>
                </a:ext>
              </a:extLst>
            </p:cNvPr>
            <p:cNvSpPr>
              <a:spLocks noChangeShapeType="1"/>
            </p:cNvSpPr>
            <p:nvPr/>
          </p:nvSpPr>
          <p:spPr bwMode="auto">
            <a:xfrm>
              <a:off x="2185584" y="1098439"/>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3" name="Line 1121">
              <a:extLst>
                <a:ext uri="{FF2B5EF4-FFF2-40B4-BE49-F238E27FC236}">
                  <a16:creationId xmlns:a16="http://schemas.microsoft.com/office/drawing/2014/main" id="{69C66CA0-320D-2194-2D44-93AC52346093}"/>
                </a:ext>
              </a:extLst>
            </p:cNvPr>
            <p:cNvSpPr>
              <a:spLocks noChangeShapeType="1"/>
            </p:cNvSpPr>
            <p:nvPr/>
          </p:nvSpPr>
          <p:spPr bwMode="auto">
            <a:xfrm>
              <a:off x="2333617" y="1148159"/>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4" name="Line 1122">
              <a:extLst>
                <a:ext uri="{FF2B5EF4-FFF2-40B4-BE49-F238E27FC236}">
                  <a16:creationId xmlns:a16="http://schemas.microsoft.com/office/drawing/2014/main" id="{3AD087DC-E68A-34D7-8D05-7D588848BFF5}"/>
                </a:ext>
              </a:extLst>
            </p:cNvPr>
            <p:cNvSpPr>
              <a:spLocks noChangeShapeType="1"/>
            </p:cNvSpPr>
            <p:nvPr/>
          </p:nvSpPr>
          <p:spPr bwMode="auto">
            <a:xfrm>
              <a:off x="2382961" y="1148159"/>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5" name="Line 1123">
              <a:extLst>
                <a:ext uri="{FF2B5EF4-FFF2-40B4-BE49-F238E27FC236}">
                  <a16:creationId xmlns:a16="http://schemas.microsoft.com/office/drawing/2014/main" id="{29246982-CB99-5ABB-3851-79F5EDF4B504}"/>
                </a:ext>
              </a:extLst>
            </p:cNvPr>
            <p:cNvSpPr>
              <a:spLocks noChangeShapeType="1"/>
            </p:cNvSpPr>
            <p:nvPr/>
          </p:nvSpPr>
          <p:spPr bwMode="auto">
            <a:xfrm>
              <a:off x="3536673" y="1446482"/>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6" name="Line 1124">
              <a:extLst>
                <a:ext uri="{FF2B5EF4-FFF2-40B4-BE49-F238E27FC236}">
                  <a16:creationId xmlns:a16="http://schemas.microsoft.com/office/drawing/2014/main" id="{7688C701-FC91-08AB-281F-EE05574018F8}"/>
                </a:ext>
              </a:extLst>
            </p:cNvPr>
            <p:cNvSpPr>
              <a:spLocks noChangeShapeType="1"/>
            </p:cNvSpPr>
            <p:nvPr/>
          </p:nvSpPr>
          <p:spPr bwMode="auto">
            <a:xfrm>
              <a:off x="3539023" y="1446482"/>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7" name="Line 1125">
              <a:extLst>
                <a:ext uri="{FF2B5EF4-FFF2-40B4-BE49-F238E27FC236}">
                  <a16:creationId xmlns:a16="http://schemas.microsoft.com/office/drawing/2014/main" id="{419BD680-C273-7F29-E903-B0EF91543D2D}"/>
                </a:ext>
              </a:extLst>
            </p:cNvPr>
            <p:cNvSpPr>
              <a:spLocks noChangeShapeType="1"/>
            </p:cNvSpPr>
            <p:nvPr/>
          </p:nvSpPr>
          <p:spPr bwMode="auto">
            <a:xfrm>
              <a:off x="3543722" y="1446482"/>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8" name="Line 1126">
              <a:extLst>
                <a:ext uri="{FF2B5EF4-FFF2-40B4-BE49-F238E27FC236}">
                  <a16:creationId xmlns:a16="http://schemas.microsoft.com/office/drawing/2014/main" id="{FB806546-8B79-DB39-E987-C62E3719B253}"/>
                </a:ext>
              </a:extLst>
            </p:cNvPr>
            <p:cNvSpPr>
              <a:spLocks noChangeShapeType="1"/>
            </p:cNvSpPr>
            <p:nvPr/>
          </p:nvSpPr>
          <p:spPr bwMode="auto">
            <a:xfrm>
              <a:off x="3550771" y="1453848"/>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89" name="Line 1127">
              <a:extLst>
                <a:ext uri="{FF2B5EF4-FFF2-40B4-BE49-F238E27FC236}">
                  <a16:creationId xmlns:a16="http://schemas.microsoft.com/office/drawing/2014/main" id="{E53AB3F1-ED96-749F-C1E5-DFE1E2957239}"/>
                </a:ext>
              </a:extLst>
            </p:cNvPr>
            <p:cNvSpPr>
              <a:spLocks noChangeShapeType="1"/>
            </p:cNvSpPr>
            <p:nvPr/>
          </p:nvSpPr>
          <p:spPr bwMode="auto">
            <a:xfrm>
              <a:off x="3555471" y="1453848"/>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0" name="Line 1128">
              <a:extLst>
                <a:ext uri="{FF2B5EF4-FFF2-40B4-BE49-F238E27FC236}">
                  <a16:creationId xmlns:a16="http://schemas.microsoft.com/office/drawing/2014/main" id="{E352A3EB-B717-26AF-9BBF-B2C77F23D75D}"/>
                </a:ext>
              </a:extLst>
            </p:cNvPr>
            <p:cNvSpPr>
              <a:spLocks noChangeShapeType="1"/>
            </p:cNvSpPr>
            <p:nvPr/>
          </p:nvSpPr>
          <p:spPr bwMode="auto">
            <a:xfrm>
              <a:off x="3569569" y="1453848"/>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1" name="Line 1129">
              <a:extLst>
                <a:ext uri="{FF2B5EF4-FFF2-40B4-BE49-F238E27FC236}">
                  <a16:creationId xmlns:a16="http://schemas.microsoft.com/office/drawing/2014/main" id="{6A9BEF35-01E4-8BBC-6AEE-70B026EA2A7B}"/>
                </a:ext>
              </a:extLst>
            </p:cNvPr>
            <p:cNvSpPr>
              <a:spLocks noChangeShapeType="1"/>
            </p:cNvSpPr>
            <p:nvPr/>
          </p:nvSpPr>
          <p:spPr bwMode="auto">
            <a:xfrm>
              <a:off x="3571919" y="1453848"/>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2" name="Line 1130">
              <a:extLst>
                <a:ext uri="{FF2B5EF4-FFF2-40B4-BE49-F238E27FC236}">
                  <a16:creationId xmlns:a16="http://schemas.microsoft.com/office/drawing/2014/main" id="{110F678E-1499-8BC7-EAD3-EB615A0E0564}"/>
                </a:ext>
              </a:extLst>
            </p:cNvPr>
            <p:cNvSpPr>
              <a:spLocks noChangeShapeType="1"/>
            </p:cNvSpPr>
            <p:nvPr/>
          </p:nvSpPr>
          <p:spPr bwMode="auto">
            <a:xfrm>
              <a:off x="3581318" y="1453848"/>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3" name="Line 1131">
              <a:extLst>
                <a:ext uri="{FF2B5EF4-FFF2-40B4-BE49-F238E27FC236}">
                  <a16:creationId xmlns:a16="http://schemas.microsoft.com/office/drawing/2014/main" id="{49B9E847-4100-05C5-78C9-EAD5FC466DC2}"/>
                </a:ext>
              </a:extLst>
            </p:cNvPr>
            <p:cNvSpPr>
              <a:spLocks noChangeShapeType="1"/>
            </p:cNvSpPr>
            <p:nvPr/>
          </p:nvSpPr>
          <p:spPr bwMode="auto">
            <a:xfrm>
              <a:off x="3583668" y="1453848"/>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4" name="Line 1132">
              <a:extLst>
                <a:ext uri="{FF2B5EF4-FFF2-40B4-BE49-F238E27FC236}">
                  <a16:creationId xmlns:a16="http://schemas.microsoft.com/office/drawing/2014/main" id="{4ED8FA98-7863-DD2F-003F-5F0ABBA04E79}"/>
                </a:ext>
              </a:extLst>
            </p:cNvPr>
            <p:cNvSpPr>
              <a:spLocks noChangeShapeType="1"/>
            </p:cNvSpPr>
            <p:nvPr/>
          </p:nvSpPr>
          <p:spPr bwMode="auto">
            <a:xfrm>
              <a:off x="3586017" y="1459373"/>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5" name="Line 1133">
              <a:extLst>
                <a:ext uri="{FF2B5EF4-FFF2-40B4-BE49-F238E27FC236}">
                  <a16:creationId xmlns:a16="http://schemas.microsoft.com/office/drawing/2014/main" id="{E14D6F5D-7CCB-85F9-994E-295A30C21FE3}"/>
                </a:ext>
              </a:extLst>
            </p:cNvPr>
            <p:cNvSpPr>
              <a:spLocks noChangeShapeType="1"/>
            </p:cNvSpPr>
            <p:nvPr/>
          </p:nvSpPr>
          <p:spPr bwMode="auto">
            <a:xfrm>
              <a:off x="3588367" y="1459373"/>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6" name="Line 1134">
              <a:extLst>
                <a:ext uri="{FF2B5EF4-FFF2-40B4-BE49-F238E27FC236}">
                  <a16:creationId xmlns:a16="http://schemas.microsoft.com/office/drawing/2014/main" id="{066A7FD8-A033-3D89-D54C-298895C0BAC3}"/>
                </a:ext>
              </a:extLst>
            </p:cNvPr>
            <p:cNvSpPr>
              <a:spLocks noChangeShapeType="1"/>
            </p:cNvSpPr>
            <p:nvPr/>
          </p:nvSpPr>
          <p:spPr bwMode="auto">
            <a:xfrm>
              <a:off x="3597766"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7" name="Line 1135">
              <a:extLst>
                <a:ext uri="{FF2B5EF4-FFF2-40B4-BE49-F238E27FC236}">
                  <a16:creationId xmlns:a16="http://schemas.microsoft.com/office/drawing/2014/main" id="{616584BC-4558-94E9-DBE6-A97B2EE53513}"/>
                </a:ext>
              </a:extLst>
            </p:cNvPr>
            <p:cNvSpPr>
              <a:spLocks noChangeShapeType="1"/>
            </p:cNvSpPr>
            <p:nvPr/>
          </p:nvSpPr>
          <p:spPr bwMode="auto">
            <a:xfrm>
              <a:off x="3611864"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8" name="Line 1136">
              <a:extLst>
                <a:ext uri="{FF2B5EF4-FFF2-40B4-BE49-F238E27FC236}">
                  <a16:creationId xmlns:a16="http://schemas.microsoft.com/office/drawing/2014/main" id="{6AC036F6-D324-C26F-DF24-91A52AB300C4}"/>
                </a:ext>
              </a:extLst>
            </p:cNvPr>
            <p:cNvSpPr>
              <a:spLocks noChangeShapeType="1"/>
            </p:cNvSpPr>
            <p:nvPr/>
          </p:nvSpPr>
          <p:spPr bwMode="auto">
            <a:xfrm>
              <a:off x="3611864"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899" name="Line 1137">
              <a:extLst>
                <a:ext uri="{FF2B5EF4-FFF2-40B4-BE49-F238E27FC236}">
                  <a16:creationId xmlns:a16="http://schemas.microsoft.com/office/drawing/2014/main" id="{DFB2B707-93CA-AB55-AB18-F6B57C77F3AD}"/>
                </a:ext>
              </a:extLst>
            </p:cNvPr>
            <p:cNvSpPr>
              <a:spLocks noChangeShapeType="1"/>
            </p:cNvSpPr>
            <p:nvPr/>
          </p:nvSpPr>
          <p:spPr bwMode="auto">
            <a:xfrm>
              <a:off x="3618913"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0" name="Line 1138">
              <a:extLst>
                <a:ext uri="{FF2B5EF4-FFF2-40B4-BE49-F238E27FC236}">
                  <a16:creationId xmlns:a16="http://schemas.microsoft.com/office/drawing/2014/main" id="{7C64C54F-A34C-2987-9CC0-8D0DFCAFF784}"/>
                </a:ext>
              </a:extLst>
            </p:cNvPr>
            <p:cNvSpPr>
              <a:spLocks noChangeShapeType="1"/>
            </p:cNvSpPr>
            <p:nvPr/>
          </p:nvSpPr>
          <p:spPr bwMode="auto">
            <a:xfrm>
              <a:off x="3621263"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1" name="Line 1139">
              <a:extLst>
                <a:ext uri="{FF2B5EF4-FFF2-40B4-BE49-F238E27FC236}">
                  <a16:creationId xmlns:a16="http://schemas.microsoft.com/office/drawing/2014/main" id="{7E651276-6059-2660-399B-C6C3F60B0562}"/>
                </a:ext>
              </a:extLst>
            </p:cNvPr>
            <p:cNvSpPr>
              <a:spLocks noChangeShapeType="1"/>
            </p:cNvSpPr>
            <p:nvPr/>
          </p:nvSpPr>
          <p:spPr bwMode="auto">
            <a:xfrm>
              <a:off x="3628312"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2" name="Line 1140">
              <a:extLst>
                <a:ext uri="{FF2B5EF4-FFF2-40B4-BE49-F238E27FC236}">
                  <a16:creationId xmlns:a16="http://schemas.microsoft.com/office/drawing/2014/main" id="{5CE865D0-7974-84FD-FC33-3E8251CF8BC0}"/>
                </a:ext>
              </a:extLst>
            </p:cNvPr>
            <p:cNvSpPr>
              <a:spLocks noChangeShapeType="1"/>
            </p:cNvSpPr>
            <p:nvPr/>
          </p:nvSpPr>
          <p:spPr bwMode="auto">
            <a:xfrm>
              <a:off x="3647110"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3" name="Line 1141">
              <a:extLst>
                <a:ext uri="{FF2B5EF4-FFF2-40B4-BE49-F238E27FC236}">
                  <a16:creationId xmlns:a16="http://schemas.microsoft.com/office/drawing/2014/main" id="{6D026C01-1C03-3758-9166-51D1310E99D0}"/>
                </a:ext>
              </a:extLst>
            </p:cNvPr>
            <p:cNvSpPr>
              <a:spLocks noChangeShapeType="1"/>
            </p:cNvSpPr>
            <p:nvPr/>
          </p:nvSpPr>
          <p:spPr bwMode="auto">
            <a:xfrm>
              <a:off x="3647110"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4" name="Line 1142">
              <a:extLst>
                <a:ext uri="{FF2B5EF4-FFF2-40B4-BE49-F238E27FC236}">
                  <a16:creationId xmlns:a16="http://schemas.microsoft.com/office/drawing/2014/main" id="{DB12942A-E618-1AAF-1AE9-94A31A7FC47E}"/>
                </a:ext>
              </a:extLst>
            </p:cNvPr>
            <p:cNvSpPr>
              <a:spLocks noChangeShapeType="1"/>
            </p:cNvSpPr>
            <p:nvPr/>
          </p:nvSpPr>
          <p:spPr bwMode="auto">
            <a:xfrm>
              <a:off x="3647110"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5" name="Line 1143">
              <a:extLst>
                <a:ext uri="{FF2B5EF4-FFF2-40B4-BE49-F238E27FC236}">
                  <a16:creationId xmlns:a16="http://schemas.microsoft.com/office/drawing/2014/main" id="{BCB1942D-C28B-9934-5BAD-9CC97231D8A9}"/>
                </a:ext>
              </a:extLst>
            </p:cNvPr>
            <p:cNvSpPr>
              <a:spLocks noChangeShapeType="1"/>
            </p:cNvSpPr>
            <p:nvPr/>
          </p:nvSpPr>
          <p:spPr bwMode="auto">
            <a:xfrm>
              <a:off x="3651809"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6" name="Line 1144">
              <a:extLst>
                <a:ext uri="{FF2B5EF4-FFF2-40B4-BE49-F238E27FC236}">
                  <a16:creationId xmlns:a16="http://schemas.microsoft.com/office/drawing/2014/main" id="{BDAC74E8-C259-1D2E-1B26-0C617A524B03}"/>
                </a:ext>
              </a:extLst>
            </p:cNvPr>
            <p:cNvSpPr>
              <a:spLocks noChangeShapeType="1"/>
            </p:cNvSpPr>
            <p:nvPr/>
          </p:nvSpPr>
          <p:spPr bwMode="auto">
            <a:xfrm>
              <a:off x="3661208" y="1466739"/>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7" name="Line 1145">
              <a:extLst>
                <a:ext uri="{FF2B5EF4-FFF2-40B4-BE49-F238E27FC236}">
                  <a16:creationId xmlns:a16="http://schemas.microsoft.com/office/drawing/2014/main" id="{74653AA1-909D-EA73-3B8F-1EEBB651D6A6}"/>
                </a:ext>
              </a:extLst>
            </p:cNvPr>
            <p:cNvSpPr>
              <a:spLocks noChangeShapeType="1"/>
            </p:cNvSpPr>
            <p:nvPr/>
          </p:nvSpPr>
          <p:spPr bwMode="auto">
            <a:xfrm>
              <a:off x="3668257"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8" name="Line 1146">
              <a:extLst>
                <a:ext uri="{FF2B5EF4-FFF2-40B4-BE49-F238E27FC236}">
                  <a16:creationId xmlns:a16="http://schemas.microsoft.com/office/drawing/2014/main" id="{C10A215E-26C3-BE17-0E56-8162525EE938}"/>
                </a:ext>
              </a:extLst>
            </p:cNvPr>
            <p:cNvSpPr>
              <a:spLocks noChangeShapeType="1"/>
            </p:cNvSpPr>
            <p:nvPr/>
          </p:nvSpPr>
          <p:spPr bwMode="auto">
            <a:xfrm>
              <a:off x="367765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09" name="Line 1147">
              <a:extLst>
                <a:ext uri="{FF2B5EF4-FFF2-40B4-BE49-F238E27FC236}">
                  <a16:creationId xmlns:a16="http://schemas.microsoft.com/office/drawing/2014/main" id="{C8F4298B-DAB5-27CE-053B-CD0EE070F1EE}"/>
                </a:ext>
              </a:extLst>
            </p:cNvPr>
            <p:cNvSpPr>
              <a:spLocks noChangeShapeType="1"/>
            </p:cNvSpPr>
            <p:nvPr/>
          </p:nvSpPr>
          <p:spPr bwMode="auto">
            <a:xfrm>
              <a:off x="368000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0" name="Line 1148">
              <a:extLst>
                <a:ext uri="{FF2B5EF4-FFF2-40B4-BE49-F238E27FC236}">
                  <a16:creationId xmlns:a16="http://schemas.microsoft.com/office/drawing/2014/main" id="{BBE45736-17CC-57B0-FEAD-D9577D8C864A}"/>
                </a:ext>
              </a:extLst>
            </p:cNvPr>
            <p:cNvSpPr>
              <a:spLocks noChangeShapeType="1"/>
            </p:cNvSpPr>
            <p:nvPr/>
          </p:nvSpPr>
          <p:spPr bwMode="auto">
            <a:xfrm>
              <a:off x="368470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1" name="Line 1149">
              <a:extLst>
                <a:ext uri="{FF2B5EF4-FFF2-40B4-BE49-F238E27FC236}">
                  <a16:creationId xmlns:a16="http://schemas.microsoft.com/office/drawing/2014/main" id="{F20058C5-E682-4A47-EC10-F318CE58881A}"/>
                </a:ext>
              </a:extLst>
            </p:cNvPr>
            <p:cNvSpPr>
              <a:spLocks noChangeShapeType="1"/>
            </p:cNvSpPr>
            <p:nvPr/>
          </p:nvSpPr>
          <p:spPr bwMode="auto">
            <a:xfrm>
              <a:off x="368470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2" name="Line 1150">
              <a:extLst>
                <a:ext uri="{FF2B5EF4-FFF2-40B4-BE49-F238E27FC236}">
                  <a16:creationId xmlns:a16="http://schemas.microsoft.com/office/drawing/2014/main" id="{1BC5FD77-3DD8-8C11-8170-00FC1716C830}"/>
                </a:ext>
              </a:extLst>
            </p:cNvPr>
            <p:cNvSpPr>
              <a:spLocks noChangeShapeType="1"/>
            </p:cNvSpPr>
            <p:nvPr/>
          </p:nvSpPr>
          <p:spPr bwMode="auto">
            <a:xfrm>
              <a:off x="3698804"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3" name="Line 1151">
              <a:extLst>
                <a:ext uri="{FF2B5EF4-FFF2-40B4-BE49-F238E27FC236}">
                  <a16:creationId xmlns:a16="http://schemas.microsoft.com/office/drawing/2014/main" id="{326228A6-5DD8-A6BA-288D-DEC37FA1367D}"/>
                </a:ext>
              </a:extLst>
            </p:cNvPr>
            <p:cNvSpPr>
              <a:spLocks noChangeShapeType="1"/>
            </p:cNvSpPr>
            <p:nvPr/>
          </p:nvSpPr>
          <p:spPr bwMode="auto">
            <a:xfrm>
              <a:off x="3708203"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4" name="Line 1152">
              <a:extLst>
                <a:ext uri="{FF2B5EF4-FFF2-40B4-BE49-F238E27FC236}">
                  <a16:creationId xmlns:a16="http://schemas.microsoft.com/office/drawing/2014/main" id="{3282F106-AD28-58FC-DA13-B6DBD559C14C}"/>
                </a:ext>
              </a:extLst>
            </p:cNvPr>
            <p:cNvSpPr>
              <a:spLocks noChangeShapeType="1"/>
            </p:cNvSpPr>
            <p:nvPr/>
          </p:nvSpPr>
          <p:spPr bwMode="auto">
            <a:xfrm>
              <a:off x="3717602"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5" name="Line 1153">
              <a:extLst>
                <a:ext uri="{FF2B5EF4-FFF2-40B4-BE49-F238E27FC236}">
                  <a16:creationId xmlns:a16="http://schemas.microsoft.com/office/drawing/2014/main" id="{C6FFA5DC-C5BF-90EF-8D5F-C0B159D94A70}"/>
                </a:ext>
              </a:extLst>
            </p:cNvPr>
            <p:cNvSpPr>
              <a:spLocks noChangeShapeType="1"/>
            </p:cNvSpPr>
            <p:nvPr/>
          </p:nvSpPr>
          <p:spPr bwMode="auto">
            <a:xfrm>
              <a:off x="3719951"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6" name="Line 1154">
              <a:extLst>
                <a:ext uri="{FF2B5EF4-FFF2-40B4-BE49-F238E27FC236}">
                  <a16:creationId xmlns:a16="http://schemas.microsoft.com/office/drawing/2014/main" id="{362873F1-6C8E-63BF-FEE9-2A493AAE2BAB}"/>
                </a:ext>
              </a:extLst>
            </p:cNvPr>
            <p:cNvSpPr>
              <a:spLocks noChangeShapeType="1"/>
            </p:cNvSpPr>
            <p:nvPr/>
          </p:nvSpPr>
          <p:spPr bwMode="auto">
            <a:xfrm>
              <a:off x="3724651"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7" name="Line 1155">
              <a:extLst>
                <a:ext uri="{FF2B5EF4-FFF2-40B4-BE49-F238E27FC236}">
                  <a16:creationId xmlns:a16="http://schemas.microsoft.com/office/drawing/2014/main" id="{3B98F9FE-782F-FBEE-5C06-866A65E512C6}"/>
                </a:ext>
              </a:extLst>
            </p:cNvPr>
            <p:cNvSpPr>
              <a:spLocks noChangeShapeType="1"/>
            </p:cNvSpPr>
            <p:nvPr/>
          </p:nvSpPr>
          <p:spPr bwMode="auto">
            <a:xfrm>
              <a:off x="3724651"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8" name="Line 1156">
              <a:extLst>
                <a:ext uri="{FF2B5EF4-FFF2-40B4-BE49-F238E27FC236}">
                  <a16:creationId xmlns:a16="http://schemas.microsoft.com/office/drawing/2014/main" id="{D034596D-F35C-2B7E-497E-670565520291}"/>
                </a:ext>
              </a:extLst>
            </p:cNvPr>
            <p:cNvSpPr>
              <a:spLocks noChangeShapeType="1"/>
            </p:cNvSpPr>
            <p:nvPr/>
          </p:nvSpPr>
          <p:spPr bwMode="auto">
            <a:xfrm>
              <a:off x="3727000"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19" name="Line 1157">
              <a:extLst>
                <a:ext uri="{FF2B5EF4-FFF2-40B4-BE49-F238E27FC236}">
                  <a16:creationId xmlns:a16="http://schemas.microsoft.com/office/drawing/2014/main" id="{09F91BCA-F5E2-A9D8-107C-FC855D043B82}"/>
                </a:ext>
              </a:extLst>
            </p:cNvPr>
            <p:cNvSpPr>
              <a:spLocks noChangeShapeType="1"/>
            </p:cNvSpPr>
            <p:nvPr/>
          </p:nvSpPr>
          <p:spPr bwMode="auto">
            <a:xfrm>
              <a:off x="3734050"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0" name="Line 1158">
              <a:extLst>
                <a:ext uri="{FF2B5EF4-FFF2-40B4-BE49-F238E27FC236}">
                  <a16:creationId xmlns:a16="http://schemas.microsoft.com/office/drawing/2014/main" id="{63AA9ABD-0BD6-7B2A-07D7-779CC35642AF}"/>
                </a:ext>
              </a:extLst>
            </p:cNvPr>
            <p:cNvSpPr>
              <a:spLocks noChangeShapeType="1"/>
            </p:cNvSpPr>
            <p:nvPr/>
          </p:nvSpPr>
          <p:spPr bwMode="auto">
            <a:xfrm>
              <a:off x="3736399"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1" name="Line 1159">
              <a:extLst>
                <a:ext uri="{FF2B5EF4-FFF2-40B4-BE49-F238E27FC236}">
                  <a16:creationId xmlns:a16="http://schemas.microsoft.com/office/drawing/2014/main" id="{60478609-0DBB-2082-1196-DD53C765ABBF}"/>
                </a:ext>
              </a:extLst>
            </p:cNvPr>
            <p:cNvSpPr>
              <a:spLocks noChangeShapeType="1"/>
            </p:cNvSpPr>
            <p:nvPr/>
          </p:nvSpPr>
          <p:spPr bwMode="auto">
            <a:xfrm>
              <a:off x="3736399"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2" name="Line 1160">
              <a:extLst>
                <a:ext uri="{FF2B5EF4-FFF2-40B4-BE49-F238E27FC236}">
                  <a16:creationId xmlns:a16="http://schemas.microsoft.com/office/drawing/2014/main" id="{7BDA6B41-80DA-2AA8-9064-681B34EF5EA2}"/>
                </a:ext>
              </a:extLst>
            </p:cNvPr>
            <p:cNvSpPr>
              <a:spLocks noChangeShapeType="1"/>
            </p:cNvSpPr>
            <p:nvPr/>
          </p:nvSpPr>
          <p:spPr bwMode="auto">
            <a:xfrm>
              <a:off x="3736399"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3" name="Line 1161">
              <a:extLst>
                <a:ext uri="{FF2B5EF4-FFF2-40B4-BE49-F238E27FC236}">
                  <a16:creationId xmlns:a16="http://schemas.microsoft.com/office/drawing/2014/main" id="{36B68377-D273-102B-A103-FC0051B682DF}"/>
                </a:ext>
              </a:extLst>
            </p:cNvPr>
            <p:cNvSpPr>
              <a:spLocks noChangeShapeType="1"/>
            </p:cNvSpPr>
            <p:nvPr/>
          </p:nvSpPr>
          <p:spPr bwMode="auto">
            <a:xfrm>
              <a:off x="3750498"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4" name="Line 1162">
              <a:extLst>
                <a:ext uri="{FF2B5EF4-FFF2-40B4-BE49-F238E27FC236}">
                  <a16:creationId xmlns:a16="http://schemas.microsoft.com/office/drawing/2014/main" id="{56F59641-1F6C-EDA7-C025-E8C3C0E450A4}"/>
                </a:ext>
              </a:extLst>
            </p:cNvPr>
            <p:cNvSpPr>
              <a:spLocks noChangeShapeType="1"/>
            </p:cNvSpPr>
            <p:nvPr/>
          </p:nvSpPr>
          <p:spPr bwMode="auto">
            <a:xfrm>
              <a:off x="3752847"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5" name="Line 1163">
              <a:extLst>
                <a:ext uri="{FF2B5EF4-FFF2-40B4-BE49-F238E27FC236}">
                  <a16:creationId xmlns:a16="http://schemas.microsoft.com/office/drawing/2014/main" id="{2AC1CB1A-1495-FB86-2893-565470373570}"/>
                </a:ext>
              </a:extLst>
            </p:cNvPr>
            <p:cNvSpPr>
              <a:spLocks noChangeShapeType="1"/>
            </p:cNvSpPr>
            <p:nvPr/>
          </p:nvSpPr>
          <p:spPr bwMode="auto">
            <a:xfrm>
              <a:off x="3757547"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6" name="Line 1164">
              <a:extLst>
                <a:ext uri="{FF2B5EF4-FFF2-40B4-BE49-F238E27FC236}">
                  <a16:creationId xmlns:a16="http://schemas.microsoft.com/office/drawing/2014/main" id="{02C8C399-5B2A-B366-AF5B-48F02C2EA192}"/>
                </a:ext>
              </a:extLst>
            </p:cNvPr>
            <p:cNvSpPr>
              <a:spLocks noChangeShapeType="1"/>
            </p:cNvSpPr>
            <p:nvPr/>
          </p:nvSpPr>
          <p:spPr bwMode="auto">
            <a:xfrm>
              <a:off x="3759897"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7" name="Line 1165">
              <a:extLst>
                <a:ext uri="{FF2B5EF4-FFF2-40B4-BE49-F238E27FC236}">
                  <a16:creationId xmlns:a16="http://schemas.microsoft.com/office/drawing/2014/main" id="{C15CE6A4-1000-568F-ACC2-C9585A44DB1A}"/>
                </a:ext>
              </a:extLst>
            </p:cNvPr>
            <p:cNvSpPr>
              <a:spLocks noChangeShapeType="1"/>
            </p:cNvSpPr>
            <p:nvPr/>
          </p:nvSpPr>
          <p:spPr bwMode="auto">
            <a:xfrm>
              <a:off x="376224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8" name="Line 1166">
              <a:extLst>
                <a:ext uri="{FF2B5EF4-FFF2-40B4-BE49-F238E27FC236}">
                  <a16:creationId xmlns:a16="http://schemas.microsoft.com/office/drawing/2014/main" id="{5F4F3E44-39FE-3BDD-3DC6-DCF3C6F7239B}"/>
                </a:ext>
              </a:extLst>
            </p:cNvPr>
            <p:cNvSpPr>
              <a:spLocks noChangeShapeType="1"/>
            </p:cNvSpPr>
            <p:nvPr/>
          </p:nvSpPr>
          <p:spPr bwMode="auto">
            <a:xfrm>
              <a:off x="376694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29" name="Line 1167">
              <a:extLst>
                <a:ext uri="{FF2B5EF4-FFF2-40B4-BE49-F238E27FC236}">
                  <a16:creationId xmlns:a16="http://schemas.microsoft.com/office/drawing/2014/main" id="{5C58D71E-1271-9CF6-AB91-1D370E91D27F}"/>
                </a:ext>
              </a:extLst>
            </p:cNvPr>
            <p:cNvSpPr>
              <a:spLocks noChangeShapeType="1"/>
            </p:cNvSpPr>
            <p:nvPr/>
          </p:nvSpPr>
          <p:spPr bwMode="auto">
            <a:xfrm>
              <a:off x="3778694"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0" name="Line 1168">
              <a:extLst>
                <a:ext uri="{FF2B5EF4-FFF2-40B4-BE49-F238E27FC236}">
                  <a16:creationId xmlns:a16="http://schemas.microsoft.com/office/drawing/2014/main" id="{83DE9B3F-44CF-C95A-69D1-C9E2D50E866B}"/>
                </a:ext>
              </a:extLst>
            </p:cNvPr>
            <p:cNvSpPr>
              <a:spLocks noChangeShapeType="1"/>
            </p:cNvSpPr>
            <p:nvPr/>
          </p:nvSpPr>
          <p:spPr bwMode="auto">
            <a:xfrm>
              <a:off x="3788093"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1" name="Line 1169">
              <a:extLst>
                <a:ext uri="{FF2B5EF4-FFF2-40B4-BE49-F238E27FC236}">
                  <a16:creationId xmlns:a16="http://schemas.microsoft.com/office/drawing/2014/main" id="{76C73370-6750-1C00-B7EB-46CE4C498B1D}"/>
                </a:ext>
              </a:extLst>
            </p:cNvPr>
            <p:cNvSpPr>
              <a:spLocks noChangeShapeType="1"/>
            </p:cNvSpPr>
            <p:nvPr/>
          </p:nvSpPr>
          <p:spPr bwMode="auto">
            <a:xfrm>
              <a:off x="3799842"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2" name="Line 1170">
              <a:extLst>
                <a:ext uri="{FF2B5EF4-FFF2-40B4-BE49-F238E27FC236}">
                  <a16:creationId xmlns:a16="http://schemas.microsoft.com/office/drawing/2014/main" id="{BA64D351-824E-FAA0-0C3E-DA77426A255C}"/>
                </a:ext>
              </a:extLst>
            </p:cNvPr>
            <p:cNvSpPr>
              <a:spLocks noChangeShapeType="1"/>
            </p:cNvSpPr>
            <p:nvPr/>
          </p:nvSpPr>
          <p:spPr bwMode="auto">
            <a:xfrm>
              <a:off x="3809241"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3" name="Line 1171">
              <a:extLst>
                <a:ext uri="{FF2B5EF4-FFF2-40B4-BE49-F238E27FC236}">
                  <a16:creationId xmlns:a16="http://schemas.microsoft.com/office/drawing/2014/main" id="{EC6D2C93-478A-C395-A041-E43E004AAAA9}"/>
                </a:ext>
              </a:extLst>
            </p:cNvPr>
            <p:cNvSpPr>
              <a:spLocks noChangeShapeType="1"/>
            </p:cNvSpPr>
            <p:nvPr/>
          </p:nvSpPr>
          <p:spPr bwMode="auto">
            <a:xfrm>
              <a:off x="3811590"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4" name="Line 1172">
              <a:extLst>
                <a:ext uri="{FF2B5EF4-FFF2-40B4-BE49-F238E27FC236}">
                  <a16:creationId xmlns:a16="http://schemas.microsoft.com/office/drawing/2014/main" id="{86B51569-10D6-A0B1-333E-F709EFA84893}"/>
                </a:ext>
              </a:extLst>
            </p:cNvPr>
            <p:cNvSpPr>
              <a:spLocks noChangeShapeType="1"/>
            </p:cNvSpPr>
            <p:nvPr/>
          </p:nvSpPr>
          <p:spPr bwMode="auto">
            <a:xfrm>
              <a:off x="3811590"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5" name="Line 1173">
              <a:extLst>
                <a:ext uri="{FF2B5EF4-FFF2-40B4-BE49-F238E27FC236}">
                  <a16:creationId xmlns:a16="http://schemas.microsoft.com/office/drawing/2014/main" id="{F9A93FE2-673C-1429-1C9F-082BEF0C333D}"/>
                </a:ext>
              </a:extLst>
            </p:cNvPr>
            <p:cNvSpPr>
              <a:spLocks noChangeShapeType="1"/>
            </p:cNvSpPr>
            <p:nvPr/>
          </p:nvSpPr>
          <p:spPr bwMode="auto">
            <a:xfrm>
              <a:off x="3811590"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6" name="Line 1174">
              <a:extLst>
                <a:ext uri="{FF2B5EF4-FFF2-40B4-BE49-F238E27FC236}">
                  <a16:creationId xmlns:a16="http://schemas.microsoft.com/office/drawing/2014/main" id="{BBF5F1A3-77AB-6821-10D4-D67DDB7DF4D2}"/>
                </a:ext>
              </a:extLst>
            </p:cNvPr>
            <p:cNvSpPr>
              <a:spLocks noChangeShapeType="1"/>
            </p:cNvSpPr>
            <p:nvPr/>
          </p:nvSpPr>
          <p:spPr bwMode="auto">
            <a:xfrm>
              <a:off x="3825689"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7" name="Line 1175">
              <a:extLst>
                <a:ext uri="{FF2B5EF4-FFF2-40B4-BE49-F238E27FC236}">
                  <a16:creationId xmlns:a16="http://schemas.microsoft.com/office/drawing/2014/main" id="{B3F9F3BF-1DA6-6E47-CA6D-BA61798DC5D9}"/>
                </a:ext>
              </a:extLst>
            </p:cNvPr>
            <p:cNvSpPr>
              <a:spLocks noChangeShapeType="1"/>
            </p:cNvSpPr>
            <p:nvPr/>
          </p:nvSpPr>
          <p:spPr bwMode="auto">
            <a:xfrm>
              <a:off x="3830388"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8" name="Line 1176">
              <a:extLst>
                <a:ext uri="{FF2B5EF4-FFF2-40B4-BE49-F238E27FC236}">
                  <a16:creationId xmlns:a16="http://schemas.microsoft.com/office/drawing/2014/main" id="{F0FD5DDD-9374-3F91-6AEB-3A237554960C}"/>
                </a:ext>
              </a:extLst>
            </p:cNvPr>
            <p:cNvSpPr>
              <a:spLocks noChangeShapeType="1"/>
            </p:cNvSpPr>
            <p:nvPr/>
          </p:nvSpPr>
          <p:spPr bwMode="auto">
            <a:xfrm>
              <a:off x="3830388"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39" name="Line 1177">
              <a:extLst>
                <a:ext uri="{FF2B5EF4-FFF2-40B4-BE49-F238E27FC236}">
                  <a16:creationId xmlns:a16="http://schemas.microsoft.com/office/drawing/2014/main" id="{FD54FA77-C79E-D2FD-6444-164ABE5FD319}"/>
                </a:ext>
              </a:extLst>
            </p:cNvPr>
            <p:cNvSpPr>
              <a:spLocks noChangeShapeType="1"/>
            </p:cNvSpPr>
            <p:nvPr/>
          </p:nvSpPr>
          <p:spPr bwMode="auto">
            <a:xfrm>
              <a:off x="3830388"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0" name="Line 1178">
              <a:extLst>
                <a:ext uri="{FF2B5EF4-FFF2-40B4-BE49-F238E27FC236}">
                  <a16:creationId xmlns:a16="http://schemas.microsoft.com/office/drawing/2014/main" id="{4AB6395D-21FB-224B-641C-724FFABFC666}"/>
                </a:ext>
              </a:extLst>
            </p:cNvPr>
            <p:cNvSpPr>
              <a:spLocks noChangeShapeType="1"/>
            </p:cNvSpPr>
            <p:nvPr/>
          </p:nvSpPr>
          <p:spPr bwMode="auto">
            <a:xfrm>
              <a:off x="3830388"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1" name="Line 1179">
              <a:extLst>
                <a:ext uri="{FF2B5EF4-FFF2-40B4-BE49-F238E27FC236}">
                  <a16:creationId xmlns:a16="http://schemas.microsoft.com/office/drawing/2014/main" id="{58326E8A-4699-7978-9BDA-48059BB8EDC9}"/>
                </a:ext>
              </a:extLst>
            </p:cNvPr>
            <p:cNvSpPr>
              <a:spLocks noChangeShapeType="1"/>
            </p:cNvSpPr>
            <p:nvPr/>
          </p:nvSpPr>
          <p:spPr bwMode="auto">
            <a:xfrm>
              <a:off x="3830388"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2" name="Line 1180">
              <a:extLst>
                <a:ext uri="{FF2B5EF4-FFF2-40B4-BE49-F238E27FC236}">
                  <a16:creationId xmlns:a16="http://schemas.microsoft.com/office/drawing/2014/main" id="{CE3AF2BF-69B1-2661-8571-46CB7D818644}"/>
                </a:ext>
              </a:extLst>
            </p:cNvPr>
            <p:cNvSpPr>
              <a:spLocks noChangeShapeType="1"/>
            </p:cNvSpPr>
            <p:nvPr/>
          </p:nvSpPr>
          <p:spPr bwMode="auto">
            <a:xfrm>
              <a:off x="3842137"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3" name="Line 1181">
              <a:extLst>
                <a:ext uri="{FF2B5EF4-FFF2-40B4-BE49-F238E27FC236}">
                  <a16:creationId xmlns:a16="http://schemas.microsoft.com/office/drawing/2014/main" id="{A44A409D-4CA0-EBB7-29C4-DF6642F2A33E}"/>
                </a:ext>
              </a:extLst>
            </p:cNvPr>
            <p:cNvSpPr>
              <a:spLocks noChangeShapeType="1"/>
            </p:cNvSpPr>
            <p:nvPr/>
          </p:nvSpPr>
          <p:spPr bwMode="auto">
            <a:xfrm>
              <a:off x="384448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4" name="Line 1182">
              <a:extLst>
                <a:ext uri="{FF2B5EF4-FFF2-40B4-BE49-F238E27FC236}">
                  <a16:creationId xmlns:a16="http://schemas.microsoft.com/office/drawing/2014/main" id="{68790158-0CC3-812C-8213-A6FD8624F1F2}"/>
                </a:ext>
              </a:extLst>
            </p:cNvPr>
            <p:cNvSpPr>
              <a:spLocks noChangeShapeType="1"/>
            </p:cNvSpPr>
            <p:nvPr/>
          </p:nvSpPr>
          <p:spPr bwMode="auto">
            <a:xfrm>
              <a:off x="3849186"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5" name="Line 1183">
              <a:extLst>
                <a:ext uri="{FF2B5EF4-FFF2-40B4-BE49-F238E27FC236}">
                  <a16:creationId xmlns:a16="http://schemas.microsoft.com/office/drawing/2014/main" id="{F883E622-7723-79A7-2617-C532B4E5F0D6}"/>
                </a:ext>
              </a:extLst>
            </p:cNvPr>
            <p:cNvSpPr>
              <a:spLocks noChangeShapeType="1"/>
            </p:cNvSpPr>
            <p:nvPr/>
          </p:nvSpPr>
          <p:spPr bwMode="auto">
            <a:xfrm>
              <a:off x="3858585" y="1475946"/>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6" name="Line 1184">
              <a:extLst>
                <a:ext uri="{FF2B5EF4-FFF2-40B4-BE49-F238E27FC236}">
                  <a16:creationId xmlns:a16="http://schemas.microsoft.com/office/drawing/2014/main" id="{CB8905D5-1367-13D9-3A07-7D87887A741F}"/>
                </a:ext>
              </a:extLst>
            </p:cNvPr>
            <p:cNvSpPr>
              <a:spLocks noChangeShapeType="1"/>
            </p:cNvSpPr>
            <p:nvPr/>
          </p:nvSpPr>
          <p:spPr bwMode="auto">
            <a:xfrm>
              <a:off x="3870333"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7" name="Line 1185">
              <a:extLst>
                <a:ext uri="{FF2B5EF4-FFF2-40B4-BE49-F238E27FC236}">
                  <a16:creationId xmlns:a16="http://schemas.microsoft.com/office/drawing/2014/main" id="{D6674A3C-A755-F84F-9CFC-EC2FA830B207}"/>
                </a:ext>
              </a:extLst>
            </p:cNvPr>
            <p:cNvSpPr>
              <a:spLocks noChangeShapeType="1"/>
            </p:cNvSpPr>
            <p:nvPr/>
          </p:nvSpPr>
          <p:spPr bwMode="auto">
            <a:xfrm>
              <a:off x="3875033"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8" name="Line 1186">
              <a:extLst>
                <a:ext uri="{FF2B5EF4-FFF2-40B4-BE49-F238E27FC236}">
                  <a16:creationId xmlns:a16="http://schemas.microsoft.com/office/drawing/2014/main" id="{2A4EBF87-35F1-9070-5D21-23CC46DCF8DD}"/>
                </a:ext>
              </a:extLst>
            </p:cNvPr>
            <p:cNvSpPr>
              <a:spLocks noChangeShapeType="1"/>
            </p:cNvSpPr>
            <p:nvPr/>
          </p:nvSpPr>
          <p:spPr bwMode="auto">
            <a:xfrm>
              <a:off x="3879732"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49" name="Line 1187">
              <a:extLst>
                <a:ext uri="{FF2B5EF4-FFF2-40B4-BE49-F238E27FC236}">
                  <a16:creationId xmlns:a16="http://schemas.microsoft.com/office/drawing/2014/main" id="{351DEBC9-A0EF-7458-CC0C-EF28E4E8D2EE}"/>
                </a:ext>
              </a:extLst>
            </p:cNvPr>
            <p:cNvSpPr>
              <a:spLocks noChangeShapeType="1"/>
            </p:cNvSpPr>
            <p:nvPr/>
          </p:nvSpPr>
          <p:spPr bwMode="auto">
            <a:xfrm>
              <a:off x="3879732"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0" name="Line 1188">
              <a:extLst>
                <a:ext uri="{FF2B5EF4-FFF2-40B4-BE49-F238E27FC236}">
                  <a16:creationId xmlns:a16="http://schemas.microsoft.com/office/drawing/2014/main" id="{A1EFCB98-95B0-5E9D-7A91-032682FD1F0B}"/>
                </a:ext>
              </a:extLst>
            </p:cNvPr>
            <p:cNvSpPr>
              <a:spLocks noChangeShapeType="1"/>
            </p:cNvSpPr>
            <p:nvPr/>
          </p:nvSpPr>
          <p:spPr bwMode="auto">
            <a:xfrm>
              <a:off x="3884432"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1" name="Line 1189">
              <a:extLst>
                <a:ext uri="{FF2B5EF4-FFF2-40B4-BE49-F238E27FC236}">
                  <a16:creationId xmlns:a16="http://schemas.microsoft.com/office/drawing/2014/main" id="{F77BB68C-75C1-1495-01F9-63DE6C2E82B2}"/>
                </a:ext>
              </a:extLst>
            </p:cNvPr>
            <p:cNvSpPr>
              <a:spLocks noChangeShapeType="1"/>
            </p:cNvSpPr>
            <p:nvPr/>
          </p:nvSpPr>
          <p:spPr bwMode="auto">
            <a:xfrm>
              <a:off x="3884432"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2" name="Line 1190">
              <a:extLst>
                <a:ext uri="{FF2B5EF4-FFF2-40B4-BE49-F238E27FC236}">
                  <a16:creationId xmlns:a16="http://schemas.microsoft.com/office/drawing/2014/main" id="{6FF8F058-742A-66E0-A8E4-737C6B3E6CAE}"/>
                </a:ext>
              </a:extLst>
            </p:cNvPr>
            <p:cNvSpPr>
              <a:spLocks noChangeShapeType="1"/>
            </p:cNvSpPr>
            <p:nvPr/>
          </p:nvSpPr>
          <p:spPr bwMode="auto">
            <a:xfrm>
              <a:off x="3884432"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3" name="Line 1191">
              <a:extLst>
                <a:ext uri="{FF2B5EF4-FFF2-40B4-BE49-F238E27FC236}">
                  <a16:creationId xmlns:a16="http://schemas.microsoft.com/office/drawing/2014/main" id="{819DBEA8-C232-65D1-3A20-2B2D59A7C4F2}"/>
                </a:ext>
              </a:extLst>
            </p:cNvPr>
            <p:cNvSpPr>
              <a:spLocks noChangeShapeType="1"/>
            </p:cNvSpPr>
            <p:nvPr/>
          </p:nvSpPr>
          <p:spPr bwMode="auto">
            <a:xfrm>
              <a:off x="3886781"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4" name="Line 1192">
              <a:extLst>
                <a:ext uri="{FF2B5EF4-FFF2-40B4-BE49-F238E27FC236}">
                  <a16:creationId xmlns:a16="http://schemas.microsoft.com/office/drawing/2014/main" id="{E8E2D446-2B98-1E40-2A87-4F43766D0F18}"/>
                </a:ext>
              </a:extLst>
            </p:cNvPr>
            <p:cNvSpPr>
              <a:spLocks noChangeShapeType="1"/>
            </p:cNvSpPr>
            <p:nvPr/>
          </p:nvSpPr>
          <p:spPr bwMode="auto">
            <a:xfrm>
              <a:off x="3889131"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5" name="Line 1193">
              <a:extLst>
                <a:ext uri="{FF2B5EF4-FFF2-40B4-BE49-F238E27FC236}">
                  <a16:creationId xmlns:a16="http://schemas.microsoft.com/office/drawing/2014/main" id="{F0DFF8B9-CBA4-A189-F366-F2AF1AA83B8E}"/>
                </a:ext>
              </a:extLst>
            </p:cNvPr>
            <p:cNvSpPr>
              <a:spLocks noChangeShapeType="1"/>
            </p:cNvSpPr>
            <p:nvPr/>
          </p:nvSpPr>
          <p:spPr bwMode="auto">
            <a:xfrm>
              <a:off x="3893831"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6" name="Line 1194">
              <a:extLst>
                <a:ext uri="{FF2B5EF4-FFF2-40B4-BE49-F238E27FC236}">
                  <a16:creationId xmlns:a16="http://schemas.microsoft.com/office/drawing/2014/main" id="{A2D50BDF-DB3E-AEDE-E691-606933F512BA}"/>
                </a:ext>
              </a:extLst>
            </p:cNvPr>
            <p:cNvSpPr>
              <a:spLocks noChangeShapeType="1"/>
            </p:cNvSpPr>
            <p:nvPr/>
          </p:nvSpPr>
          <p:spPr bwMode="auto">
            <a:xfrm>
              <a:off x="3900880"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7" name="Line 1195">
              <a:extLst>
                <a:ext uri="{FF2B5EF4-FFF2-40B4-BE49-F238E27FC236}">
                  <a16:creationId xmlns:a16="http://schemas.microsoft.com/office/drawing/2014/main" id="{3813265B-2693-C6B5-2A32-3E35F817DE6F}"/>
                </a:ext>
              </a:extLst>
            </p:cNvPr>
            <p:cNvSpPr>
              <a:spLocks noChangeShapeType="1"/>
            </p:cNvSpPr>
            <p:nvPr/>
          </p:nvSpPr>
          <p:spPr bwMode="auto">
            <a:xfrm>
              <a:off x="3905579"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8" name="Line 1196">
              <a:extLst>
                <a:ext uri="{FF2B5EF4-FFF2-40B4-BE49-F238E27FC236}">
                  <a16:creationId xmlns:a16="http://schemas.microsoft.com/office/drawing/2014/main" id="{CC1CFC56-A009-3C35-AD63-DA60BD531F1E}"/>
                </a:ext>
              </a:extLst>
            </p:cNvPr>
            <p:cNvSpPr>
              <a:spLocks noChangeShapeType="1"/>
            </p:cNvSpPr>
            <p:nvPr/>
          </p:nvSpPr>
          <p:spPr bwMode="auto">
            <a:xfrm>
              <a:off x="3905579"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59" name="Line 1197">
              <a:extLst>
                <a:ext uri="{FF2B5EF4-FFF2-40B4-BE49-F238E27FC236}">
                  <a16:creationId xmlns:a16="http://schemas.microsoft.com/office/drawing/2014/main" id="{52E34B97-AA5D-4885-B9BC-D5CFD1396EE7}"/>
                </a:ext>
              </a:extLst>
            </p:cNvPr>
            <p:cNvSpPr>
              <a:spLocks noChangeShapeType="1"/>
            </p:cNvSpPr>
            <p:nvPr/>
          </p:nvSpPr>
          <p:spPr bwMode="auto">
            <a:xfrm>
              <a:off x="3917328"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0" name="Line 1198">
              <a:extLst>
                <a:ext uri="{FF2B5EF4-FFF2-40B4-BE49-F238E27FC236}">
                  <a16:creationId xmlns:a16="http://schemas.microsoft.com/office/drawing/2014/main" id="{D622DA16-99AD-C135-E57E-7A13B8C200B8}"/>
                </a:ext>
              </a:extLst>
            </p:cNvPr>
            <p:cNvSpPr>
              <a:spLocks noChangeShapeType="1"/>
            </p:cNvSpPr>
            <p:nvPr/>
          </p:nvSpPr>
          <p:spPr bwMode="auto">
            <a:xfrm>
              <a:off x="3919677"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1" name="Line 1199">
              <a:extLst>
                <a:ext uri="{FF2B5EF4-FFF2-40B4-BE49-F238E27FC236}">
                  <a16:creationId xmlns:a16="http://schemas.microsoft.com/office/drawing/2014/main" id="{78FA80C5-7320-7ACF-7156-912C7E4BD574}"/>
                </a:ext>
              </a:extLst>
            </p:cNvPr>
            <p:cNvSpPr>
              <a:spLocks noChangeShapeType="1"/>
            </p:cNvSpPr>
            <p:nvPr/>
          </p:nvSpPr>
          <p:spPr bwMode="auto">
            <a:xfrm>
              <a:off x="3922027"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2" name="Line 1200">
              <a:extLst>
                <a:ext uri="{FF2B5EF4-FFF2-40B4-BE49-F238E27FC236}">
                  <a16:creationId xmlns:a16="http://schemas.microsoft.com/office/drawing/2014/main" id="{E2A493E2-C61F-6D93-CB27-89565444AF1C}"/>
                </a:ext>
              </a:extLst>
            </p:cNvPr>
            <p:cNvSpPr>
              <a:spLocks noChangeShapeType="1"/>
            </p:cNvSpPr>
            <p:nvPr/>
          </p:nvSpPr>
          <p:spPr bwMode="auto">
            <a:xfrm>
              <a:off x="3922027"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3" name="Line 1201">
              <a:extLst>
                <a:ext uri="{FF2B5EF4-FFF2-40B4-BE49-F238E27FC236}">
                  <a16:creationId xmlns:a16="http://schemas.microsoft.com/office/drawing/2014/main" id="{4CEADE61-EBBB-27D8-BA89-0AA3C56284D0}"/>
                </a:ext>
              </a:extLst>
            </p:cNvPr>
            <p:cNvSpPr>
              <a:spLocks noChangeShapeType="1"/>
            </p:cNvSpPr>
            <p:nvPr/>
          </p:nvSpPr>
          <p:spPr bwMode="auto">
            <a:xfrm>
              <a:off x="3926727"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4" name="Line 1202">
              <a:extLst>
                <a:ext uri="{FF2B5EF4-FFF2-40B4-BE49-F238E27FC236}">
                  <a16:creationId xmlns:a16="http://schemas.microsoft.com/office/drawing/2014/main" id="{04B587C0-3896-41FE-29CF-32D58163BB8C}"/>
                </a:ext>
              </a:extLst>
            </p:cNvPr>
            <p:cNvSpPr>
              <a:spLocks noChangeShapeType="1"/>
            </p:cNvSpPr>
            <p:nvPr/>
          </p:nvSpPr>
          <p:spPr bwMode="auto">
            <a:xfrm>
              <a:off x="3931426"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5" name="Line 1203">
              <a:extLst>
                <a:ext uri="{FF2B5EF4-FFF2-40B4-BE49-F238E27FC236}">
                  <a16:creationId xmlns:a16="http://schemas.microsoft.com/office/drawing/2014/main" id="{C790B560-1077-104E-857C-136AE5F8E148}"/>
                </a:ext>
              </a:extLst>
            </p:cNvPr>
            <p:cNvSpPr>
              <a:spLocks noChangeShapeType="1"/>
            </p:cNvSpPr>
            <p:nvPr/>
          </p:nvSpPr>
          <p:spPr bwMode="auto">
            <a:xfrm>
              <a:off x="3940825"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6" name="Line 1204">
              <a:extLst>
                <a:ext uri="{FF2B5EF4-FFF2-40B4-BE49-F238E27FC236}">
                  <a16:creationId xmlns:a16="http://schemas.microsoft.com/office/drawing/2014/main" id="{819648F6-FB54-42BA-A49C-F3C986EF057F}"/>
                </a:ext>
              </a:extLst>
            </p:cNvPr>
            <p:cNvSpPr>
              <a:spLocks noChangeShapeType="1"/>
            </p:cNvSpPr>
            <p:nvPr/>
          </p:nvSpPr>
          <p:spPr bwMode="auto">
            <a:xfrm>
              <a:off x="394552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7" name="Line 1205">
              <a:extLst>
                <a:ext uri="{FF2B5EF4-FFF2-40B4-BE49-F238E27FC236}">
                  <a16:creationId xmlns:a16="http://schemas.microsoft.com/office/drawing/2014/main" id="{D514A8CA-2C0A-8449-0823-7F18C908FCE9}"/>
                </a:ext>
              </a:extLst>
            </p:cNvPr>
            <p:cNvSpPr>
              <a:spLocks noChangeShapeType="1"/>
            </p:cNvSpPr>
            <p:nvPr/>
          </p:nvSpPr>
          <p:spPr bwMode="auto">
            <a:xfrm>
              <a:off x="395022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8" name="Line 1206">
              <a:extLst>
                <a:ext uri="{FF2B5EF4-FFF2-40B4-BE49-F238E27FC236}">
                  <a16:creationId xmlns:a16="http://schemas.microsoft.com/office/drawing/2014/main" id="{E20E7096-AF67-A3A7-86F2-02E9FE776B16}"/>
                </a:ext>
              </a:extLst>
            </p:cNvPr>
            <p:cNvSpPr>
              <a:spLocks noChangeShapeType="1"/>
            </p:cNvSpPr>
            <p:nvPr/>
          </p:nvSpPr>
          <p:spPr bwMode="auto">
            <a:xfrm>
              <a:off x="395022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69" name="Line 1207">
              <a:extLst>
                <a:ext uri="{FF2B5EF4-FFF2-40B4-BE49-F238E27FC236}">
                  <a16:creationId xmlns:a16="http://schemas.microsoft.com/office/drawing/2014/main" id="{1794CDA5-EB8E-D2AE-83AA-60ED325CF5FB}"/>
                </a:ext>
              </a:extLst>
            </p:cNvPr>
            <p:cNvSpPr>
              <a:spLocks noChangeShapeType="1"/>
            </p:cNvSpPr>
            <p:nvPr/>
          </p:nvSpPr>
          <p:spPr bwMode="auto">
            <a:xfrm>
              <a:off x="395022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0" name="Line 1208">
              <a:extLst>
                <a:ext uri="{FF2B5EF4-FFF2-40B4-BE49-F238E27FC236}">
                  <a16:creationId xmlns:a16="http://schemas.microsoft.com/office/drawing/2014/main" id="{FC6160ED-0701-5AE8-55C1-E47EAEE83C9C}"/>
                </a:ext>
              </a:extLst>
            </p:cNvPr>
            <p:cNvSpPr>
              <a:spLocks noChangeShapeType="1"/>
            </p:cNvSpPr>
            <p:nvPr/>
          </p:nvSpPr>
          <p:spPr bwMode="auto">
            <a:xfrm>
              <a:off x="395257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1" name="Line 1209">
              <a:extLst>
                <a:ext uri="{FF2B5EF4-FFF2-40B4-BE49-F238E27FC236}">
                  <a16:creationId xmlns:a16="http://schemas.microsoft.com/office/drawing/2014/main" id="{4CEC4B19-C657-9E60-C2A6-B21982E5AA68}"/>
                </a:ext>
              </a:extLst>
            </p:cNvPr>
            <p:cNvSpPr>
              <a:spLocks noChangeShapeType="1"/>
            </p:cNvSpPr>
            <p:nvPr/>
          </p:nvSpPr>
          <p:spPr bwMode="auto">
            <a:xfrm>
              <a:off x="395257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2" name="Line 1210">
              <a:extLst>
                <a:ext uri="{FF2B5EF4-FFF2-40B4-BE49-F238E27FC236}">
                  <a16:creationId xmlns:a16="http://schemas.microsoft.com/office/drawing/2014/main" id="{AE2AA6B1-F2B0-9786-7D3D-C25E63BA4B78}"/>
                </a:ext>
              </a:extLst>
            </p:cNvPr>
            <p:cNvSpPr>
              <a:spLocks noChangeShapeType="1"/>
            </p:cNvSpPr>
            <p:nvPr/>
          </p:nvSpPr>
          <p:spPr bwMode="auto">
            <a:xfrm>
              <a:off x="3957273"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3" name="Line 1211">
              <a:extLst>
                <a:ext uri="{FF2B5EF4-FFF2-40B4-BE49-F238E27FC236}">
                  <a16:creationId xmlns:a16="http://schemas.microsoft.com/office/drawing/2014/main" id="{A14E77AE-98CB-71BA-DADA-F9A93373CFBB}"/>
                </a:ext>
              </a:extLst>
            </p:cNvPr>
            <p:cNvSpPr>
              <a:spLocks noChangeShapeType="1"/>
            </p:cNvSpPr>
            <p:nvPr/>
          </p:nvSpPr>
          <p:spPr bwMode="auto">
            <a:xfrm>
              <a:off x="3978420"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4" name="Line 1212">
              <a:extLst>
                <a:ext uri="{FF2B5EF4-FFF2-40B4-BE49-F238E27FC236}">
                  <a16:creationId xmlns:a16="http://schemas.microsoft.com/office/drawing/2014/main" id="{B16A9C50-87EC-2A3E-1384-99B8E3F5012F}"/>
                </a:ext>
              </a:extLst>
            </p:cNvPr>
            <p:cNvSpPr>
              <a:spLocks noChangeShapeType="1"/>
            </p:cNvSpPr>
            <p:nvPr/>
          </p:nvSpPr>
          <p:spPr bwMode="auto">
            <a:xfrm>
              <a:off x="3985470"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5" name="Line 1213">
              <a:extLst>
                <a:ext uri="{FF2B5EF4-FFF2-40B4-BE49-F238E27FC236}">
                  <a16:creationId xmlns:a16="http://schemas.microsoft.com/office/drawing/2014/main" id="{BF37C377-7C0F-2091-2706-65C44870C497}"/>
                </a:ext>
              </a:extLst>
            </p:cNvPr>
            <p:cNvSpPr>
              <a:spLocks noChangeShapeType="1"/>
            </p:cNvSpPr>
            <p:nvPr/>
          </p:nvSpPr>
          <p:spPr bwMode="auto">
            <a:xfrm>
              <a:off x="3990169"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6" name="Line 1214">
              <a:extLst>
                <a:ext uri="{FF2B5EF4-FFF2-40B4-BE49-F238E27FC236}">
                  <a16:creationId xmlns:a16="http://schemas.microsoft.com/office/drawing/2014/main" id="{11EEE1E1-AFF9-47FA-6021-7C56DAE1CCA4}"/>
                </a:ext>
              </a:extLst>
            </p:cNvPr>
            <p:cNvSpPr>
              <a:spLocks noChangeShapeType="1"/>
            </p:cNvSpPr>
            <p:nvPr/>
          </p:nvSpPr>
          <p:spPr bwMode="auto">
            <a:xfrm>
              <a:off x="3994869"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7" name="Line 1215">
              <a:extLst>
                <a:ext uri="{FF2B5EF4-FFF2-40B4-BE49-F238E27FC236}">
                  <a16:creationId xmlns:a16="http://schemas.microsoft.com/office/drawing/2014/main" id="{BD66CAB1-A3B5-9770-3C76-E2612B79B677}"/>
                </a:ext>
              </a:extLst>
            </p:cNvPr>
            <p:cNvSpPr>
              <a:spLocks noChangeShapeType="1"/>
            </p:cNvSpPr>
            <p:nvPr/>
          </p:nvSpPr>
          <p:spPr bwMode="auto">
            <a:xfrm>
              <a:off x="3999568"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8" name="Line 1216">
              <a:extLst>
                <a:ext uri="{FF2B5EF4-FFF2-40B4-BE49-F238E27FC236}">
                  <a16:creationId xmlns:a16="http://schemas.microsoft.com/office/drawing/2014/main" id="{8E9B5A56-E349-FBCC-C68F-51414BB07395}"/>
                </a:ext>
              </a:extLst>
            </p:cNvPr>
            <p:cNvSpPr>
              <a:spLocks noChangeShapeType="1"/>
            </p:cNvSpPr>
            <p:nvPr/>
          </p:nvSpPr>
          <p:spPr bwMode="auto">
            <a:xfrm>
              <a:off x="4001918"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79" name="Line 1217">
              <a:extLst>
                <a:ext uri="{FF2B5EF4-FFF2-40B4-BE49-F238E27FC236}">
                  <a16:creationId xmlns:a16="http://schemas.microsoft.com/office/drawing/2014/main" id="{C89777A7-CD72-7720-BA63-EE1192ED64D4}"/>
                </a:ext>
              </a:extLst>
            </p:cNvPr>
            <p:cNvSpPr>
              <a:spLocks noChangeShapeType="1"/>
            </p:cNvSpPr>
            <p:nvPr/>
          </p:nvSpPr>
          <p:spPr bwMode="auto">
            <a:xfrm>
              <a:off x="4011317"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0" name="Line 1218">
              <a:extLst>
                <a:ext uri="{FF2B5EF4-FFF2-40B4-BE49-F238E27FC236}">
                  <a16:creationId xmlns:a16="http://schemas.microsoft.com/office/drawing/2014/main" id="{9DCCDA0B-BC3C-67DC-F242-993A7BD143A3}"/>
                </a:ext>
              </a:extLst>
            </p:cNvPr>
            <p:cNvSpPr>
              <a:spLocks noChangeShapeType="1"/>
            </p:cNvSpPr>
            <p:nvPr/>
          </p:nvSpPr>
          <p:spPr bwMode="auto">
            <a:xfrm>
              <a:off x="4011317"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1" name="Line 1219">
              <a:extLst>
                <a:ext uri="{FF2B5EF4-FFF2-40B4-BE49-F238E27FC236}">
                  <a16:creationId xmlns:a16="http://schemas.microsoft.com/office/drawing/2014/main" id="{E021CEB1-3482-1FC8-53A0-A9904EABA47D}"/>
                </a:ext>
              </a:extLst>
            </p:cNvPr>
            <p:cNvSpPr>
              <a:spLocks noChangeShapeType="1"/>
            </p:cNvSpPr>
            <p:nvPr/>
          </p:nvSpPr>
          <p:spPr bwMode="auto">
            <a:xfrm>
              <a:off x="4013666"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2" name="Line 1220">
              <a:extLst>
                <a:ext uri="{FF2B5EF4-FFF2-40B4-BE49-F238E27FC236}">
                  <a16:creationId xmlns:a16="http://schemas.microsoft.com/office/drawing/2014/main" id="{D5FDAFE5-BAD3-DF79-F0F9-6D15D5932591}"/>
                </a:ext>
              </a:extLst>
            </p:cNvPr>
            <p:cNvSpPr>
              <a:spLocks noChangeShapeType="1"/>
            </p:cNvSpPr>
            <p:nvPr/>
          </p:nvSpPr>
          <p:spPr bwMode="auto">
            <a:xfrm>
              <a:off x="4013666"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3" name="Line 1221">
              <a:extLst>
                <a:ext uri="{FF2B5EF4-FFF2-40B4-BE49-F238E27FC236}">
                  <a16:creationId xmlns:a16="http://schemas.microsoft.com/office/drawing/2014/main" id="{885D5D82-AA82-96C6-755C-72E4CD1BE2B0}"/>
                </a:ext>
              </a:extLst>
            </p:cNvPr>
            <p:cNvSpPr>
              <a:spLocks noChangeShapeType="1"/>
            </p:cNvSpPr>
            <p:nvPr/>
          </p:nvSpPr>
          <p:spPr bwMode="auto">
            <a:xfrm>
              <a:off x="4016016"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4" name="Line 1222">
              <a:extLst>
                <a:ext uri="{FF2B5EF4-FFF2-40B4-BE49-F238E27FC236}">
                  <a16:creationId xmlns:a16="http://schemas.microsoft.com/office/drawing/2014/main" id="{AC3CF20A-5C47-C136-5DC4-F0B23FFF2B4A}"/>
                </a:ext>
              </a:extLst>
            </p:cNvPr>
            <p:cNvSpPr>
              <a:spLocks noChangeShapeType="1"/>
            </p:cNvSpPr>
            <p:nvPr/>
          </p:nvSpPr>
          <p:spPr bwMode="auto">
            <a:xfrm>
              <a:off x="4020715"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5" name="Line 1223">
              <a:extLst>
                <a:ext uri="{FF2B5EF4-FFF2-40B4-BE49-F238E27FC236}">
                  <a16:creationId xmlns:a16="http://schemas.microsoft.com/office/drawing/2014/main" id="{76C98670-BD08-CA96-1252-1D2738C99B7C}"/>
                </a:ext>
              </a:extLst>
            </p:cNvPr>
            <p:cNvSpPr>
              <a:spLocks noChangeShapeType="1"/>
            </p:cNvSpPr>
            <p:nvPr/>
          </p:nvSpPr>
          <p:spPr bwMode="auto">
            <a:xfrm>
              <a:off x="4020715"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6" name="Line 1224">
              <a:extLst>
                <a:ext uri="{FF2B5EF4-FFF2-40B4-BE49-F238E27FC236}">
                  <a16:creationId xmlns:a16="http://schemas.microsoft.com/office/drawing/2014/main" id="{83C12DB5-B268-5E2B-E085-2B2972595645}"/>
                </a:ext>
              </a:extLst>
            </p:cNvPr>
            <p:cNvSpPr>
              <a:spLocks noChangeShapeType="1"/>
            </p:cNvSpPr>
            <p:nvPr/>
          </p:nvSpPr>
          <p:spPr bwMode="auto">
            <a:xfrm>
              <a:off x="4027765"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7" name="Line 1225">
              <a:extLst>
                <a:ext uri="{FF2B5EF4-FFF2-40B4-BE49-F238E27FC236}">
                  <a16:creationId xmlns:a16="http://schemas.microsoft.com/office/drawing/2014/main" id="{3F3CE26C-EC2A-391C-8344-31E17437625E}"/>
                </a:ext>
              </a:extLst>
            </p:cNvPr>
            <p:cNvSpPr>
              <a:spLocks noChangeShapeType="1"/>
            </p:cNvSpPr>
            <p:nvPr/>
          </p:nvSpPr>
          <p:spPr bwMode="auto">
            <a:xfrm>
              <a:off x="403011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8" name="Line 1226">
              <a:extLst>
                <a:ext uri="{FF2B5EF4-FFF2-40B4-BE49-F238E27FC236}">
                  <a16:creationId xmlns:a16="http://schemas.microsoft.com/office/drawing/2014/main" id="{73E9494D-4D91-DEC1-63F5-AA27760177FC}"/>
                </a:ext>
              </a:extLst>
            </p:cNvPr>
            <p:cNvSpPr>
              <a:spLocks noChangeShapeType="1"/>
            </p:cNvSpPr>
            <p:nvPr/>
          </p:nvSpPr>
          <p:spPr bwMode="auto">
            <a:xfrm>
              <a:off x="4030114"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89" name="Line 1227">
              <a:extLst>
                <a:ext uri="{FF2B5EF4-FFF2-40B4-BE49-F238E27FC236}">
                  <a16:creationId xmlns:a16="http://schemas.microsoft.com/office/drawing/2014/main" id="{27A6317A-AE65-8750-8105-142E6437CAF4}"/>
                </a:ext>
              </a:extLst>
            </p:cNvPr>
            <p:cNvSpPr>
              <a:spLocks noChangeShapeType="1"/>
            </p:cNvSpPr>
            <p:nvPr/>
          </p:nvSpPr>
          <p:spPr bwMode="auto">
            <a:xfrm>
              <a:off x="4041863"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0" name="Line 1228">
              <a:extLst>
                <a:ext uri="{FF2B5EF4-FFF2-40B4-BE49-F238E27FC236}">
                  <a16:creationId xmlns:a16="http://schemas.microsoft.com/office/drawing/2014/main" id="{968380D6-33B5-D006-9295-A884B7211B83}"/>
                </a:ext>
              </a:extLst>
            </p:cNvPr>
            <p:cNvSpPr>
              <a:spLocks noChangeShapeType="1"/>
            </p:cNvSpPr>
            <p:nvPr/>
          </p:nvSpPr>
          <p:spPr bwMode="auto">
            <a:xfrm>
              <a:off x="4041863"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1" name="Line 1229">
              <a:extLst>
                <a:ext uri="{FF2B5EF4-FFF2-40B4-BE49-F238E27FC236}">
                  <a16:creationId xmlns:a16="http://schemas.microsoft.com/office/drawing/2014/main" id="{91B901E2-6843-0BD5-F8B1-204CE4211187}"/>
                </a:ext>
              </a:extLst>
            </p:cNvPr>
            <p:cNvSpPr>
              <a:spLocks noChangeShapeType="1"/>
            </p:cNvSpPr>
            <p:nvPr/>
          </p:nvSpPr>
          <p:spPr bwMode="auto">
            <a:xfrm>
              <a:off x="4041863" y="1483312"/>
              <a:ext cx="0" cy="57087"/>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2" name="Line 1230">
              <a:extLst>
                <a:ext uri="{FF2B5EF4-FFF2-40B4-BE49-F238E27FC236}">
                  <a16:creationId xmlns:a16="http://schemas.microsoft.com/office/drawing/2014/main" id="{A8C70A73-6110-648A-2F55-604C90E11962}"/>
                </a:ext>
              </a:extLst>
            </p:cNvPr>
            <p:cNvSpPr>
              <a:spLocks noChangeShapeType="1"/>
            </p:cNvSpPr>
            <p:nvPr/>
          </p:nvSpPr>
          <p:spPr bwMode="auto">
            <a:xfrm>
              <a:off x="404891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3" name="Line 1231">
              <a:extLst>
                <a:ext uri="{FF2B5EF4-FFF2-40B4-BE49-F238E27FC236}">
                  <a16:creationId xmlns:a16="http://schemas.microsoft.com/office/drawing/2014/main" id="{B327C472-5E70-145A-2D15-97028AA5E664}"/>
                </a:ext>
              </a:extLst>
            </p:cNvPr>
            <p:cNvSpPr>
              <a:spLocks noChangeShapeType="1"/>
            </p:cNvSpPr>
            <p:nvPr/>
          </p:nvSpPr>
          <p:spPr bwMode="auto">
            <a:xfrm>
              <a:off x="404891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4" name="Line 1232">
              <a:extLst>
                <a:ext uri="{FF2B5EF4-FFF2-40B4-BE49-F238E27FC236}">
                  <a16:creationId xmlns:a16="http://schemas.microsoft.com/office/drawing/2014/main" id="{0A212639-6011-038B-78AE-9B818C0EF746}"/>
                </a:ext>
              </a:extLst>
            </p:cNvPr>
            <p:cNvSpPr>
              <a:spLocks noChangeShapeType="1"/>
            </p:cNvSpPr>
            <p:nvPr/>
          </p:nvSpPr>
          <p:spPr bwMode="auto">
            <a:xfrm>
              <a:off x="4055961"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5" name="Line 1233">
              <a:extLst>
                <a:ext uri="{FF2B5EF4-FFF2-40B4-BE49-F238E27FC236}">
                  <a16:creationId xmlns:a16="http://schemas.microsoft.com/office/drawing/2014/main" id="{612B4AC2-4A5C-468A-BE3A-F82D9DDDDC12}"/>
                </a:ext>
              </a:extLst>
            </p:cNvPr>
            <p:cNvSpPr>
              <a:spLocks noChangeShapeType="1"/>
            </p:cNvSpPr>
            <p:nvPr/>
          </p:nvSpPr>
          <p:spPr bwMode="auto">
            <a:xfrm>
              <a:off x="406301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6" name="Line 1234">
              <a:extLst>
                <a:ext uri="{FF2B5EF4-FFF2-40B4-BE49-F238E27FC236}">
                  <a16:creationId xmlns:a16="http://schemas.microsoft.com/office/drawing/2014/main" id="{ADCD0092-62E7-194C-7875-C1BEC8A62C7D}"/>
                </a:ext>
              </a:extLst>
            </p:cNvPr>
            <p:cNvSpPr>
              <a:spLocks noChangeShapeType="1"/>
            </p:cNvSpPr>
            <p:nvPr/>
          </p:nvSpPr>
          <p:spPr bwMode="auto">
            <a:xfrm>
              <a:off x="407006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7" name="Line 1235">
              <a:extLst>
                <a:ext uri="{FF2B5EF4-FFF2-40B4-BE49-F238E27FC236}">
                  <a16:creationId xmlns:a16="http://schemas.microsoft.com/office/drawing/2014/main" id="{DA3C39DD-84BF-13AE-6DCD-4B355E2C16E3}"/>
                </a:ext>
              </a:extLst>
            </p:cNvPr>
            <p:cNvSpPr>
              <a:spLocks noChangeShapeType="1"/>
            </p:cNvSpPr>
            <p:nvPr/>
          </p:nvSpPr>
          <p:spPr bwMode="auto">
            <a:xfrm>
              <a:off x="407006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8" name="Line 1236">
              <a:extLst>
                <a:ext uri="{FF2B5EF4-FFF2-40B4-BE49-F238E27FC236}">
                  <a16:creationId xmlns:a16="http://schemas.microsoft.com/office/drawing/2014/main" id="{FE0A48C5-D756-654F-7294-657066835731}"/>
                </a:ext>
              </a:extLst>
            </p:cNvPr>
            <p:cNvSpPr>
              <a:spLocks noChangeShapeType="1"/>
            </p:cNvSpPr>
            <p:nvPr/>
          </p:nvSpPr>
          <p:spPr bwMode="auto">
            <a:xfrm>
              <a:off x="407006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999" name="Line 1237">
              <a:extLst>
                <a:ext uri="{FF2B5EF4-FFF2-40B4-BE49-F238E27FC236}">
                  <a16:creationId xmlns:a16="http://schemas.microsoft.com/office/drawing/2014/main" id="{C314A0BA-281F-F569-E6CA-927073E6FD04}"/>
                </a:ext>
              </a:extLst>
            </p:cNvPr>
            <p:cNvSpPr>
              <a:spLocks noChangeShapeType="1"/>
            </p:cNvSpPr>
            <p:nvPr/>
          </p:nvSpPr>
          <p:spPr bwMode="auto">
            <a:xfrm>
              <a:off x="4074759"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0" name="Line 1238">
              <a:extLst>
                <a:ext uri="{FF2B5EF4-FFF2-40B4-BE49-F238E27FC236}">
                  <a16:creationId xmlns:a16="http://schemas.microsoft.com/office/drawing/2014/main" id="{9F363347-FF33-088E-FE50-AEA14837C90C}"/>
                </a:ext>
              </a:extLst>
            </p:cNvPr>
            <p:cNvSpPr>
              <a:spLocks noChangeShapeType="1"/>
            </p:cNvSpPr>
            <p:nvPr/>
          </p:nvSpPr>
          <p:spPr bwMode="auto">
            <a:xfrm>
              <a:off x="4077109"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1" name="Line 1239">
              <a:extLst>
                <a:ext uri="{FF2B5EF4-FFF2-40B4-BE49-F238E27FC236}">
                  <a16:creationId xmlns:a16="http://schemas.microsoft.com/office/drawing/2014/main" id="{2665148B-6CF2-55B0-9D52-8F1C8C336644}"/>
                </a:ext>
              </a:extLst>
            </p:cNvPr>
            <p:cNvSpPr>
              <a:spLocks noChangeShapeType="1"/>
            </p:cNvSpPr>
            <p:nvPr/>
          </p:nvSpPr>
          <p:spPr bwMode="auto">
            <a:xfrm>
              <a:off x="4077109"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2" name="Line 1240">
              <a:extLst>
                <a:ext uri="{FF2B5EF4-FFF2-40B4-BE49-F238E27FC236}">
                  <a16:creationId xmlns:a16="http://schemas.microsoft.com/office/drawing/2014/main" id="{710CF46E-23A6-4EAE-A19A-CEE3381D50EA}"/>
                </a:ext>
              </a:extLst>
            </p:cNvPr>
            <p:cNvSpPr>
              <a:spLocks noChangeShapeType="1"/>
            </p:cNvSpPr>
            <p:nvPr/>
          </p:nvSpPr>
          <p:spPr bwMode="auto">
            <a:xfrm>
              <a:off x="407945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3" name="Line 1241">
              <a:extLst>
                <a:ext uri="{FF2B5EF4-FFF2-40B4-BE49-F238E27FC236}">
                  <a16:creationId xmlns:a16="http://schemas.microsoft.com/office/drawing/2014/main" id="{32D40B65-2734-DDAB-A867-B852923F0C64}"/>
                </a:ext>
              </a:extLst>
            </p:cNvPr>
            <p:cNvSpPr>
              <a:spLocks noChangeShapeType="1"/>
            </p:cNvSpPr>
            <p:nvPr/>
          </p:nvSpPr>
          <p:spPr bwMode="auto">
            <a:xfrm>
              <a:off x="408180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4" name="Line 1242">
              <a:extLst>
                <a:ext uri="{FF2B5EF4-FFF2-40B4-BE49-F238E27FC236}">
                  <a16:creationId xmlns:a16="http://schemas.microsoft.com/office/drawing/2014/main" id="{7634C5C7-AF3B-AC59-8C56-04370664E0C2}"/>
                </a:ext>
              </a:extLst>
            </p:cNvPr>
            <p:cNvSpPr>
              <a:spLocks noChangeShapeType="1"/>
            </p:cNvSpPr>
            <p:nvPr/>
          </p:nvSpPr>
          <p:spPr bwMode="auto">
            <a:xfrm>
              <a:off x="408650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5" name="Line 1243">
              <a:extLst>
                <a:ext uri="{FF2B5EF4-FFF2-40B4-BE49-F238E27FC236}">
                  <a16:creationId xmlns:a16="http://schemas.microsoft.com/office/drawing/2014/main" id="{E5F2E72C-F228-E6E4-D325-98B61F1AAA0E}"/>
                </a:ext>
              </a:extLst>
            </p:cNvPr>
            <p:cNvSpPr>
              <a:spLocks noChangeShapeType="1"/>
            </p:cNvSpPr>
            <p:nvPr/>
          </p:nvSpPr>
          <p:spPr bwMode="auto">
            <a:xfrm>
              <a:off x="408650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6" name="Line 1244">
              <a:extLst>
                <a:ext uri="{FF2B5EF4-FFF2-40B4-BE49-F238E27FC236}">
                  <a16:creationId xmlns:a16="http://schemas.microsoft.com/office/drawing/2014/main" id="{28FC475A-3EA1-8DD5-56E7-FC84E72DC987}"/>
                </a:ext>
              </a:extLst>
            </p:cNvPr>
            <p:cNvSpPr>
              <a:spLocks noChangeShapeType="1"/>
            </p:cNvSpPr>
            <p:nvPr/>
          </p:nvSpPr>
          <p:spPr bwMode="auto">
            <a:xfrm>
              <a:off x="4091207"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7" name="Line 1245">
              <a:extLst>
                <a:ext uri="{FF2B5EF4-FFF2-40B4-BE49-F238E27FC236}">
                  <a16:creationId xmlns:a16="http://schemas.microsoft.com/office/drawing/2014/main" id="{8A7FC483-0ACB-2B29-F570-93E12914E501}"/>
                </a:ext>
              </a:extLst>
            </p:cNvPr>
            <p:cNvSpPr>
              <a:spLocks noChangeShapeType="1"/>
            </p:cNvSpPr>
            <p:nvPr/>
          </p:nvSpPr>
          <p:spPr bwMode="auto">
            <a:xfrm>
              <a:off x="4102956"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8" name="Line 1246">
              <a:extLst>
                <a:ext uri="{FF2B5EF4-FFF2-40B4-BE49-F238E27FC236}">
                  <a16:creationId xmlns:a16="http://schemas.microsoft.com/office/drawing/2014/main" id="{57EC85DA-2273-1740-E19C-E5A10C0AA3FC}"/>
                </a:ext>
              </a:extLst>
            </p:cNvPr>
            <p:cNvSpPr>
              <a:spLocks noChangeShapeType="1"/>
            </p:cNvSpPr>
            <p:nvPr/>
          </p:nvSpPr>
          <p:spPr bwMode="auto">
            <a:xfrm>
              <a:off x="411000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09" name="Line 1247">
              <a:extLst>
                <a:ext uri="{FF2B5EF4-FFF2-40B4-BE49-F238E27FC236}">
                  <a16:creationId xmlns:a16="http://schemas.microsoft.com/office/drawing/2014/main" id="{4854DBA4-98E1-5019-33A2-E0FD892872F2}"/>
                </a:ext>
              </a:extLst>
            </p:cNvPr>
            <p:cNvSpPr>
              <a:spLocks noChangeShapeType="1"/>
            </p:cNvSpPr>
            <p:nvPr/>
          </p:nvSpPr>
          <p:spPr bwMode="auto">
            <a:xfrm>
              <a:off x="4112354"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0" name="Line 1248">
              <a:extLst>
                <a:ext uri="{FF2B5EF4-FFF2-40B4-BE49-F238E27FC236}">
                  <a16:creationId xmlns:a16="http://schemas.microsoft.com/office/drawing/2014/main" id="{02B0DE50-D707-1379-4E85-A65497E13A18}"/>
                </a:ext>
              </a:extLst>
            </p:cNvPr>
            <p:cNvSpPr>
              <a:spLocks noChangeShapeType="1"/>
            </p:cNvSpPr>
            <p:nvPr/>
          </p:nvSpPr>
          <p:spPr bwMode="auto">
            <a:xfrm>
              <a:off x="4114704"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1" name="Line 1249">
              <a:extLst>
                <a:ext uri="{FF2B5EF4-FFF2-40B4-BE49-F238E27FC236}">
                  <a16:creationId xmlns:a16="http://schemas.microsoft.com/office/drawing/2014/main" id="{5B369705-83BF-4AB8-B268-5452BA13F162}"/>
                </a:ext>
              </a:extLst>
            </p:cNvPr>
            <p:cNvSpPr>
              <a:spLocks noChangeShapeType="1"/>
            </p:cNvSpPr>
            <p:nvPr/>
          </p:nvSpPr>
          <p:spPr bwMode="auto">
            <a:xfrm>
              <a:off x="4124103"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2" name="Line 1250">
              <a:extLst>
                <a:ext uri="{FF2B5EF4-FFF2-40B4-BE49-F238E27FC236}">
                  <a16:creationId xmlns:a16="http://schemas.microsoft.com/office/drawing/2014/main" id="{7396EA3E-486D-124D-F4FA-6A520D02AFD0}"/>
                </a:ext>
              </a:extLst>
            </p:cNvPr>
            <p:cNvSpPr>
              <a:spLocks noChangeShapeType="1"/>
            </p:cNvSpPr>
            <p:nvPr/>
          </p:nvSpPr>
          <p:spPr bwMode="auto">
            <a:xfrm>
              <a:off x="413115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3" name="Line 1251">
              <a:extLst>
                <a:ext uri="{FF2B5EF4-FFF2-40B4-BE49-F238E27FC236}">
                  <a16:creationId xmlns:a16="http://schemas.microsoft.com/office/drawing/2014/main" id="{5C830A8F-75A3-6762-5FC9-F8834D2CDBC0}"/>
                </a:ext>
              </a:extLst>
            </p:cNvPr>
            <p:cNvSpPr>
              <a:spLocks noChangeShapeType="1"/>
            </p:cNvSpPr>
            <p:nvPr/>
          </p:nvSpPr>
          <p:spPr bwMode="auto">
            <a:xfrm>
              <a:off x="413350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4" name="Line 1252">
              <a:extLst>
                <a:ext uri="{FF2B5EF4-FFF2-40B4-BE49-F238E27FC236}">
                  <a16:creationId xmlns:a16="http://schemas.microsoft.com/office/drawing/2014/main" id="{65E27813-45BC-810B-63EF-1126F2C24477}"/>
                </a:ext>
              </a:extLst>
            </p:cNvPr>
            <p:cNvSpPr>
              <a:spLocks noChangeShapeType="1"/>
            </p:cNvSpPr>
            <p:nvPr/>
          </p:nvSpPr>
          <p:spPr bwMode="auto">
            <a:xfrm>
              <a:off x="4138201"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5" name="Line 1253">
              <a:extLst>
                <a:ext uri="{FF2B5EF4-FFF2-40B4-BE49-F238E27FC236}">
                  <a16:creationId xmlns:a16="http://schemas.microsoft.com/office/drawing/2014/main" id="{91621F4C-01B0-E4A1-50C1-F2E14780F03E}"/>
                </a:ext>
              </a:extLst>
            </p:cNvPr>
            <p:cNvSpPr>
              <a:spLocks noChangeShapeType="1"/>
            </p:cNvSpPr>
            <p:nvPr/>
          </p:nvSpPr>
          <p:spPr bwMode="auto">
            <a:xfrm>
              <a:off x="4138201"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6" name="Line 1254">
              <a:extLst>
                <a:ext uri="{FF2B5EF4-FFF2-40B4-BE49-F238E27FC236}">
                  <a16:creationId xmlns:a16="http://schemas.microsoft.com/office/drawing/2014/main" id="{5FB0EBC5-6382-5F68-8CA0-2E5B7942A091}"/>
                </a:ext>
              </a:extLst>
            </p:cNvPr>
            <p:cNvSpPr>
              <a:spLocks noChangeShapeType="1"/>
            </p:cNvSpPr>
            <p:nvPr/>
          </p:nvSpPr>
          <p:spPr bwMode="auto">
            <a:xfrm>
              <a:off x="4142901"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7" name="Line 1255">
              <a:extLst>
                <a:ext uri="{FF2B5EF4-FFF2-40B4-BE49-F238E27FC236}">
                  <a16:creationId xmlns:a16="http://schemas.microsoft.com/office/drawing/2014/main" id="{F749A270-6D50-26A0-5F7E-1127AC89BAA6}"/>
                </a:ext>
              </a:extLst>
            </p:cNvPr>
            <p:cNvSpPr>
              <a:spLocks noChangeShapeType="1"/>
            </p:cNvSpPr>
            <p:nvPr/>
          </p:nvSpPr>
          <p:spPr bwMode="auto">
            <a:xfrm>
              <a:off x="414995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8" name="Line 1256">
              <a:extLst>
                <a:ext uri="{FF2B5EF4-FFF2-40B4-BE49-F238E27FC236}">
                  <a16:creationId xmlns:a16="http://schemas.microsoft.com/office/drawing/2014/main" id="{320DAAF1-B71A-EA41-A800-393184D9DF14}"/>
                </a:ext>
              </a:extLst>
            </p:cNvPr>
            <p:cNvSpPr>
              <a:spLocks noChangeShapeType="1"/>
            </p:cNvSpPr>
            <p:nvPr/>
          </p:nvSpPr>
          <p:spPr bwMode="auto">
            <a:xfrm>
              <a:off x="414995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19" name="Line 1257">
              <a:extLst>
                <a:ext uri="{FF2B5EF4-FFF2-40B4-BE49-F238E27FC236}">
                  <a16:creationId xmlns:a16="http://schemas.microsoft.com/office/drawing/2014/main" id="{540B7423-9BC6-8F00-3114-D358A4E9785A}"/>
                </a:ext>
              </a:extLst>
            </p:cNvPr>
            <p:cNvSpPr>
              <a:spLocks noChangeShapeType="1"/>
            </p:cNvSpPr>
            <p:nvPr/>
          </p:nvSpPr>
          <p:spPr bwMode="auto">
            <a:xfrm>
              <a:off x="415230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0" name="Line 1258">
              <a:extLst>
                <a:ext uri="{FF2B5EF4-FFF2-40B4-BE49-F238E27FC236}">
                  <a16:creationId xmlns:a16="http://schemas.microsoft.com/office/drawing/2014/main" id="{D2BB5A83-3F82-13E6-D291-D58E08A66B41}"/>
                </a:ext>
              </a:extLst>
            </p:cNvPr>
            <p:cNvSpPr>
              <a:spLocks noChangeShapeType="1"/>
            </p:cNvSpPr>
            <p:nvPr/>
          </p:nvSpPr>
          <p:spPr bwMode="auto">
            <a:xfrm>
              <a:off x="4159349"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1" name="Line 1259">
              <a:extLst>
                <a:ext uri="{FF2B5EF4-FFF2-40B4-BE49-F238E27FC236}">
                  <a16:creationId xmlns:a16="http://schemas.microsoft.com/office/drawing/2014/main" id="{19C9CBB6-11D4-309F-E43F-DF14D030CFA7}"/>
                </a:ext>
              </a:extLst>
            </p:cNvPr>
            <p:cNvSpPr>
              <a:spLocks noChangeShapeType="1"/>
            </p:cNvSpPr>
            <p:nvPr/>
          </p:nvSpPr>
          <p:spPr bwMode="auto">
            <a:xfrm>
              <a:off x="416874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2" name="Line 1260">
              <a:extLst>
                <a:ext uri="{FF2B5EF4-FFF2-40B4-BE49-F238E27FC236}">
                  <a16:creationId xmlns:a16="http://schemas.microsoft.com/office/drawing/2014/main" id="{B688DC4D-BC80-A2F7-B847-C4A71B036983}"/>
                </a:ext>
              </a:extLst>
            </p:cNvPr>
            <p:cNvSpPr>
              <a:spLocks noChangeShapeType="1"/>
            </p:cNvSpPr>
            <p:nvPr/>
          </p:nvSpPr>
          <p:spPr bwMode="auto">
            <a:xfrm>
              <a:off x="4173447"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3" name="Line 1261">
              <a:extLst>
                <a:ext uri="{FF2B5EF4-FFF2-40B4-BE49-F238E27FC236}">
                  <a16:creationId xmlns:a16="http://schemas.microsoft.com/office/drawing/2014/main" id="{A7503556-9AC4-6F5F-56D6-9EF4659B2B0D}"/>
                </a:ext>
              </a:extLst>
            </p:cNvPr>
            <p:cNvSpPr>
              <a:spLocks noChangeShapeType="1"/>
            </p:cNvSpPr>
            <p:nvPr/>
          </p:nvSpPr>
          <p:spPr bwMode="auto">
            <a:xfrm>
              <a:off x="4178147"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4" name="Line 1262">
              <a:extLst>
                <a:ext uri="{FF2B5EF4-FFF2-40B4-BE49-F238E27FC236}">
                  <a16:creationId xmlns:a16="http://schemas.microsoft.com/office/drawing/2014/main" id="{831FF32B-8954-144D-6013-1D6CAF56E585}"/>
                </a:ext>
              </a:extLst>
            </p:cNvPr>
            <p:cNvSpPr>
              <a:spLocks noChangeShapeType="1"/>
            </p:cNvSpPr>
            <p:nvPr/>
          </p:nvSpPr>
          <p:spPr bwMode="auto">
            <a:xfrm>
              <a:off x="418989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5" name="Line 1263">
              <a:extLst>
                <a:ext uri="{FF2B5EF4-FFF2-40B4-BE49-F238E27FC236}">
                  <a16:creationId xmlns:a16="http://schemas.microsoft.com/office/drawing/2014/main" id="{BA56229B-2F78-E490-2E0C-9EC1F799072E}"/>
                </a:ext>
              </a:extLst>
            </p:cNvPr>
            <p:cNvSpPr>
              <a:spLocks noChangeShapeType="1"/>
            </p:cNvSpPr>
            <p:nvPr/>
          </p:nvSpPr>
          <p:spPr bwMode="auto">
            <a:xfrm>
              <a:off x="419459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6" name="Line 1264">
              <a:extLst>
                <a:ext uri="{FF2B5EF4-FFF2-40B4-BE49-F238E27FC236}">
                  <a16:creationId xmlns:a16="http://schemas.microsoft.com/office/drawing/2014/main" id="{3D810132-DA6F-F689-9DBA-C4859954D034}"/>
                </a:ext>
              </a:extLst>
            </p:cNvPr>
            <p:cNvSpPr>
              <a:spLocks noChangeShapeType="1"/>
            </p:cNvSpPr>
            <p:nvPr/>
          </p:nvSpPr>
          <p:spPr bwMode="auto">
            <a:xfrm>
              <a:off x="4196944"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7" name="Line 1265">
              <a:extLst>
                <a:ext uri="{FF2B5EF4-FFF2-40B4-BE49-F238E27FC236}">
                  <a16:creationId xmlns:a16="http://schemas.microsoft.com/office/drawing/2014/main" id="{593E51B7-52E8-CDBA-5BDB-A2E4D71ECB15}"/>
                </a:ext>
              </a:extLst>
            </p:cNvPr>
            <p:cNvSpPr>
              <a:spLocks noChangeShapeType="1"/>
            </p:cNvSpPr>
            <p:nvPr/>
          </p:nvSpPr>
          <p:spPr bwMode="auto">
            <a:xfrm>
              <a:off x="4201644"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8" name="Line 1266">
              <a:extLst>
                <a:ext uri="{FF2B5EF4-FFF2-40B4-BE49-F238E27FC236}">
                  <a16:creationId xmlns:a16="http://schemas.microsoft.com/office/drawing/2014/main" id="{DAA149A6-C64C-EAD0-FA3E-B190BAA0A23E}"/>
                </a:ext>
              </a:extLst>
            </p:cNvPr>
            <p:cNvSpPr>
              <a:spLocks noChangeShapeType="1"/>
            </p:cNvSpPr>
            <p:nvPr/>
          </p:nvSpPr>
          <p:spPr bwMode="auto">
            <a:xfrm>
              <a:off x="4206343"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29" name="Line 1267">
              <a:extLst>
                <a:ext uri="{FF2B5EF4-FFF2-40B4-BE49-F238E27FC236}">
                  <a16:creationId xmlns:a16="http://schemas.microsoft.com/office/drawing/2014/main" id="{6ADE8B1C-47A8-2C03-4730-BE39C4B8DEAB}"/>
                </a:ext>
              </a:extLst>
            </p:cNvPr>
            <p:cNvSpPr>
              <a:spLocks noChangeShapeType="1"/>
            </p:cNvSpPr>
            <p:nvPr/>
          </p:nvSpPr>
          <p:spPr bwMode="auto">
            <a:xfrm>
              <a:off x="4211043"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0" name="Line 1268">
              <a:extLst>
                <a:ext uri="{FF2B5EF4-FFF2-40B4-BE49-F238E27FC236}">
                  <a16:creationId xmlns:a16="http://schemas.microsoft.com/office/drawing/2014/main" id="{3BEEA473-46A9-83F3-7F6A-64764E4D1429}"/>
                </a:ext>
              </a:extLst>
            </p:cNvPr>
            <p:cNvSpPr>
              <a:spLocks noChangeShapeType="1"/>
            </p:cNvSpPr>
            <p:nvPr/>
          </p:nvSpPr>
          <p:spPr bwMode="auto">
            <a:xfrm>
              <a:off x="421339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1" name="Line 1269">
              <a:extLst>
                <a:ext uri="{FF2B5EF4-FFF2-40B4-BE49-F238E27FC236}">
                  <a16:creationId xmlns:a16="http://schemas.microsoft.com/office/drawing/2014/main" id="{EA15472A-6BF6-A66A-2C5F-2E28C59A81A0}"/>
                </a:ext>
              </a:extLst>
            </p:cNvPr>
            <p:cNvSpPr>
              <a:spLocks noChangeShapeType="1"/>
            </p:cNvSpPr>
            <p:nvPr/>
          </p:nvSpPr>
          <p:spPr bwMode="auto">
            <a:xfrm>
              <a:off x="421339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2" name="Line 1270">
              <a:extLst>
                <a:ext uri="{FF2B5EF4-FFF2-40B4-BE49-F238E27FC236}">
                  <a16:creationId xmlns:a16="http://schemas.microsoft.com/office/drawing/2014/main" id="{CF050A34-E760-9D0E-373A-D2D4B6EE5575}"/>
                </a:ext>
              </a:extLst>
            </p:cNvPr>
            <p:cNvSpPr>
              <a:spLocks noChangeShapeType="1"/>
            </p:cNvSpPr>
            <p:nvPr/>
          </p:nvSpPr>
          <p:spPr bwMode="auto">
            <a:xfrm>
              <a:off x="4220442"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3" name="Line 1271">
              <a:extLst>
                <a:ext uri="{FF2B5EF4-FFF2-40B4-BE49-F238E27FC236}">
                  <a16:creationId xmlns:a16="http://schemas.microsoft.com/office/drawing/2014/main" id="{94A01BE8-658F-1495-00B5-CAC7990A491D}"/>
                </a:ext>
              </a:extLst>
            </p:cNvPr>
            <p:cNvSpPr>
              <a:spLocks noChangeShapeType="1"/>
            </p:cNvSpPr>
            <p:nvPr/>
          </p:nvSpPr>
          <p:spPr bwMode="auto">
            <a:xfrm>
              <a:off x="4227491"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4" name="Line 1272">
              <a:extLst>
                <a:ext uri="{FF2B5EF4-FFF2-40B4-BE49-F238E27FC236}">
                  <a16:creationId xmlns:a16="http://schemas.microsoft.com/office/drawing/2014/main" id="{28BA5A2C-8167-5E8F-003C-AA735F9FFF81}"/>
                </a:ext>
              </a:extLst>
            </p:cNvPr>
            <p:cNvSpPr>
              <a:spLocks noChangeShapeType="1"/>
            </p:cNvSpPr>
            <p:nvPr/>
          </p:nvSpPr>
          <p:spPr bwMode="auto">
            <a:xfrm>
              <a:off x="423219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5" name="Line 1273">
              <a:extLst>
                <a:ext uri="{FF2B5EF4-FFF2-40B4-BE49-F238E27FC236}">
                  <a16:creationId xmlns:a16="http://schemas.microsoft.com/office/drawing/2014/main" id="{2A79C7FF-36B5-729D-B953-159CF3A8FDE0}"/>
                </a:ext>
              </a:extLst>
            </p:cNvPr>
            <p:cNvSpPr>
              <a:spLocks noChangeShapeType="1"/>
            </p:cNvSpPr>
            <p:nvPr/>
          </p:nvSpPr>
          <p:spPr bwMode="auto">
            <a:xfrm>
              <a:off x="4232190"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6" name="Line 1274">
              <a:extLst>
                <a:ext uri="{FF2B5EF4-FFF2-40B4-BE49-F238E27FC236}">
                  <a16:creationId xmlns:a16="http://schemas.microsoft.com/office/drawing/2014/main" id="{87FDA4E6-C5D4-BC21-B216-686D66E5ABF4}"/>
                </a:ext>
              </a:extLst>
            </p:cNvPr>
            <p:cNvSpPr>
              <a:spLocks noChangeShapeType="1"/>
            </p:cNvSpPr>
            <p:nvPr/>
          </p:nvSpPr>
          <p:spPr bwMode="auto">
            <a:xfrm>
              <a:off x="425098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7" name="Line 1275">
              <a:extLst>
                <a:ext uri="{FF2B5EF4-FFF2-40B4-BE49-F238E27FC236}">
                  <a16:creationId xmlns:a16="http://schemas.microsoft.com/office/drawing/2014/main" id="{BBD06DEA-B037-21F8-CEDB-9F1816C24347}"/>
                </a:ext>
              </a:extLst>
            </p:cNvPr>
            <p:cNvSpPr>
              <a:spLocks noChangeShapeType="1"/>
            </p:cNvSpPr>
            <p:nvPr/>
          </p:nvSpPr>
          <p:spPr bwMode="auto">
            <a:xfrm>
              <a:off x="4250988"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8" name="Line 1276">
              <a:extLst>
                <a:ext uri="{FF2B5EF4-FFF2-40B4-BE49-F238E27FC236}">
                  <a16:creationId xmlns:a16="http://schemas.microsoft.com/office/drawing/2014/main" id="{28574C4E-FE39-7F0A-212C-B94BC3E1CC76}"/>
                </a:ext>
              </a:extLst>
            </p:cNvPr>
            <p:cNvSpPr>
              <a:spLocks noChangeShapeType="1"/>
            </p:cNvSpPr>
            <p:nvPr/>
          </p:nvSpPr>
          <p:spPr bwMode="auto">
            <a:xfrm>
              <a:off x="4267436"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39" name="Line 1277">
              <a:extLst>
                <a:ext uri="{FF2B5EF4-FFF2-40B4-BE49-F238E27FC236}">
                  <a16:creationId xmlns:a16="http://schemas.microsoft.com/office/drawing/2014/main" id="{035D9E41-E200-B2DB-79D4-1DC2627E04AF}"/>
                </a:ext>
              </a:extLst>
            </p:cNvPr>
            <p:cNvSpPr>
              <a:spLocks noChangeShapeType="1"/>
            </p:cNvSpPr>
            <p:nvPr/>
          </p:nvSpPr>
          <p:spPr bwMode="auto">
            <a:xfrm>
              <a:off x="4269786"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0" name="Line 1278">
              <a:extLst>
                <a:ext uri="{FF2B5EF4-FFF2-40B4-BE49-F238E27FC236}">
                  <a16:creationId xmlns:a16="http://schemas.microsoft.com/office/drawing/2014/main" id="{656EE600-4694-4E2E-1C63-77556671F15F}"/>
                </a:ext>
              </a:extLst>
            </p:cNvPr>
            <p:cNvSpPr>
              <a:spLocks noChangeShapeType="1"/>
            </p:cNvSpPr>
            <p:nvPr/>
          </p:nvSpPr>
          <p:spPr bwMode="auto">
            <a:xfrm>
              <a:off x="427213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1" name="Line 1279">
              <a:extLst>
                <a:ext uri="{FF2B5EF4-FFF2-40B4-BE49-F238E27FC236}">
                  <a16:creationId xmlns:a16="http://schemas.microsoft.com/office/drawing/2014/main" id="{7F55941E-1CC3-B6EF-32EB-F0EEBDCB8802}"/>
                </a:ext>
              </a:extLst>
            </p:cNvPr>
            <p:cNvSpPr>
              <a:spLocks noChangeShapeType="1"/>
            </p:cNvSpPr>
            <p:nvPr/>
          </p:nvSpPr>
          <p:spPr bwMode="auto">
            <a:xfrm>
              <a:off x="427213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2" name="Line 1280">
              <a:extLst>
                <a:ext uri="{FF2B5EF4-FFF2-40B4-BE49-F238E27FC236}">
                  <a16:creationId xmlns:a16="http://schemas.microsoft.com/office/drawing/2014/main" id="{FE17A16C-766E-3367-1204-8AA730EEC3FD}"/>
                </a:ext>
              </a:extLst>
            </p:cNvPr>
            <p:cNvSpPr>
              <a:spLocks noChangeShapeType="1"/>
            </p:cNvSpPr>
            <p:nvPr/>
          </p:nvSpPr>
          <p:spPr bwMode="auto">
            <a:xfrm>
              <a:off x="427448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3" name="Line 1281">
              <a:extLst>
                <a:ext uri="{FF2B5EF4-FFF2-40B4-BE49-F238E27FC236}">
                  <a16:creationId xmlns:a16="http://schemas.microsoft.com/office/drawing/2014/main" id="{7159B2F1-DA4E-23DB-7DBF-3970769599BB}"/>
                </a:ext>
              </a:extLst>
            </p:cNvPr>
            <p:cNvSpPr>
              <a:spLocks noChangeShapeType="1"/>
            </p:cNvSpPr>
            <p:nvPr/>
          </p:nvSpPr>
          <p:spPr bwMode="auto">
            <a:xfrm>
              <a:off x="427683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4" name="Line 1282">
              <a:extLst>
                <a:ext uri="{FF2B5EF4-FFF2-40B4-BE49-F238E27FC236}">
                  <a16:creationId xmlns:a16="http://schemas.microsoft.com/office/drawing/2014/main" id="{C4EC0AE4-3663-955B-8ACC-F00D3A7B9EDA}"/>
                </a:ext>
              </a:extLst>
            </p:cNvPr>
            <p:cNvSpPr>
              <a:spLocks noChangeShapeType="1"/>
            </p:cNvSpPr>
            <p:nvPr/>
          </p:nvSpPr>
          <p:spPr bwMode="auto">
            <a:xfrm>
              <a:off x="4276835"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5" name="Line 1283">
              <a:extLst>
                <a:ext uri="{FF2B5EF4-FFF2-40B4-BE49-F238E27FC236}">
                  <a16:creationId xmlns:a16="http://schemas.microsoft.com/office/drawing/2014/main" id="{20FBA1E7-88C5-E1D3-642D-A872726898F6}"/>
                </a:ext>
              </a:extLst>
            </p:cNvPr>
            <p:cNvSpPr>
              <a:spLocks noChangeShapeType="1"/>
            </p:cNvSpPr>
            <p:nvPr/>
          </p:nvSpPr>
          <p:spPr bwMode="auto">
            <a:xfrm>
              <a:off x="4281534"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sp>
          <p:nvSpPr>
            <p:cNvPr id="1046" name="Line 1284">
              <a:extLst>
                <a:ext uri="{FF2B5EF4-FFF2-40B4-BE49-F238E27FC236}">
                  <a16:creationId xmlns:a16="http://schemas.microsoft.com/office/drawing/2014/main" id="{2F157C42-A84D-E1AE-815A-625095A32A41}"/>
                </a:ext>
              </a:extLst>
            </p:cNvPr>
            <p:cNvSpPr>
              <a:spLocks noChangeShapeType="1"/>
            </p:cNvSpPr>
            <p:nvPr/>
          </p:nvSpPr>
          <p:spPr bwMode="auto">
            <a:xfrm>
              <a:off x="4281534" y="1496203"/>
              <a:ext cx="0" cy="55245"/>
            </a:xfrm>
            <a:prstGeom prst="line">
              <a:avLst/>
            </a:prstGeom>
            <a:noFill/>
            <a:ln w="1270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25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04B1B3B1-0232-2B3C-8F8C-0967CB780691}"/>
              </a:ext>
            </a:extLst>
          </p:cNvPr>
          <p:cNvGrpSpPr/>
          <p:nvPr/>
        </p:nvGrpSpPr>
        <p:grpSpPr>
          <a:xfrm>
            <a:off x="1653536" y="2104055"/>
            <a:ext cx="3889865" cy="856094"/>
            <a:chOff x="1158757" y="855361"/>
            <a:chExt cx="3729005" cy="788163"/>
          </a:xfrm>
        </p:grpSpPr>
        <p:sp>
          <p:nvSpPr>
            <p:cNvPr id="658" name="Line 1286">
              <a:extLst>
                <a:ext uri="{FF2B5EF4-FFF2-40B4-BE49-F238E27FC236}">
                  <a16:creationId xmlns:a16="http://schemas.microsoft.com/office/drawing/2014/main" id="{6DA39475-BF26-DBF5-F3B2-2E6954433741}"/>
                </a:ext>
              </a:extLst>
            </p:cNvPr>
            <p:cNvSpPr>
              <a:spLocks noChangeShapeType="1"/>
            </p:cNvSpPr>
            <p:nvPr/>
          </p:nvSpPr>
          <p:spPr bwMode="auto">
            <a:xfrm>
              <a:off x="4300332" y="1496203"/>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9" name="Line 1287">
              <a:extLst>
                <a:ext uri="{FF2B5EF4-FFF2-40B4-BE49-F238E27FC236}">
                  <a16:creationId xmlns:a16="http://schemas.microsoft.com/office/drawing/2014/main" id="{1AF4E8F6-2C13-9E40-EAA3-81CE69A3E00B}"/>
                </a:ext>
              </a:extLst>
            </p:cNvPr>
            <p:cNvSpPr>
              <a:spLocks noChangeShapeType="1"/>
            </p:cNvSpPr>
            <p:nvPr/>
          </p:nvSpPr>
          <p:spPr bwMode="auto">
            <a:xfrm>
              <a:off x="4302682" y="1496203"/>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0" name="Line 1288">
              <a:extLst>
                <a:ext uri="{FF2B5EF4-FFF2-40B4-BE49-F238E27FC236}">
                  <a16:creationId xmlns:a16="http://schemas.microsoft.com/office/drawing/2014/main" id="{CF1B53AC-FD68-130A-A8D3-051879E8D2F3}"/>
                </a:ext>
              </a:extLst>
            </p:cNvPr>
            <p:cNvSpPr>
              <a:spLocks noChangeShapeType="1"/>
            </p:cNvSpPr>
            <p:nvPr/>
          </p:nvSpPr>
          <p:spPr bwMode="auto">
            <a:xfrm>
              <a:off x="4302682" y="1496203"/>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1" name="Line 1289">
              <a:extLst>
                <a:ext uri="{FF2B5EF4-FFF2-40B4-BE49-F238E27FC236}">
                  <a16:creationId xmlns:a16="http://schemas.microsoft.com/office/drawing/2014/main" id="{DFE80F60-AAA9-ACC3-3680-27B4CF73DC7B}"/>
                </a:ext>
              </a:extLst>
            </p:cNvPr>
            <p:cNvSpPr>
              <a:spLocks noChangeShapeType="1"/>
            </p:cNvSpPr>
            <p:nvPr/>
          </p:nvSpPr>
          <p:spPr bwMode="auto">
            <a:xfrm>
              <a:off x="4309731" y="1496203"/>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2" name="Line 1290">
              <a:extLst>
                <a:ext uri="{FF2B5EF4-FFF2-40B4-BE49-F238E27FC236}">
                  <a16:creationId xmlns:a16="http://schemas.microsoft.com/office/drawing/2014/main" id="{59AC41B2-C37B-7354-5ABE-80E6DF487DB6}"/>
                </a:ext>
              </a:extLst>
            </p:cNvPr>
            <p:cNvSpPr>
              <a:spLocks noChangeShapeType="1"/>
            </p:cNvSpPr>
            <p:nvPr/>
          </p:nvSpPr>
          <p:spPr bwMode="auto">
            <a:xfrm>
              <a:off x="4316780"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3" name="Line 1291">
              <a:extLst>
                <a:ext uri="{FF2B5EF4-FFF2-40B4-BE49-F238E27FC236}">
                  <a16:creationId xmlns:a16="http://schemas.microsoft.com/office/drawing/2014/main" id="{E2162F73-831A-CB1A-FE16-7E257CCBBDDC}"/>
                </a:ext>
              </a:extLst>
            </p:cNvPr>
            <p:cNvSpPr>
              <a:spLocks noChangeShapeType="1"/>
            </p:cNvSpPr>
            <p:nvPr/>
          </p:nvSpPr>
          <p:spPr bwMode="auto">
            <a:xfrm>
              <a:off x="4321480"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4" name="Line 1292">
              <a:extLst>
                <a:ext uri="{FF2B5EF4-FFF2-40B4-BE49-F238E27FC236}">
                  <a16:creationId xmlns:a16="http://schemas.microsoft.com/office/drawing/2014/main" id="{7631208C-AA49-B873-0E47-C7F525AD77F3}"/>
                </a:ext>
              </a:extLst>
            </p:cNvPr>
            <p:cNvSpPr>
              <a:spLocks noChangeShapeType="1"/>
            </p:cNvSpPr>
            <p:nvPr/>
          </p:nvSpPr>
          <p:spPr bwMode="auto">
            <a:xfrm>
              <a:off x="4323829"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5" name="Line 1293">
              <a:extLst>
                <a:ext uri="{FF2B5EF4-FFF2-40B4-BE49-F238E27FC236}">
                  <a16:creationId xmlns:a16="http://schemas.microsoft.com/office/drawing/2014/main" id="{B8D746D8-7A25-A15A-E52E-11F2C3A39A24}"/>
                </a:ext>
              </a:extLst>
            </p:cNvPr>
            <p:cNvSpPr>
              <a:spLocks noChangeShapeType="1"/>
            </p:cNvSpPr>
            <p:nvPr/>
          </p:nvSpPr>
          <p:spPr bwMode="auto">
            <a:xfrm>
              <a:off x="4323829"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6" name="Line 1294">
              <a:extLst>
                <a:ext uri="{FF2B5EF4-FFF2-40B4-BE49-F238E27FC236}">
                  <a16:creationId xmlns:a16="http://schemas.microsoft.com/office/drawing/2014/main" id="{90975B8D-C3A5-0461-3FCF-3169B2F154D2}"/>
                </a:ext>
              </a:extLst>
            </p:cNvPr>
            <p:cNvSpPr>
              <a:spLocks noChangeShapeType="1"/>
            </p:cNvSpPr>
            <p:nvPr/>
          </p:nvSpPr>
          <p:spPr bwMode="auto">
            <a:xfrm>
              <a:off x="4330878"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7" name="Line 1295">
              <a:extLst>
                <a:ext uri="{FF2B5EF4-FFF2-40B4-BE49-F238E27FC236}">
                  <a16:creationId xmlns:a16="http://schemas.microsoft.com/office/drawing/2014/main" id="{5F0C26B4-05E9-3B2A-2B54-1CF1F5E3A6B3}"/>
                </a:ext>
              </a:extLst>
            </p:cNvPr>
            <p:cNvSpPr>
              <a:spLocks noChangeShapeType="1"/>
            </p:cNvSpPr>
            <p:nvPr/>
          </p:nvSpPr>
          <p:spPr bwMode="auto">
            <a:xfrm>
              <a:off x="4337928"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8" name="Line 1296">
              <a:extLst>
                <a:ext uri="{FF2B5EF4-FFF2-40B4-BE49-F238E27FC236}">
                  <a16:creationId xmlns:a16="http://schemas.microsoft.com/office/drawing/2014/main" id="{EDE3DBF0-2DC2-EEC5-D13C-4D2DCFE7A671}"/>
                </a:ext>
              </a:extLst>
            </p:cNvPr>
            <p:cNvSpPr>
              <a:spLocks noChangeShapeType="1"/>
            </p:cNvSpPr>
            <p:nvPr/>
          </p:nvSpPr>
          <p:spPr bwMode="auto">
            <a:xfrm>
              <a:off x="4340277"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69" name="Line 1297">
              <a:extLst>
                <a:ext uri="{FF2B5EF4-FFF2-40B4-BE49-F238E27FC236}">
                  <a16:creationId xmlns:a16="http://schemas.microsoft.com/office/drawing/2014/main" id="{C52DDFFF-0ED3-43CD-4683-0C8D868C9873}"/>
                </a:ext>
              </a:extLst>
            </p:cNvPr>
            <p:cNvSpPr>
              <a:spLocks noChangeShapeType="1"/>
            </p:cNvSpPr>
            <p:nvPr/>
          </p:nvSpPr>
          <p:spPr bwMode="auto">
            <a:xfrm>
              <a:off x="4342627"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0" name="Line 1298">
              <a:extLst>
                <a:ext uri="{FF2B5EF4-FFF2-40B4-BE49-F238E27FC236}">
                  <a16:creationId xmlns:a16="http://schemas.microsoft.com/office/drawing/2014/main" id="{562D53A8-B434-96B6-28A0-B503A2FEA896}"/>
                </a:ext>
              </a:extLst>
            </p:cNvPr>
            <p:cNvSpPr>
              <a:spLocks noChangeShapeType="1"/>
            </p:cNvSpPr>
            <p:nvPr/>
          </p:nvSpPr>
          <p:spPr bwMode="auto">
            <a:xfrm>
              <a:off x="4344977"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1" name="Line 1299">
              <a:extLst>
                <a:ext uri="{FF2B5EF4-FFF2-40B4-BE49-F238E27FC236}">
                  <a16:creationId xmlns:a16="http://schemas.microsoft.com/office/drawing/2014/main" id="{2E45D60B-B0EC-228A-2349-7495C8988E74}"/>
                </a:ext>
              </a:extLst>
            </p:cNvPr>
            <p:cNvSpPr>
              <a:spLocks noChangeShapeType="1"/>
            </p:cNvSpPr>
            <p:nvPr/>
          </p:nvSpPr>
          <p:spPr bwMode="auto">
            <a:xfrm>
              <a:off x="4347326"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2" name="Line 1300">
              <a:extLst>
                <a:ext uri="{FF2B5EF4-FFF2-40B4-BE49-F238E27FC236}">
                  <a16:creationId xmlns:a16="http://schemas.microsoft.com/office/drawing/2014/main" id="{54E0AAB4-3B65-602E-17F9-A3B10D4BC092}"/>
                </a:ext>
              </a:extLst>
            </p:cNvPr>
            <p:cNvSpPr>
              <a:spLocks noChangeShapeType="1"/>
            </p:cNvSpPr>
            <p:nvPr/>
          </p:nvSpPr>
          <p:spPr bwMode="auto">
            <a:xfrm>
              <a:off x="4359075"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3" name="Line 1301">
              <a:extLst>
                <a:ext uri="{FF2B5EF4-FFF2-40B4-BE49-F238E27FC236}">
                  <a16:creationId xmlns:a16="http://schemas.microsoft.com/office/drawing/2014/main" id="{F2F5752B-4322-998D-0EB5-FECF4C12BDC4}"/>
                </a:ext>
              </a:extLst>
            </p:cNvPr>
            <p:cNvSpPr>
              <a:spLocks noChangeShapeType="1"/>
            </p:cNvSpPr>
            <p:nvPr/>
          </p:nvSpPr>
          <p:spPr bwMode="auto">
            <a:xfrm>
              <a:off x="4363775"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4" name="Line 1302">
              <a:extLst>
                <a:ext uri="{FF2B5EF4-FFF2-40B4-BE49-F238E27FC236}">
                  <a16:creationId xmlns:a16="http://schemas.microsoft.com/office/drawing/2014/main" id="{F05CFCE7-9C41-C0EB-0F4F-7BF3BB5D8808}"/>
                </a:ext>
              </a:extLst>
            </p:cNvPr>
            <p:cNvSpPr>
              <a:spLocks noChangeShapeType="1"/>
            </p:cNvSpPr>
            <p:nvPr/>
          </p:nvSpPr>
          <p:spPr bwMode="auto">
            <a:xfrm>
              <a:off x="4366124"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5" name="Line 1303">
              <a:extLst>
                <a:ext uri="{FF2B5EF4-FFF2-40B4-BE49-F238E27FC236}">
                  <a16:creationId xmlns:a16="http://schemas.microsoft.com/office/drawing/2014/main" id="{0CDEC0AF-1497-C460-80E7-35FBFE598E2D}"/>
                </a:ext>
              </a:extLst>
            </p:cNvPr>
            <p:cNvSpPr>
              <a:spLocks noChangeShapeType="1"/>
            </p:cNvSpPr>
            <p:nvPr/>
          </p:nvSpPr>
          <p:spPr bwMode="auto">
            <a:xfrm>
              <a:off x="437317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6" name="Line 1304">
              <a:extLst>
                <a:ext uri="{FF2B5EF4-FFF2-40B4-BE49-F238E27FC236}">
                  <a16:creationId xmlns:a16="http://schemas.microsoft.com/office/drawing/2014/main" id="{18BC0F75-EFC1-D436-D92C-9E1C45E9E965}"/>
                </a:ext>
              </a:extLst>
            </p:cNvPr>
            <p:cNvSpPr>
              <a:spLocks noChangeShapeType="1"/>
            </p:cNvSpPr>
            <p:nvPr/>
          </p:nvSpPr>
          <p:spPr bwMode="auto">
            <a:xfrm>
              <a:off x="437317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7" name="Line 1305">
              <a:extLst>
                <a:ext uri="{FF2B5EF4-FFF2-40B4-BE49-F238E27FC236}">
                  <a16:creationId xmlns:a16="http://schemas.microsoft.com/office/drawing/2014/main" id="{85C77CDC-4B47-9FCC-1FB0-CF2CEC1E8B3F}"/>
                </a:ext>
              </a:extLst>
            </p:cNvPr>
            <p:cNvSpPr>
              <a:spLocks noChangeShapeType="1"/>
            </p:cNvSpPr>
            <p:nvPr/>
          </p:nvSpPr>
          <p:spPr bwMode="auto">
            <a:xfrm>
              <a:off x="437552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8" name="Line 1306">
              <a:extLst>
                <a:ext uri="{FF2B5EF4-FFF2-40B4-BE49-F238E27FC236}">
                  <a16:creationId xmlns:a16="http://schemas.microsoft.com/office/drawing/2014/main" id="{5CC065C5-A6F6-8DEF-8D36-5459CA0FAFD7}"/>
                </a:ext>
              </a:extLst>
            </p:cNvPr>
            <p:cNvSpPr>
              <a:spLocks noChangeShapeType="1"/>
            </p:cNvSpPr>
            <p:nvPr/>
          </p:nvSpPr>
          <p:spPr bwMode="auto">
            <a:xfrm>
              <a:off x="438022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9" name="Line 1307">
              <a:extLst>
                <a:ext uri="{FF2B5EF4-FFF2-40B4-BE49-F238E27FC236}">
                  <a16:creationId xmlns:a16="http://schemas.microsoft.com/office/drawing/2014/main" id="{0AD73630-2B09-59A9-78CB-1ECE736F82ED}"/>
                </a:ext>
              </a:extLst>
            </p:cNvPr>
            <p:cNvSpPr>
              <a:spLocks noChangeShapeType="1"/>
            </p:cNvSpPr>
            <p:nvPr/>
          </p:nvSpPr>
          <p:spPr bwMode="auto">
            <a:xfrm>
              <a:off x="438022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0" name="Line 1308">
              <a:extLst>
                <a:ext uri="{FF2B5EF4-FFF2-40B4-BE49-F238E27FC236}">
                  <a16:creationId xmlns:a16="http://schemas.microsoft.com/office/drawing/2014/main" id="{95F0594C-4B5C-69E6-9AAA-CBC7413D2327}"/>
                </a:ext>
              </a:extLst>
            </p:cNvPr>
            <p:cNvSpPr>
              <a:spLocks noChangeShapeType="1"/>
            </p:cNvSpPr>
            <p:nvPr/>
          </p:nvSpPr>
          <p:spPr bwMode="auto">
            <a:xfrm>
              <a:off x="438727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1" name="Line 1309">
              <a:extLst>
                <a:ext uri="{FF2B5EF4-FFF2-40B4-BE49-F238E27FC236}">
                  <a16:creationId xmlns:a16="http://schemas.microsoft.com/office/drawing/2014/main" id="{62C7C906-008E-85D1-DF12-25354532E6AE}"/>
                </a:ext>
              </a:extLst>
            </p:cNvPr>
            <p:cNvSpPr>
              <a:spLocks noChangeShapeType="1"/>
            </p:cNvSpPr>
            <p:nvPr/>
          </p:nvSpPr>
          <p:spPr bwMode="auto">
            <a:xfrm>
              <a:off x="4391971"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2" name="Line 1310">
              <a:extLst>
                <a:ext uri="{FF2B5EF4-FFF2-40B4-BE49-F238E27FC236}">
                  <a16:creationId xmlns:a16="http://schemas.microsoft.com/office/drawing/2014/main" id="{87DA36C5-0AF4-4667-19C2-0C16551246F6}"/>
                </a:ext>
              </a:extLst>
            </p:cNvPr>
            <p:cNvSpPr>
              <a:spLocks noChangeShapeType="1"/>
            </p:cNvSpPr>
            <p:nvPr/>
          </p:nvSpPr>
          <p:spPr bwMode="auto">
            <a:xfrm>
              <a:off x="4391971"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3" name="Line 1311">
              <a:extLst>
                <a:ext uri="{FF2B5EF4-FFF2-40B4-BE49-F238E27FC236}">
                  <a16:creationId xmlns:a16="http://schemas.microsoft.com/office/drawing/2014/main" id="{D2273AA9-11F9-45C2-74EC-7389D60EE869}"/>
                </a:ext>
              </a:extLst>
            </p:cNvPr>
            <p:cNvSpPr>
              <a:spLocks noChangeShapeType="1"/>
            </p:cNvSpPr>
            <p:nvPr/>
          </p:nvSpPr>
          <p:spPr bwMode="auto">
            <a:xfrm>
              <a:off x="4415468"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4" name="Line 1312">
              <a:extLst>
                <a:ext uri="{FF2B5EF4-FFF2-40B4-BE49-F238E27FC236}">
                  <a16:creationId xmlns:a16="http://schemas.microsoft.com/office/drawing/2014/main" id="{B3157FB7-DECE-6167-3CC8-56BA25ACC446}"/>
                </a:ext>
              </a:extLst>
            </p:cNvPr>
            <p:cNvSpPr>
              <a:spLocks noChangeShapeType="1"/>
            </p:cNvSpPr>
            <p:nvPr/>
          </p:nvSpPr>
          <p:spPr bwMode="auto">
            <a:xfrm>
              <a:off x="4415468"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5" name="Line 1313">
              <a:extLst>
                <a:ext uri="{FF2B5EF4-FFF2-40B4-BE49-F238E27FC236}">
                  <a16:creationId xmlns:a16="http://schemas.microsoft.com/office/drawing/2014/main" id="{0630DEF9-A76C-5FB9-8448-F7C2455D7AFF}"/>
                </a:ext>
              </a:extLst>
            </p:cNvPr>
            <p:cNvSpPr>
              <a:spLocks noChangeShapeType="1"/>
            </p:cNvSpPr>
            <p:nvPr/>
          </p:nvSpPr>
          <p:spPr bwMode="auto">
            <a:xfrm>
              <a:off x="4429567"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6" name="Line 1314">
              <a:extLst>
                <a:ext uri="{FF2B5EF4-FFF2-40B4-BE49-F238E27FC236}">
                  <a16:creationId xmlns:a16="http://schemas.microsoft.com/office/drawing/2014/main" id="{A6C0D4C7-FB54-492D-2622-6717E4CD61D4}"/>
                </a:ext>
              </a:extLst>
            </p:cNvPr>
            <p:cNvSpPr>
              <a:spLocks noChangeShapeType="1"/>
            </p:cNvSpPr>
            <p:nvPr/>
          </p:nvSpPr>
          <p:spPr bwMode="auto">
            <a:xfrm>
              <a:off x="4441315"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7" name="Line 1315">
              <a:extLst>
                <a:ext uri="{FF2B5EF4-FFF2-40B4-BE49-F238E27FC236}">
                  <a16:creationId xmlns:a16="http://schemas.microsoft.com/office/drawing/2014/main" id="{5487D43C-8DB4-70AE-313D-7D3DB1A035FD}"/>
                </a:ext>
              </a:extLst>
            </p:cNvPr>
            <p:cNvSpPr>
              <a:spLocks noChangeShapeType="1"/>
            </p:cNvSpPr>
            <p:nvPr/>
          </p:nvSpPr>
          <p:spPr bwMode="auto">
            <a:xfrm>
              <a:off x="4441315"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8" name="Line 1316">
              <a:extLst>
                <a:ext uri="{FF2B5EF4-FFF2-40B4-BE49-F238E27FC236}">
                  <a16:creationId xmlns:a16="http://schemas.microsoft.com/office/drawing/2014/main" id="{DE99C6EF-5E3D-8B2A-C38B-956A732530FA}"/>
                </a:ext>
              </a:extLst>
            </p:cNvPr>
            <p:cNvSpPr>
              <a:spLocks noChangeShapeType="1"/>
            </p:cNvSpPr>
            <p:nvPr/>
          </p:nvSpPr>
          <p:spPr bwMode="auto">
            <a:xfrm>
              <a:off x="4450714"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9" name="Line 1317">
              <a:extLst>
                <a:ext uri="{FF2B5EF4-FFF2-40B4-BE49-F238E27FC236}">
                  <a16:creationId xmlns:a16="http://schemas.microsoft.com/office/drawing/2014/main" id="{1C6168CD-F8AE-A8CA-DBF2-219639DFFFDB}"/>
                </a:ext>
              </a:extLst>
            </p:cNvPr>
            <p:cNvSpPr>
              <a:spLocks noChangeShapeType="1"/>
            </p:cNvSpPr>
            <p:nvPr/>
          </p:nvSpPr>
          <p:spPr bwMode="auto">
            <a:xfrm>
              <a:off x="4450714"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0" name="Line 1318">
              <a:extLst>
                <a:ext uri="{FF2B5EF4-FFF2-40B4-BE49-F238E27FC236}">
                  <a16:creationId xmlns:a16="http://schemas.microsoft.com/office/drawing/2014/main" id="{A1A90198-8629-509C-DF4C-1A80DE42DBB1}"/>
                </a:ext>
              </a:extLst>
            </p:cNvPr>
            <p:cNvSpPr>
              <a:spLocks noChangeShapeType="1"/>
            </p:cNvSpPr>
            <p:nvPr/>
          </p:nvSpPr>
          <p:spPr bwMode="auto">
            <a:xfrm>
              <a:off x="4450714"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1" name="Line 1319">
              <a:extLst>
                <a:ext uri="{FF2B5EF4-FFF2-40B4-BE49-F238E27FC236}">
                  <a16:creationId xmlns:a16="http://schemas.microsoft.com/office/drawing/2014/main" id="{E46C02AC-97DE-FFC6-023E-68425EC8A8C2}"/>
                </a:ext>
              </a:extLst>
            </p:cNvPr>
            <p:cNvSpPr>
              <a:spLocks noChangeShapeType="1"/>
            </p:cNvSpPr>
            <p:nvPr/>
          </p:nvSpPr>
          <p:spPr bwMode="auto">
            <a:xfrm>
              <a:off x="445776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2" name="Line 1320">
              <a:extLst>
                <a:ext uri="{FF2B5EF4-FFF2-40B4-BE49-F238E27FC236}">
                  <a16:creationId xmlns:a16="http://schemas.microsoft.com/office/drawing/2014/main" id="{15B9C97E-B2C5-A395-3570-0D92C013FDB1}"/>
                </a:ext>
              </a:extLst>
            </p:cNvPr>
            <p:cNvSpPr>
              <a:spLocks noChangeShapeType="1"/>
            </p:cNvSpPr>
            <p:nvPr/>
          </p:nvSpPr>
          <p:spPr bwMode="auto">
            <a:xfrm>
              <a:off x="445776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3" name="Line 1321">
              <a:extLst>
                <a:ext uri="{FF2B5EF4-FFF2-40B4-BE49-F238E27FC236}">
                  <a16:creationId xmlns:a16="http://schemas.microsoft.com/office/drawing/2014/main" id="{DE2532B1-A332-65AC-EF39-B1B79A0C1E3E}"/>
                </a:ext>
              </a:extLst>
            </p:cNvPr>
            <p:cNvSpPr>
              <a:spLocks noChangeShapeType="1"/>
            </p:cNvSpPr>
            <p:nvPr/>
          </p:nvSpPr>
          <p:spPr bwMode="auto">
            <a:xfrm>
              <a:off x="4460113"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4" name="Line 1322">
              <a:extLst>
                <a:ext uri="{FF2B5EF4-FFF2-40B4-BE49-F238E27FC236}">
                  <a16:creationId xmlns:a16="http://schemas.microsoft.com/office/drawing/2014/main" id="{A6134725-9921-978A-DE88-1C288DE61AB9}"/>
                </a:ext>
              </a:extLst>
            </p:cNvPr>
            <p:cNvSpPr>
              <a:spLocks noChangeShapeType="1"/>
            </p:cNvSpPr>
            <p:nvPr/>
          </p:nvSpPr>
          <p:spPr bwMode="auto">
            <a:xfrm>
              <a:off x="446481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5" name="Line 1323">
              <a:extLst>
                <a:ext uri="{FF2B5EF4-FFF2-40B4-BE49-F238E27FC236}">
                  <a16:creationId xmlns:a16="http://schemas.microsoft.com/office/drawing/2014/main" id="{1BDFAF8D-75CB-DF69-DD5B-75292C773612}"/>
                </a:ext>
              </a:extLst>
            </p:cNvPr>
            <p:cNvSpPr>
              <a:spLocks noChangeShapeType="1"/>
            </p:cNvSpPr>
            <p:nvPr/>
          </p:nvSpPr>
          <p:spPr bwMode="auto">
            <a:xfrm>
              <a:off x="446716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6" name="Line 1324">
              <a:extLst>
                <a:ext uri="{FF2B5EF4-FFF2-40B4-BE49-F238E27FC236}">
                  <a16:creationId xmlns:a16="http://schemas.microsoft.com/office/drawing/2014/main" id="{2CC8BF3B-5AFA-8B25-206C-3C577AC43EAB}"/>
                </a:ext>
              </a:extLst>
            </p:cNvPr>
            <p:cNvSpPr>
              <a:spLocks noChangeShapeType="1"/>
            </p:cNvSpPr>
            <p:nvPr/>
          </p:nvSpPr>
          <p:spPr bwMode="auto">
            <a:xfrm>
              <a:off x="447186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7" name="Line 1325">
              <a:extLst>
                <a:ext uri="{FF2B5EF4-FFF2-40B4-BE49-F238E27FC236}">
                  <a16:creationId xmlns:a16="http://schemas.microsoft.com/office/drawing/2014/main" id="{AF06B8F3-5BE9-A177-17AC-0043146989A3}"/>
                </a:ext>
              </a:extLst>
            </p:cNvPr>
            <p:cNvSpPr>
              <a:spLocks noChangeShapeType="1"/>
            </p:cNvSpPr>
            <p:nvPr/>
          </p:nvSpPr>
          <p:spPr bwMode="auto">
            <a:xfrm>
              <a:off x="447186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8" name="Line 1326">
              <a:extLst>
                <a:ext uri="{FF2B5EF4-FFF2-40B4-BE49-F238E27FC236}">
                  <a16:creationId xmlns:a16="http://schemas.microsoft.com/office/drawing/2014/main" id="{3E756B41-BAB6-6A1C-B6CA-09CC04D8B7F4}"/>
                </a:ext>
              </a:extLst>
            </p:cNvPr>
            <p:cNvSpPr>
              <a:spLocks noChangeShapeType="1"/>
            </p:cNvSpPr>
            <p:nvPr/>
          </p:nvSpPr>
          <p:spPr bwMode="auto">
            <a:xfrm>
              <a:off x="447186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9" name="Line 1327">
              <a:extLst>
                <a:ext uri="{FF2B5EF4-FFF2-40B4-BE49-F238E27FC236}">
                  <a16:creationId xmlns:a16="http://schemas.microsoft.com/office/drawing/2014/main" id="{9F2057F8-8F6F-7B51-CB41-B126E84C714D}"/>
                </a:ext>
              </a:extLst>
            </p:cNvPr>
            <p:cNvSpPr>
              <a:spLocks noChangeShapeType="1"/>
            </p:cNvSpPr>
            <p:nvPr/>
          </p:nvSpPr>
          <p:spPr bwMode="auto">
            <a:xfrm>
              <a:off x="447186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0" name="Line 1328">
              <a:extLst>
                <a:ext uri="{FF2B5EF4-FFF2-40B4-BE49-F238E27FC236}">
                  <a16:creationId xmlns:a16="http://schemas.microsoft.com/office/drawing/2014/main" id="{042FDFF2-7C51-F442-CD15-E668C578AD54}"/>
                </a:ext>
              </a:extLst>
            </p:cNvPr>
            <p:cNvSpPr>
              <a:spLocks noChangeShapeType="1"/>
            </p:cNvSpPr>
            <p:nvPr/>
          </p:nvSpPr>
          <p:spPr bwMode="auto">
            <a:xfrm>
              <a:off x="4471862"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1" name="Line 1329">
              <a:extLst>
                <a:ext uri="{FF2B5EF4-FFF2-40B4-BE49-F238E27FC236}">
                  <a16:creationId xmlns:a16="http://schemas.microsoft.com/office/drawing/2014/main" id="{70BEC861-4F79-C36D-105A-9AC4B6676850}"/>
                </a:ext>
              </a:extLst>
            </p:cNvPr>
            <p:cNvSpPr>
              <a:spLocks noChangeShapeType="1"/>
            </p:cNvSpPr>
            <p:nvPr/>
          </p:nvSpPr>
          <p:spPr bwMode="auto">
            <a:xfrm>
              <a:off x="4476561"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2" name="Line 1330">
              <a:extLst>
                <a:ext uri="{FF2B5EF4-FFF2-40B4-BE49-F238E27FC236}">
                  <a16:creationId xmlns:a16="http://schemas.microsoft.com/office/drawing/2014/main" id="{BFDEA262-18F0-CAEB-77DB-FFEF14272DEF}"/>
                </a:ext>
              </a:extLst>
            </p:cNvPr>
            <p:cNvSpPr>
              <a:spLocks noChangeShapeType="1"/>
            </p:cNvSpPr>
            <p:nvPr/>
          </p:nvSpPr>
          <p:spPr bwMode="auto">
            <a:xfrm>
              <a:off x="4481261" y="1512777"/>
              <a:ext cx="0" cy="55245"/>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3" name="Line 1331">
              <a:extLst>
                <a:ext uri="{FF2B5EF4-FFF2-40B4-BE49-F238E27FC236}">
                  <a16:creationId xmlns:a16="http://schemas.microsoft.com/office/drawing/2014/main" id="{22D72494-5A0A-EFB9-5215-E2B0B6B7948F}"/>
                </a:ext>
              </a:extLst>
            </p:cNvPr>
            <p:cNvSpPr>
              <a:spLocks noChangeShapeType="1"/>
            </p:cNvSpPr>
            <p:nvPr/>
          </p:nvSpPr>
          <p:spPr bwMode="auto">
            <a:xfrm>
              <a:off x="4493009"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4" name="Line 1332">
              <a:extLst>
                <a:ext uri="{FF2B5EF4-FFF2-40B4-BE49-F238E27FC236}">
                  <a16:creationId xmlns:a16="http://schemas.microsoft.com/office/drawing/2014/main" id="{0CB9EBFA-C121-2633-6D2A-1B0C8BA95B3D}"/>
                </a:ext>
              </a:extLst>
            </p:cNvPr>
            <p:cNvSpPr>
              <a:spLocks noChangeShapeType="1"/>
            </p:cNvSpPr>
            <p:nvPr/>
          </p:nvSpPr>
          <p:spPr bwMode="auto">
            <a:xfrm>
              <a:off x="4497709"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5" name="Line 1333">
              <a:extLst>
                <a:ext uri="{FF2B5EF4-FFF2-40B4-BE49-F238E27FC236}">
                  <a16:creationId xmlns:a16="http://schemas.microsoft.com/office/drawing/2014/main" id="{460666FD-C644-C6F0-F7B9-7533044A9FAD}"/>
                </a:ext>
              </a:extLst>
            </p:cNvPr>
            <p:cNvSpPr>
              <a:spLocks noChangeShapeType="1"/>
            </p:cNvSpPr>
            <p:nvPr/>
          </p:nvSpPr>
          <p:spPr bwMode="auto">
            <a:xfrm>
              <a:off x="450710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6" name="Line 1334">
              <a:extLst>
                <a:ext uri="{FF2B5EF4-FFF2-40B4-BE49-F238E27FC236}">
                  <a16:creationId xmlns:a16="http://schemas.microsoft.com/office/drawing/2014/main" id="{483830AF-3A26-F3F1-11BD-F532B5421844}"/>
                </a:ext>
              </a:extLst>
            </p:cNvPr>
            <p:cNvSpPr>
              <a:spLocks noChangeShapeType="1"/>
            </p:cNvSpPr>
            <p:nvPr/>
          </p:nvSpPr>
          <p:spPr bwMode="auto">
            <a:xfrm>
              <a:off x="450710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7" name="Line 1335">
              <a:extLst>
                <a:ext uri="{FF2B5EF4-FFF2-40B4-BE49-F238E27FC236}">
                  <a16:creationId xmlns:a16="http://schemas.microsoft.com/office/drawing/2014/main" id="{44E769B5-97D2-17D5-81EA-21A08A32B221}"/>
                </a:ext>
              </a:extLst>
            </p:cNvPr>
            <p:cNvSpPr>
              <a:spLocks noChangeShapeType="1"/>
            </p:cNvSpPr>
            <p:nvPr/>
          </p:nvSpPr>
          <p:spPr bwMode="auto">
            <a:xfrm>
              <a:off x="450710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8" name="Line 1336">
              <a:extLst>
                <a:ext uri="{FF2B5EF4-FFF2-40B4-BE49-F238E27FC236}">
                  <a16:creationId xmlns:a16="http://schemas.microsoft.com/office/drawing/2014/main" id="{0C374281-ADC9-BDAA-F86B-91B49B68A960}"/>
                </a:ext>
              </a:extLst>
            </p:cNvPr>
            <p:cNvSpPr>
              <a:spLocks noChangeShapeType="1"/>
            </p:cNvSpPr>
            <p:nvPr/>
          </p:nvSpPr>
          <p:spPr bwMode="auto">
            <a:xfrm>
              <a:off x="450710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9" name="Line 1337">
              <a:extLst>
                <a:ext uri="{FF2B5EF4-FFF2-40B4-BE49-F238E27FC236}">
                  <a16:creationId xmlns:a16="http://schemas.microsoft.com/office/drawing/2014/main" id="{30720858-79EA-3D41-8D3A-BC8453C6C89C}"/>
                </a:ext>
              </a:extLst>
            </p:cNvPr>
            <p:cNvSpPr>
              <a:spLocks noChangeShapeType="1"/>
            </p:cNvSpPr>
            <p:nvPr/>
          </p:nvSpPr>
          <p:spPr bwMode="auto">
            <a:xfrm>
              <a:off x="450945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0" name="Line 1338">
              <a:extLst>
                <a:ext uri="{FF2B5EF4-FFF2-40B4-BE49-F238E27FC236}">
                  <a16:creationId xmlns:a16="http://schemas.microsoft.com/office/drawing/2014/main" id="{0ACD50A9-1051-BBDF-1E11-9CF61A74C1E2}"/>
                </a:ext>
              </a:extLst>
            </p:cNvPr>
            <p:cNvSpPr>
              <a:spLocks noChangeShapeType="1"/>
            </p:cNvSpPr>
            <p:nvPr/>
          </p:nvSpPr>
          <p:spPr bwMode="auto">
            <a:xfrm>
              <a:off x="450945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1" name="Line 1339">
              <a:extLst>
                <a:ext uri="{FF2B5EF4-FFF2-40B4-BE49-F238E27FC236}">
                  <a16:creationId xmlns:a16="http://schemas.microsoft.com/office/drawing/2014/main" id="{EFAFE056-B2E1-1AA6-F5FB-5A1A21B6FAE6}"/>
                </a:ext>
              </a:extLst>
            </p:cNvPr>
            <p:cNvSpPr>
              <a:spLocks noChangeShapeType="1"/>
            </p:cNvSpPr>
            <p:nvPr/>
          </p:nvSpPr>
          <p:spPr bwMode="auto">
            <a:xfrm>
              <a:off x="450945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2" name="Line 1340">
              <a:extLst>
                <a:ext uri="{FF2B5EF4-FFF2-40B4-BE49-F238E27FC236}">
                  <a16:creationId xmlns:a16="http://schemas.microsoft.com/office/drawing/2014/main" id="{E43BA072-4EFE-934A-5F1C-89F8AF34930A}"/>
                </a:ext>
              </a:extLst>
            </p:cNvPr>
            <p:cNvSpPr>
              <a:spLocks noChangeShapeType="1"/>
            </p:cNvSpPr>
            <p:nvPr/>
          </p:nvSpPr>
          <p:spPr bwMode="auto">
            <a:xfrm>
              <a:off x="451180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3" name="Line 1341">
              <a:extLst>
                <a:ext uri="{FF2B5EF4-FFF2-40B4-BE49-F238E27FC236}">
                  <a16:creationId xmlns:a16="http://schemas.microsoft.com/office/drawing/2014/main" id="{A78190A1-8649-4B70-A0CD-76F2A0A979D4}"/>
                </a:ext>
              </a:extLst>
            </p:cNvPr>
            <p:cNvSpPr>
              <a:spLocks noChangeShapeType="1"/>
            </p:cNvSpPr>
            <p:nvPr/>
          </p:nvSpPr>
          <p:spPr bwMode="auto">
            <a:xfrm>
              <a:off x="452120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4" name="Line 1342">
              <a:extLst>
                <a:ext uri="{FF2B5EF4-FFF2-40B4-BE49-F238E27FC236}">
                  <a16:creationId xmlns:a16="http://schemas.microsoft.com/office/drawing/2014/main" id="{FAA9CD6C-B5B7-D574-E446-EB5312A680C2}"/>
                </a:ext>
              </a:extLst>
            </p:cNvPr>
            <p:cNvSpPr>
              <a:spLocks noChangeShapeType="1"/>
            </p:cNvSpPr>
            <p:nvPr/>
          </p:nvSpPr>
          <p:spPr bwMode="auto">
            <a:xfrm>
              <a:off x="452120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5" name="Line 1343">
              <a:extLst>
                <a:ext uri="{FF2B5EF4-FFF2-40B4-BE49-F238E27FC236}">
                  <a16:creationId xmlns:a16="http://schemas.microsoft.com/office/drawing/2014/main" id="{AE5A3BF4-5362-1CC8-31ED-54B3FD59175B}"/>
                </a:ext>
              </a:extLst>
            </p:cNvPr>
            <p:cNvSpPr>
              <a:spLocks noChangeShapeType="1"/>
            </p:cNvSpPr>
            <p:nvPr/>
          </p:nvSpPr>
          <p:spPr bwMode="auto">
            <a:xfrm>
              <a:off x="452120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6" name="Line 1344">
              <a:extLst>
                <a:ext uri="{FF2B5EF4-FFF2-40B4-BE49-F238E27FC236}">
                  <a16:creationId xmlns:a16="http://schemas.microsoft.com/office/drawing/2014/main" id="{C076D981-FA2B-FEE8-0B79-3FD90EF9AD0E}"/>
                </a:ext>
              </a:extLst>
            </p:cNvPr>
            <p:cNvSpPr>
              <a:spLocks noChangeShapeType="1"/>
            </p:cNvSpPr>
            <p:nvPr/>
          </p:nvSpPr>
          <p:spPr bwMode="auto">
            <a:xfrm>
              <a:off x="452120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7" name="Line 1345">
              <a:extLst>
                <a:ext uri="{FF2B5EF4-FFF2-40B4-BE49-F238E27FC236}">
                  <a16:creationId xmlns:a16="http://schemas.microsoft.com/office/drawing/2014/main" id="{7254F83C-CD02-76F9-542F-D1ABCCEE3BA8}"/>
                </a:ext>
              </a:extLst>
            </p:cNvPr>
            <p:cNvSpPr>
              <a:spLocks noChangeShapeType="1"/>
            </p:cNvSpPr>
            <p:nvPr/>
          </p:nvSpPr>
          <p:spPr bwMode="auto">
            <a:xfrm>
              <a:off x="4525905"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8" name="Line 1346">
              <a:extLst>
                <a:ext uri="{FF2B5EF4-FFF2-40B4-BE49-F238E27FC236}">
                  <a16:creationId xmlns:a16="http://schemas.microsoft.com/office/drawing/2014/main" id="{602C1F3D-F51C-F7B3-C74F-5E7282EFA15C}"/>
                </a:ext>
              </a:extLst>
            </p:cNvPr>
            <p:cNvSpPr>
              <a:spLocks noChangeShapeType="1"/>
            </p:cNvSpPr>
            <p:nvPr/>
          </p:nvSpPr>
          <p:spPr bwMode="auto">
            <a:xfrm>
              <a:off x="4532954"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9" name="Line 1347">
              <a:extLst>
                <a:ext uri="{FF2B5EF4-FFF2-40B4-BE49-F238E27FC236}">
                  <a16:creationId xmlns:a16="http://schemas.microsoft.com/office/drawing/2014/main" id="{40EEC1FD-FED3-0446-C82D-D175BFB799E9}"/>
                </a:ext>
              </a:extLst>
            </p:cNvPr>
            <p:cNvSpPr>
              <a:spLocks noChangeShapeType="1"/>
            </p:cNvSpPr>
            <p:nvPr/>
          </p:nvSpPr>
          <p:spPr bwMode="auto">
            <a:xfrm>
              <a:off x="4535304"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0" name="Line 1348">
              <a:extLst>
                <a:ext uri="{FF2B5EF4-FFF2-40B4-BE49-F238E27FC236}">
                  <a16:creationId xmlns:a16="http://schemas.microsoft.com/office/drawing/2014/main" id="{5FC70D82-B9DF-4F1C-4DC9-484FDCFB6B18}"/>
                </a:ext>
              </a:extLst>
            </p:cNvPr>
            <p:cNvSpPr>
              <a:spLocks noChangeShapeType="1"/>
            </p:cNvSpPr>
            <p:nvPr/>
          </p:nvSpPr>
          <p:spPr bwMode="auto">
            <a:xfrm>
              <a:off x="4542353"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1" name="Line 1349">
              <a:extLst>
                <a:ext uri="{FF2B5EF4-FFF2-40B4-BE49-F238E27FC236}">
                  <a16:creationId xmlns:a16="http://schemas.microsoft.com/office/drawing/2014/main" id="{683ACADD-53C6-0A65-A317-447AECB596E5}"/>
                </a:ext>
              </a:extLst>
            </p:cNvPr>
            <p:cNvSpPr>
              <a:spLocks noChangeShapeType="1"/>
            </p:cNvSpPr>
            <p:nvPr/>
          </p:nvSpPr>
          <p:spPr bwMode="auto">
            <a:xfrm>
              <a:off x="4547053"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2" name="Line 1350">
              <a:extLst>
                <a:ext uri="{FF2B5EF4-FFF2-40B4-BE49-F238E27FC236}">
                  <a16:creationId xmlns:a16="http://schemas.microsoft.com/office/drawing/2014/main" id="{E1EDA895-C066-C0FB-A75C-D24484843B21}"/>
                </a:ext>
              </a:extLst>
            </p:cNvPr>
            <p:cNvSpPr>
              <a:spLocks noChangeShapeType="1"/>
            </p:cNvSpPr>
            <p:nvPr/>
          </p:nvSpPr>
          <p:spPr bwMode="auto">
            <a:xfrm>
              <a:off x="4547053"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3" name="Line 1351">
              <a:extLst>
                <a:ext uri="{FF2B5EF4-FFF2-40B4-BE49-F238E27FC236}">
                  <a16:creationId xmlns:a16="http://schemas.microsoft.com/office/drawing/2014/main" id="{D24B545B-F169-C2B5-369B-6468B636669A}"/>
                </a:ext>
              </a:extLst>
            </p:cNvPr>
            <p:cNvSpPr>
              <a:spLocks noChangeShapeType="1"/>
            </p:cNvSpPr>
            <p:nvPr/>
          </p:nvSpPr>
          <p:spPr bwMode="auto">
            <a:xfrm>
              <a:off x="4554102"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4" name="Line 1352">
              <a:extLst>
                <a:ext uri="{FF2B5EF4-FFF2-40B4-BE49-F238E27FC236}">
                  <a16:creationId xmlns:a16="http://schemas.microsoft.com/office/drawing/2014/main" id="{56289A1F-D40C-C559-4D90-A8CB1B79ACDD}"/>
                </a:ext>
              </a:extLst>
            </p:cNvPr>
            <p:cNvSpPr>
              <a:spLocks noChangeShapeType="1"/>
            </p:cNvSpPr>
            <p:nvPr/>
          </p:nvSpPr>
          <p:spPr bwMode="auto">
            <a:xfrm>
              <a:off x="4554102"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5" name="Line 1353">
              <a:extLst>
                <a:ext uri="{FF2B5EF4-FFF2-40B4-BE49-F238E27FC236}">
                  <a16:creationId xmlns:a16="http://schemas.microsoft.com/office/drawing/2014/main" id="{694028A7-AE7C-D544-48B8-F7552FD57B61}"/>
                </a:ext>
              </a:extLst>
            </p:cNvPr>
            <p:cNvSpPr>
              <a:spLocks noChangeShapeType="1"/>
            </p:cNvSpPr>
            <p:nvPr/>
          </p:nvSpPr>
          <p:spPr bwMode="auto">
            <a:xfrm>
              <a:off x="4556452"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6" name="Line 1354">
              <a:extLst>
                <a:ext uri="{FF2B5EF4-FFF2-40B4-BE49-F238E27FC236}">
                  <a16:creationId xmlns:a16="http://schemas.microsoft.com/office/drawing/2014/main" id="{700C2CF6-D4F2-BC02-CFFC-35E5DF3D9000}"/>
                </a:ext>
              </a:extLst>
            </p:cNvPr>
            <p:cNvSpPr>
              <a:spLocks noChangeShapeType="1"/>
            </p:cNvSpPr>
            <p:nvPr/>
          </p:nvSpPr>
          <p:spPr bwMode="auto">
            <a:xfrm>
              <a:off x="4556452"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7" name="Line 1355">
              <a:extLst>
                <a:ext uri="{FF2B5EF4-FFF2-40B4-BE49-F238E27FC236}">
                  <a16:creationId xmlns:a16="http://schemas.microsoft.com/office/drawing/2014/main" id="{73EC2BE7-4C50-2C8B-97F7-7636DD602573}"/>
                </a:ext>
              </a:extLst>
            </p:cNvPr>
            <p:cNvSpPr>
              <a:spLocks noChangeShapeType="1"/>
            </p:cNvSpPr>
            <p:nvPr/>
          </p:nvSpPr>
          <p:spPr bwMode="auto">
            <a:xfrm>
              <a:off x="4556452"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8" name="Line 1356">
              <a:extLst>
                <a:ext uri="{FF2B5EF4-FFF2-40B4-BE49-F238E27FC236}">
                  <a16:creationId xmlns:a16="http://schemas.microsoft.com/office/drawing/2014/main" id="{DEC2886D-CFDE-2A8A-EEFE-891BDD970A07}"/>
                </a:ext>
              </a:extLst>
            </p:cNvPr>
            <p:cNvSpPr>
              <a:spLocks noChangeShapeType="1"/>
            </p:cNvSpPr>
            <p:nvPr/>
          </p:nvSpPr>
          <p:spPr bwMode="auto">
            <a:xfrm>
              <a:off x="4561151"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9" name="Line 1357">
              <a:extLst>
                <a:ext uri="{FF2B5EF4-FFF2-40B4-BE49-F238E27FC236}">
                  <a16:creationId xmlns:a16="http://schemas.microsoft.com/office/drawing/2014/main" id="{022851E9-3ABC-6C4A-D435-CE1C01DF4276}"/>
                </a:ext>
              </a:extLst>
            </p:cNvPr>
            <p:cNvSpPr>
              <a:spLocks noChangeShapeType="1"/>
            </p:cNvSpPr>
            <p:nvPr/>
          </p:nvSpPr>
          <p:spPr bwMode="auto">
            <a:xfrm>
              <a:off x="4561151"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0" name="Line 1358">
              <a:extLst>
                <a:ext uri="{FF2B5EF4-FFF2-40B4-BE49-F238E27FC236}">
                  <a16:creationId xmlns:a16="http://schemas.microsoft.com/office/drawing/2014/main" id="{5AC3A3FB-B3A0-A4B5-55AF-A0E6D788644D}"/>
                </a:ext>
              </a:extLst>
            </p:cNvPr>
            <p:cNvSpPr>
              <a:spLocks noChangeShapeType="1"/>
            </p:cNvSpPr>
            <p:nvPr/>
          </p:nvSpPr>
          <p:spPr bwMode="auto">
            <a:xfrm>
              <a:off x="4568200"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1" name="Line 1359">
              <a:extLst>
                <a:ext uri="{FF2B5EF4-FFF2-40B4-BE49-F238E27FC236}">
                  <a16:creationId xmlns:a16="http://schemas.microsoft.com/office/drawing/2014/main" id="{9B6CD1E4-2603-760B-7EAF-A7913DD53E96}"/>
                </a:ext>
              </a:extLst>
            </p:cNvPr>
            <p:cNvSpPr>
              <a:spLocks noChangeShapeType="1"/>
            </p:cNvSpPr>
            <p:nvPr/>
          </p:nvSpPr>
          <p:spPr bwMode="auto">
            <a:xfrm>
              <a:off x="4568200"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2" name="Line 1360">
              <a:extLst>
                <a:ext uri="{FF2B5EF4-FFF2-40B4-BE49-F238E27FC236}">
                  <a16:creationId xmlns:a16="http://schemas.microsoft.com/office/drawing/2014/main" id="{446BE032-5096-B059-C7DA-9231BCC25175}"/>
                </a:ext>
              </a:extLst>
            </p:cNvPr>
            <p:cNvSpPr>
              <a:spLocks noChangeShapeType="1"/>
            </p:cNvSpPr>
            <p:nvPr/>
          </p:nvSpPr>
          <p:spPr bwMode="auto">
            <a:xfrm>
              <a:off x="4572900"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3" name="Line 1361">
              <a:extLst>
                <a:ext uri="{FF2B5EF4-FFF2-40B4-BE49-F238E27FC236}">
                  <a16:creationId xmlns:a16="http://schemas.microsoft.com/office/drawing/2014/main" id="{AAD29C28-C1B3-B007-F28F-77298AB9A07A}"/>
                </a:ext>
              </a:extLst>
            </p:cNvPr>
            <p:cNvSpPr>
              <a:spLocks noChangeShapeType="1"/>
            </p:cNvSpPr>
            <p:nvPr/>
          </p:nvSpPr>
          <p:spPr bwMode="auto">
            <a:xfrm>
              <a:off x="4572900"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4" name="Line 1362">
              <a:extLst>
                <a:ext uri="{FF2B5EF4-FFF2-40B4-BE49-F238E27FC236}">
                  <a16:creationId xmlns:a16="http://schemas.microsoft.com/office/drawing/2014/main" id="{E35AC04E-81B9-9317-7D46-7DB496F90FBD}"/>
                </a:ext>
              </a:extLst>
            </p:cNvPr>
            <p:cNvSpPr>
              <a:spLocks noChangeShapeType="1"/>
            </p:cNvSpPr>
            <p:nvPr/>
          </p:nvSpPr>
          <p:spPr bwMode="auto">
            <a:xfrm>
              <a:off x="4572900"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5" name="Line 1363">
              <a:extLst>
                <a:ext uri="{FF2B5EF4-FFF2-40B4-BE49-F238E27FC236}">
                  <a16:creationId xmlns:a16="http://schemas.microsoft.com/office/drawing/2014/main" id="{2A5C72B8-E9C0-BDDB-30B4-CE6B82AAE118}"/>
                </a:ext>
              </a:extLst>
            </p:cNvPr>
            <p:cNvSpPr>
              <a:spLocks noChangeShapeType="1"/>
            </p:cNvSpPr>
            <p:nvPr/>
          </p:nvSpPr>
          <p:spPr bwMode="auto">
            <a:xfrm>
              <a:off x="4577599"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6" name="Line 1364">
              <a:extLst>
                <a:ext uri="{FF2B5EF4-FFF2-40B4-BE49-F238E27FC236}">
                  <a16:creationId xmlns:a16="http://schemas.microsoft.com/office/drawing/2014/main" id="{71F32F13-93EA-9B64-6CE2-FF8EEA81F278}"/>
                </a:ext>
              </a:extLst>
            </p:cNvPr>
            <p:cNvSpPr>
              <a:spLocks noChangeShapeType="1"/>
            </p:cNvSpPr>
            <p:nvPr/>
          </p:nvSpPr>
          <p:spPr bwMode="auto">
            <a:xfrm>
              <a:off x="4579949"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7" name="Line 1365">
              <a:extLst>
                <a:ext uri="{FF2B5EF4-FFF2-40B4-BE49-F238E27FC236}">
                  <a16:creationId xmlns:a16="http://schemas.microsoft.com/office/drawing/2014/main" id="{4C690302-FA57-03E1-7EDA-F1F20E8CBFEF}"/>
                </a:ext>
              </a:extLst>
            </p:cNvPr>
            <p:cNvSpPr>
              <a:spLocks noChangeShapeType="1"/>
            </p:cNvSpPr>
            <p:nvPr/>
          </p:nvSpPr>
          <p:spPr bwMode="auto">
            <a:xfrm>
              <a:off x="4579949"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8" name="Line 1366">
              <a:extLst>
                <a:ext uri="{FF2B5EF4-FFF2-40B4-BE49-F238E27FC236}">
                  <a16:creationId xmlns:a16="http://schemas.microsoft.com/office/drawing/2014/main" id="{AD06C6E5-0159-25F4-4C6D-77EC351F2EC3}"/>
                </a:ext>
              </a:extLst>
            </p:cNvPr>
            <p:cNvSpPr>
              <a:spLocks noChangeShapeType="1"/>
            </p:cNvSpPr>
            <p:nvPr/>
          </p:nvSpPr>
          <p:spPr bwMode="auto">
            <a:xfrm>
              <a:off x="4582298"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9" name="Line 1367">
              <a:extLst>
                <a:ext uri="{FF2B5EF4-FFF2-40B4-BE49-F238E27FC236}">
                  <a16:creationId xmlns:a16="http://schemas.microsoft.com/office/drawing/2014/main" id="{AF26BA8F-E7E2-9345-2D40-9C6A30A96752}"/>
                </a:ext>
              </a:extLst>
            </p:cNvPr>
            <p:cNvSpPr>
              <a:spLocks noChangeShapeType="1"/>
            </p:cNvSpPr>
            <p:nvPr/>
          </p:nvSpPr>
          <p:spPr bwMode="auto">
            <a:xfrm>
              <a:off x="4591697"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0" name="Line 1368">
              <a:extLst>
                <a:ext uri="{FF2B5EF4-FFF2-40B4-BE49-F238E27FC236}">
                  <a16:creationId xmlns:a16="http://schemas.microsoft.com/office/drawing/2014/main" id="{B543248B-88DF-04FF-7258-55B11DCF885F}"/>
                </a:ext>
              </a:extLst>
            </p:cNvPr>
            <p:cNvSpPr>
              <a:spLocks noChangeShapeType="1"/>
            </p:cNvSpPr>
            <p:nvPr/>
          </p:nvSpPr>
          <p:spPr bwMode="auto">
            <a:xfrm>
              <a:off x="459874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1" name="Line 1369">
              <a:extLst>
                <a:ext uri="{FF2B5EF4-FFF2-40B4-BE49-F238E27FC236}">
                  <a16:creationId xmlns:a16="http://schemas.microsoft.com/office/drawing/2014/main" id="{94D8D457-3A92-D839-8CD8-07764FE6B394}"/>
                </a:ext>
              </a:extLst>
            </p:cNvPr>
            <p:cNvSpPr>
              <a:spLocks noChangeShapeType="1"/>
            </p:cNvSpPr>
            <p:nvPr/>
          </p:nvSpPr>
          <p:spPr bwMode="auto">
            <a:xfrm>
              <a:off x="459874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2" name="Line 1370">
              <a:extLst>
                <a:ext uri="{FF2B5EF4-FFF2-40B4-BE49-F238E27FC236}">
                  <a16:creationId xmlns:a16="http://schemas.microsoft.com/office/drawing/2014/main" id="{E6FC6B59-B510-2148-552F-3D8A0E0DAF8B}"/>
                </a:ext>
              </a:extLst>
            </p:cNvPr>
            <p:cNvSpPr>
              <a:spLocks noChangeShapeType="1"/>
            </p:cNvSpPr>
            <p:nvPr/>
          </p:nvSpPr>
          <p:spPr bwMode="auto">
            <a:xfrm>
              <a:off x="459874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3" name="Line 1371">
              <a:extLst>
                <a:ext uri="{FF2B5EF4-FFF2-40B4-BE49-F238E27FC236}">
                  <a16:creationId xmlns:a16="http://schemas.microsoft.com/office/drawing/2014/main" id="{E7D80E8A-5E58-2825-8407-5D2C734454F1}"/>
                </a:ext>
              </a:extLst>
            </p:cNvPr>
            <p:cNvSpPr>
              <a:spLocks noChangeShapeType="1"/>
            </p:cNvSpPr>
            <p:nvPr/>
          </p:nvSpPr>
          <p:spPr bwMode="auto">
            <a:xfrm>
              <a:off x="460344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4" name="Line 1372">
              <a:extLst>
                <a:ext uri="{FF2B5EF4-FFF2-40B4-BE49-F238E27FC236}">
                  <a16:creationId xmlns:a16="http://schemas.microsoft.com/office/drawing/2014/main" id="{382F40DD-8076-8641-FBDD-BDD87B8D5D76}"/>
                </a:ext>
              </a:extLst>
            </p:cNvPr>
            <p:cNvSpPr>
              <a:spLocks noChangeShapeType="1"/>
            </p:cNvSpPr>
            <p:nvPr/>
          </p:nvSpPr>
          <p:spPr bwMode="auto">
            <a:xfrm>
              <a:off x="460344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5" name="Line 1373">
              <a:extLst>
                <a:ext uri="{FF2B5EF4-FFF2-40B4-BE49-F238E27FC236}">
                  <a16:creationId xmlns:a16="http://schemas.microsoft.com/office/drawing/2014/main" id="{2BD09D5E-A673-6EEB-A73D-5742A3319830}"/>
                </a:ext>
              </a:extLst>
            </p:cNvPr>
            <p:cNvSpPr>
              <a:spLocks noChangeShapeType="1"/>
            </p:cNvSpPr>
            <p:nvPr/>
          </p:nvSpPr>
          <p:spPr bwMode="auto">
            <a:xfrm>
              <a:off x="4605796"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6" name="Line 1374">
              <a:extLst>
                <a:ext uri="{FF2B5EF4-FFF2-40B4-BE49-F238E27FC236}">
                  <a16:creationId xmlns:a16="http://schemas.microsoft.com/office/drawing/2014/main" id="{2F33D16F-6A5C-3E8F-2A89-9DA3D5668C9C}"/>
                </a:ext>
              </a:extLst>
            </p:cNvPr>
            <p:cNvSpPr>
              <a:spLocks noChangeShapeType="1"/>
            </p:cNvSpPr>
            <p:nvPr/>
          </p:nvSpPr>
          <p:spPr bwMode="auto">
            <a:xfrm>
              <a:off x="4612845"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7" name="Line 1375">
              <a:extLst>
                <a:ext uri="{FF2B5EF4-FFF2-40B4-BE49-F238E27FC236}">
                  <a16:creationId xmlns:a16="http://schemas.microsoft.com/office/drawing/2014/main" id="{443413EB-CAC1-109E-51AB-E80B873604E9}"/>
                </a:ext>
              </a:extLst>
            </p:cNvPr>
            <p:cNvSpPr>
              <a:spLocks noChangeShapeType="1"/>
            </p:cNvSpPr>
            <p:nvPr/>
          </p:nvSpPr>
          <p:spPr bwMode="auto">
            <a:xfrm>
              <a:off x="4612845"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8" name="Line 1376">
              <a:extLst>
                <a:ext uri="{FF2B5EF4-FFF2-40B4-BE49-F238E27FC236}">
                  <a16:creationId xmlns:a16="http://schemas.microsoft.com/office/drawing/2014/main" id="{D0A0C920-BCA2-1A8B-FAD8-23ED08723CF4}"/>
                </a:ext>
              </a:extLst>
            </p:cNvPr>
            <p:cNvSpPr>
              <a:spLocks noChangeShapeType="1"/>
            </p:cNvSpPr>
            <p:nvPr/>
          </p:nvSpPr>
          <p:spPr bwMode="auto">
            <a:xfrm>
              <a:off x="4612845"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9" name="Line 1377">
              <a:extLst>
                <a:ext uri="{FF2B5EF4-FFF2-40B4-BE49-F238E27FC236}">
                  <a16:creationId xmlns:a16="http://schemas.microsoft.com/office/drawing/2014/main" id="{87D2E4F3-E602-FA95-397A-603D0C0EF723}"/>
                </a:ext>
              </a:extLst>
            </p:cNvPr>
            <p:cNvSpPr>
              <a:spLocks noChangeShapeType="1"/>
            </p:cNvSpPr>
            <p:nvPr/>
          </p:nvSpPr>
          <p:spPr bwMode="auto">
            <a:xfrm>
              <a:off x="4612845" y="1534875"/>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0" name="Line 1378">
              <a:extLst>
                <a:ext uri="{FF2B5EF4-FFF2-40B4-BE49-F238E27FC236}">
                  <a16:creationId xmlns:a16="http://schemas.microsoft.com/office/drawing/2014/main" id="{51AA4D16-D9D5-3D63-570E-5A6BCCC6F559}"/>
                </a:ext>
              </a:extLst>
            </p:cNvPr>
            <p:cNvSpPr>
              <a:spLocks noChangeShapeType="1"/>
            </p:cNvSpPr>
            <p:nvPr/>
          </p:nvSpPr>
          <p:spPr bwMode="auto">
            <a:xfrm>
              <a:off x="4617544"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1" name="Line 1379">
              <a:extLst>
                <a:ext uri="{FF2B5EF4-FFF2-40B4-BE49-F238E27FC236}">
                  <a16:creationId xmlns:a16="http://schemas.microsoft.com/office/drawing/2014/main" id="{F51391E8-2657-7026-CEB0-C18BD2D57AAF}"/>
                </a:ext>
              </a:extLst>
            </p:cNvPr>
            <p:cNvSpPr>
              <a:spLocks noChangeShapeType="1"/>
            </p:cNvSpPr>
            <p:nvPr/>
          </p:nvSpPr>
          <p:spPr bwMode="auto">
            <a:xfrm>
              <a:off x="4626943"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2" name="Line 1380">
              <a:extLst>
                <a:ext uri="{FF2B5EF4-FFF2-40B4-BE49-F238E27FC236}">
                  <a16:creationId xmlns:a16="http://schemas.microsoft.com/office/drawing/2014/main" id="{F96C52B6-CA81-7342-46D2-61E1246260F0}"/>
                </a:ext>
              </a:extLst>
            </p:cNvPr>
            <p:cNvSpPr>
              <a:spLocks noChangeShapeType="1"/>
            </p:cNvSpPr>
            <p:nvPr/>
          </p:nvSpPr>
          <p:spPr bwMode="auto">
            <a:xfrm>
              <a:off x="4626943"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3" name="Line 1381">
              <a:extLst>
                <a:ext uri="{FF2B5EF4-FFF2-40B4-BE49-F238E27FC236}">
                  <a16:creationId xmlns:a16="http://schemas.microsoft.com/office/drawing/2014/main" id="{1D802F91-60C6-1631-BDD5-CF6B0F464D67}"/>
                </a:ext>
              </a:extLst>
            </p:cNvPr>
            <p:cNvSpPr>
              <a:spLocks noChangeShapeType="1"/>
            </p:cNvSpPr>
            <p:nvPr/>
          </p:nvSpPr>
          <p:spPr bwMode="auto">
            <a:xfrm>
              <a:off x="4629293"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4" name="Line 1382">
              <a:extLst>
                <a:ext uri="{FF2B5EF4-FFF2-40B4-BE49-F238E27FC236}">
                  <a16:creationId xmlns:a16="http://schemas.microsoft.com/office/drawing/2014/main" id="{623CBF86-3E4A-355B-4AF4-E398035F6C75}"/>
                </a:ext>
              </a:extLst>
            </p:cNvPr>
            <p:cNvSpPr>
              <a:spLocks noChangeShapeType="1"/>
            </p:cNvSpPr>
            <p:nvPr/>
          </p:nvSpPr>
          <p:spPr bwMode="auto">
            <a:xfrm>
              <a:off x="4631643"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5" name="Line 1383">
              <a:extLst>
                <a:ext uri="{FF2B5EF4-FFF2-40B4-BE49-F238E27FC236}">
                  <a16:creationId xmlns:a16="http://schemas.microsoft.com/office/drawing/2014/main" id="{0764D7E1-D6E2-F4C0-7D20-5D32F95D7A6B}"/>
                </a:ext>
              </a:extLst>
            </p:cNvPr>
            <p:cNvSpPr>
              <a:spLocks noChangeShapeType="1"/>
            </p:cNvSpPr>
            <p:nvPr/>
          </p:nvSpPr>
          <p:spPr bwMode="auto">
            <a:xfrm>
              <a:off x="4645741"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6" name="Line 1384">
              <a:extLst>
                <a:ext uri="{FF2B5EF4-FFF2-40B4-BE49-F238E27FC236}">
                  <a16:creationId xmlns:a16="http://schemas.microsoft.com/office/drawing/2014/main" id="{0B378D58-68F3-5DA8-FDA7-EA112E7AFCDC}"/>
                </a:ext>
              </a:extLst>
            </p:cNvPr>
            <p:cNvSpPr>
              <a:spLocks noChangeShapeType="1"/>
            </p:cNvSpPr>
            <p:nvPr/>
          </p:nvSpPr>
          <p:spPr bwMode="auto">
            <a:xfrm>
              <a:off x="4645741"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7" name="Line 1385">
              <a:extLst>
                <a:ext uri="{FF2B5EF4-FFF2-40B4-BE49-F238E27FC236}">
                  <a16:creationId xmlns:a16="http://schemas.microsoft.com/office/drawing/2014/main" id="{46AFAD4E-B730-DE7C-40DF-198F90968E16}"/>
                </a:ext>
              </a:extLst>
            </p:cNvPr>
            <p:cNvSpPr>
              <a:spLocks noChangeShapeType="1"/>
            </p:cNvSpPr>
            <p:nvPr/>
          </p:nvSpPr>
          <p:spPr bwMode="auto">
            <a:xfrm>
              <a:off x="466688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8" name="Line 1386">
              <a:extLst>
                <a:ext uri="{FF2B5EF4-FFF2-40B4-BE49-F238E27FC236}">
                  <a16:creationId xmlns:a16="http://schemas.microsoft.com/office/drawing/2014/main" id="{4C0C9A46-AEE7-294E-8DBC-389026CB045F}"/>
                </a:ext>
              </a:extLst>
            </p:cNvPr>
            <p:cNvSpPr>
              <a:spLocks noChangeShapeType="1"/>
            </p:cNvSpPr>
            <p:nvPr/>
          </p:nvSpPr>
          <p:spPr bwMode="auto">
            <a:xfrm>
              <a:off x="466688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9" name="Line 1387">
              <a:extLst>
                <a:ext uri="{FF2B5EF4-FFF2-40B4-BE49-F238E27FC236}">
                  <a16:creationId xmlns:a16="http://schemas.microsoft.com/office/drawing/2014/main" id="{F878C0E3-1153-3B5D-9329-9E09228EBC48}"/>
                </a:ext>
              </a:extLst>
            </p:cNvPr>
            <p:cNvSpPr>
              <a:spLocks noChangeShapeType="1"/>
            </p:cNvSpPr>
            <p:nvPr/>
          </p:nvSpPr>
          <p:spPr bwMode="auto">
            <a:xfrm>
              <a:off x="466688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0" name="Line 1388">
              <a:extLst>
                <a:ext uri="{FF2B5EF4-FFF2-40B4-BE49-F238E27FC236}">
                  <a16:creationId xmlns:a16="http://schemas.microsoft.com/office/drawing/2014/main" id="{0C799DB9-8FB5-8366-4030-1D84B3A89AE0}"/>
                </a:ext>
              </a:extLst>
            </p:cNvPr>
            <p:cNvSpPr>
              <a:spLocks noChangeShapeType="1"/>
            </p:cNvSpPr>
            <p:nvPr/>
          </p:nvSpPr>
          <p:spPr bwMode="auto">
            <a:xfrm>
              <a:off x="466688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1" name="Line 1389">
              <a:extLst>
                <a:ext uri="{FF2B5EF4-FFF2-40B4-BE49-F238E27FC236}">
                  <a16:creationId xmlns:a16="http://schemas.microsoft.com/office/drawing/2014/main" id="{7B4CE08B-D110-BE0F-552A-B376D4D3AD00}"/>
                </a:ext>
              </a:extLst>
            </p:cNvPr>
            <p:cNvSpPr>
              <a:spLocks noChangeShapeType="1"/>
            </p:cNvSpPr>
            <p:nvPr/>
          </p:nvSpPr>
          <p:spPr bwMode="auto">
            <a:xfrm>
              <a:off x="467158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2" name="Line 1390">
              <a:extLst>
                <a:ext uri="{FF2B5EF4-FFF2-40B4-BE49-F238E27FC236}">
                  <a16:creationId xmlns:a16="http://schemas.microsoft.com/office/drawing/2014/main" id="{B859CFEA-0305-832A-7AD4-E5375C128AAE}"/>
                </a:ext>
              </a:extLst>
            </p:cNvPr>
            <p:cNvSpPr>
              <a:spLocks noChangeShapeType="1"/>
            </p:cNvSpPr>
            <p:nvPr/>
          </p:nvSpPr>
          <p:spPr bwMode="auto">
            <a:xfrm>
              <a:off x="4678637"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3" name="Line 1391">
              <a:extLst>
                <a:ext uri="{FF2B5EF4-FFF2-40B4-BE49-F238E27FC236}">
                  <a16:creationId xmlns:a16="http://schemas.microsoft.com/office/drawing/2014/main" id="{3C7AA8E8-535E-2DBE-E88E-755133EB29D9}"/>
                </a:ext>
              </a:extLst>
            </p:cNvPr>
            <p:cNvSpPr>
              <a:spLocks noChangeShapeType="1"/>
            </p:cNvSpPr>
            <p:nvPr/>
          </p:nvSpPr>
          <p:spPr bwMode="auto">
            <a:xfrm>
              <a:off x="4690386"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4" name="Line 1392">
              <a:extLst>
                <a:ext uri="{FF2B5EF4-FFF2-40B4-BE49-F238E27FC236}">
                  <a16:creationId xmlns:a16="http://schemas.microsoft.com/office/drawing/2014/main" id="{116BB824-5C58-A7F1-3E51-4C3F2D1BEF6C}"/>
                </a:ext>
              </a:extLst>
            </p:cNvPr>
            <p:cNvSpPr>
              <a:spLocks noChangeShapeType="1"/>
            </p:cNvSpPr>
            <p:nvPr/>
          </p:nvSpPr>
          <p:spPr bwMode="auto">
            <a:xfrm>
              <a:off x="4692735"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5" name="Line 1393">
              <a:extLst>
                <a:ext uri="{FF2B5EF4-FFF2-40B4-BE49-F238E27FC236}">
                  <a16:creationId xmlns:a16="http://schemas.microsoft.com/office/drawing/2014/main" id="{A322C281-B8DA-5D07-667C-60FF4E5853FF}"/>
                </a:ext>
              </a:extLst>
            </p:cNvPr>
            <p:cNvSpPr>
              <a:spLocks noChangeShapeType="1"/>
            </p:cNvSpPr>
            <p:nvPr/>
          </p:nvSpPr>
          <p:spPr bwMode="auto">
            <a:xfrm>
              <a:off x="4720932"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6" name="Line 1394">
              <a:extLst>
                <a:ext uri="{FF2B5EF4-FFF2-40B4-BE49-F238E27FC236}">
                  <a16:creationId xmlns:a16="http://schemas.microsoft.com/office/drawing/2014/main" id="{E40D922C-459A-56A9-2C1B-232F5514784D}"/>
                </a:ext>
              </a:extLst>
            </p:cNvPr>
            <p:cNvSpPr>
              <a:spLocks noChangeShapeType="1"/>
            </p:cNvSpPr>
            <p:nvPr/>
          </p:nvSpPr>
          <p:spPr bwMode="auto">
            <a:xfrm>
              <a:off x="4723282"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7" name="Line 1395">
              <a:extLst>
                <a:ext uri="{FF2B5EF4-FFF2-40B4-BE49-F238E27FC236}">
                  <a16:creationId xmlns:a16="http://schemas.microsoft.com/office/drawing/2014/main" id="{C2DA0F4A-D18D-FADA-E29A-28D1145E9989}"/>
                </a:ext>
              </a:extLst>
            </p:cNvPr>
            <p:cNvSpPr>
              <a:spLocks noChangeShapeType="1"/>
            </p:cNvSpPr>
            <p:nvPr/>
          </p:nvSpPr>
          <p:spPr bwMode="auto">
            <a:xfrm>
              <a:off x="4730331"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8" name="Line 1396">
              <a:extLst>
                <a:ext uri="{FF2B5EF4-FFF2-40B4-BE49-F238E27FC236}">
                  <a16:creationId xmlns:a16="http://schemas.microsoft.com/office/drawing/2014/main" id="{CC4B0FBB-80A4-960D-9BD4-5CFD7635C779}"/>
                </a:ext>
              </a:extLst>
            </p:cNvPr>
            <p:cNvSpPr>
              <a:spLocks noChangeShapeType="1"/>
            </p:cNvSpPr>
            <p:nvPr/>
          </p:nvSpPr>
          <p:spPr bwMode="auto">
            <a:xfrm>
              <a:off x="4732681"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9" name="Line 1397">
              <a:extLst>
                <a:ext uri="{FF2B5EF4-FFF2-40B4-BE49-F238E27FC236}">
                  <a16:creationId xmlns:a16="http://schemas.microsoft.com/office/drawing/2014/main" id="{5FAE5DD8-5C25-094D-AF4A-07CE94819682}"/>
                </a:ext>
              </a:extLst>
            </p:cNvPr>
            <p:cNvSpPr>
              <a:spLocks noChangeShapeType="1"/>
            </p:cNvSpPr>
            <p:nvPr/>
          </p:nvSpPr>
          <p:spPr bwMode="auto">
            <a:xfrm>
              <a:off x="4732681"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0" name="Line 1398">
              <a:extLst>
                <a:ext uri="{FF2B5EF4-FFF2-40B4-BE49-F238E27FC236}">
                  <a16:creationId xmlns:a16="http://schemas.microsoft.com/office/drawing/2014/main" id="{F1611B00-F15B-F177-64A8-8327D1E9E38E}"/>
                </a:ext>
              </a:extLst>
            </p:cNvPr>
            <p:cNvSpPr>
              <a:spLocks noChangeShapeType="1"/>
            </p:cNvSpPr>
            <p:nvPr/>
          </p:nvSpPr>
          <p:spPr bwMode="auto">
            <a:xfrm>
              <a:off x="4737380"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1" name="Line 1399">
              <a:extLst>
                <a:ext uri="{FF2B5EF4-FFF2-40B4-BE49-F238E27FC236}">
                  <a16:creationId xmlns:a16="http://schemas.microsoft.com/office/drawing/2014/main" id="{EF50D9E8-856F-565D-2BDA-53D6C0D51B80}"/>
                </a:ext>
              </a:extLst>
            </p:cNvPr>
            <p:cNvSpPr>
              <a:spLocks noChangeShapeType="1"/>
            </p:cNvSpPr>
            <p:nvPr/>
          </p:nvSpPr>
          <p:spPr bwMode="auto">
            <a:xfrm>
              <a:off x="4742079"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2" name="Line 1400">
              <a:extLst>
                <a:ext uri="{FF2B5EF4-FFF2-40B4-BE49-F238E27FC236}">
                  <a16:creationId xmlns:a16="http://schemas.microsoft.com/office/drawing/2014/main" id="{F07938DE-B733-FD29-034D-E8DC11BA2FD7}"/>
                </a:ext>
              </a:extLst>
            </p:cNvPr>
            <p:cNvSpPr>
              <a:spLocks noChangeShapeType="1"/>
            </p:cNvSpPr>
            <p:nvPr/>
          </p:nvSpPr>
          <p:spPr bwMode="auto">
            <a:xfrm>
              <a:off x="4744429"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3" name="Line 1401">
              <a:extLst>
                <a:ext uri="{FF2B5EF4-FFF2-40B4-BE49-F238E27FC236}">
                  <a16:creationId xmlns:a16="http://schemas.microsoft.com/office/drawing/2014/main" id="{9D3C55F5-4358-F6E0-3F4B-6E5055AF48A7}"/>
                </a:ext>
              </a:extLst>
            </p:cNvPr>
            <p:cNvSpPr>
              <a:spLocks noChangeShapeType="1"/>
            </p:cNvSpPr>
            <p:nvPr/>
          </p:nvSpPr>
          <p:spPr bwMode="auto">
            <a:xfrm>
              <a:off x="4744429"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4" name="Line 1402">
              <a:extLst>
                <a:ext uri="{FF2B5EF4-FFF2-40B4-BE49-F238E27FC236}">
                  <a16:creationId xmlns:a16="http://schemas.microsoft.com/office/drawing/2014/main" id="{4709E695-9696-342C-9D97-1DEC6AC0827E}"/>
                </a:ext>
              </a:extLst>
            </p:cNvPr>
            <p:cNvSpPr>
              <a:spLocks noChangeShapeType="1"/>
            </p:cNvSpPr>
            <p:nvPr/>
          </p:nvSpPr>
          <p:spPr bwMode="auto">
            <a:xfrm>
              <a:off x="475382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5" name="Line 1403">
              <a:extLst>
                <a:ext uri="{FF2B5EF4-FFF2-40B4-BE49-F238E27FC236}">
                  <a16:creationId xmlns:a16="http://schemas.microsoft.com/office/drawing/2014/main" id="{7AC4095A-1BF0-4B04-3AD7-FC6342E3DBD7}"/>
                </a:ext>
              </a:extLst>
            </p:cNvPr>
            <p:cNvSpPr>
              <a:spLocks noChangeShapeType="1"/>
            </p:cNvSpPr>
            <p:nvPr/>
          </p:nvSpPr>
          <p:spPr bwMode="auto">
            <a:xfrm>
              <a:off x="4760877"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6" name="Line 1404">
              <a:extLst>
                <a:ext uri="{FF2B5EF4-FFF2-40B4-BE49-F238E27FC236}">
                  <a16:creationId xmlns:a16="http://schemas.microsoft.com/office/drawing/2014/main" id="{5F3574B2-AF6C-8BD9-91A2-58D6F7A23A01}"/>
                </a:ext>
              </a:extLst>
            </p:cNvPr>
            <p:cNvSpPr>
              <a:spLocks noChangeShapeType="1"/>
            </p:cNvSpPr>
            <p:nvPr/>
          </p:nvSpPr>
          <p:spPr bwMode="auto">
            <a:xfrm>
              <a:off x="4779675"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7" name="Line 1405">
              <a:extLst>
                <a:ext uri="{FF2B5EF4-FFF2-40B4-BE49-F238E27FC236}">
                  <a16:creationId xmlns:a16="http://schemas.microsoft.com/office/drawing/2014/main" id="{B738893A-E784-3A89-C03B-DC2BF4508064}"/>
                </a:ext>
              </a:extLst>
            </p:cNvPr>
            <p:cNvSpPr>
              <a:spLocks noChangeShapeType="1"/>
            </p:cNvSpPr>
            <p:nvPr/>
          </p:nvSpPr>
          <p:spPr bwMode="auto">
            <a:xfrm>
              <a:off x="4784374"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8" name="Line 1406">
              <a:extLst>
                <a:ext uri="{FF2B5EF4-FFF2-40B4-BE49-F238E27FC236}">
                  <a16:creationId xmlns:a16="http://schemas.microsoft.com/office/drawing/2014/main" id="{67B727FC-2178-4B7D-70A3-DD47987F74AD}"/>
                </a:ext>
              </a:extLst>
            </p:cNvPr>
            <p:cNvSpPr>
              <a:spLocks noChangeShapeType="1"/>
            </p:cNvSpPr>
            <p:nvPr/>
          </p:nvSpPr>
          <p:spPr bwMode="auto">
            <a:xfrm>
              <a:off x="4793773"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9" name="Line 1407">
              <a:extLst>
                <a:ext uri="{FF2B5EF4-FFF2-40B4-BE49-F238E27FC236}">
                  <a16:creationId xmlns:a16="http://schemas.microsoft.com/office/drawing/2014/main" id="{59265A62-FB16-4CB1-427D-ADF1B70111C5}"/>
                </a:ext>
              </a:extLst>
            </p:cNvPr>
            <p:cNvSpPr>
              <a:spLocks noChangeShapeType="1"/>
            </p:cNvSpPr>
            <p:nvPr/>
          </p:nvSpPr>
          <p:spPr bwMode="auto">
            <a:xfrm>
              <a:off x="4824320"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0" name="Line 1408">
              <a:extLst>
                <a:ext uri="{FF2B5EF4-FFF2-40B4-BE49-F238E27FC236}">
                  <a16:creationId xmlns:a16="http://schemas.microsoft.com/office/drawing/2014/main" id="{CA75CDAA-783C-B5E0-A01E-9EE86D853736}"/>
                </a:ext>
              </a:extLst>
            </p:cNvPr>
            <p:cNvSpPr>
              <a:spLocks noChangeShapeType="1"/>
            </p:cNvSpPr>
            <p:nvPr/>
          </p:nvSpPr>
          <p:spPr bwMode="auto">
            <a:xfrm>
              <a:off x="4826669"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1" name="Line 1409">
              <a:extLst>
                <a:ext uri="{FF2B5EF4-FFF2-40B4-BE49-F238E27FC236}">
                  <a16:creationId xmlns:a16="http://schemas.microsoft.com/office/drawing/2014/main" id="{24E60DEA-B4CD-E0EB-8DF0-E414661F85FE}"/>
                </a:ext>
              </a:extLst>
            </p:cNvPr>
            <p:cNvSpPr>
              <a:spLocks noChangeShapeType="1"/>
            </p:cNvSpPr>
            <p:nvPr/>
          </p:nvSpPr>
          <p:spPr bwMode="auto">
            <a:xfrm>
              <a:off x="483606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2" name="Line 1410">
              <a:extLst>
                <a:ext uri="{FF2B5EF4-FFF2-40B4-BE49-F238E27FC236}">
                  <a16:creationId xmlns:a16="http://schemas.microsoft.com/office/drawing/2014/main" id="{8014A1E8-D5A7-ED05-A33C-469558D88650}"/>
                </a:ext>
              </a:extLst>
            </p:cNvPr>
            <p:cNvSpPr>
              <a:spLocks noChangeShapeType="1"/>
            </p:cNvSpPr>
            <p:nvPr/>
          </p:nvSpPr>
          <p:spPr bwMode="auto">
            <a:xfrm>
              <a:off x="483606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3" name="Line 1411">
              <a:extLst>
                <a:ext uri="{FF2B5EF4-FFF2-40B4-BE49-F238E27FC236}">
                  <a16:creationId xmlns:a16="http://schemas.microsoft.com/office/drawing/2014/main" id="{6D7DC170-7FA3-DD3B-4C8B-52F1D7786681}"/>
                </a:ext>
              </a:extLst>
            </p:cNvPr>
            <p:cNvSpPr>
              <a:spLocks noChangeShapeType="1"/>
            </p:cNvSpPr>
            <p:nvPr/>
          </p:nvSpPr>
          <p:spPr bwMode="auto">
            <a:xfrm>
              <a:off x="4838418"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4" name="Line 1412">
              <a:extLst>
                <a:ext uri="{FF2B5EF4-FFF2-40B4-BE49-F238E27FC236}">
                  <a16:creationId xmlns:a16="http://schemas.microsoft.com/office/drawing/2014/main" id="{CC9F4E45-4398-EB74-3E8F-F71A6766C5B0}"/>
                </a:ext>
              </a:extLst>
            </p:cNvPr>
            <p:cNvSpPr>
              <a:spLocks noChangeShapeType="1"/>
            </p:cNvSpPr>
            <p:nvPr/>
          </p:nvSpPr>
          <p:spPr bwMode="auto">
            <a:xfrm>
              <a:off x="4868964"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5" name="Line 1413">
              <a:extLst>
                <a:ext uri="{FF2B5EF4-FFF2-40B4-BE49-F238E27FC236}">
                  <a16:creationId xmlns:a16="http://schemas.microsoft.com/office/drawing/2014/main" id="{757A8F3A-7F5D-A644-A11F-F953FCBD6068}"/>
                </a:ext>
              </a:extLst>
            </p:cNvPr>
            <p:cNvSpPr>
              <a:spLocks noChangeShapeType="1"/>
            </p:cNvSpPr>
            <p:nvPr/>
          </p:nvSpPr>
          <p:spPr bwMode="auto">
            <a:xfrm>
              <a:off x="4887762" y="1586437"/>
              <a:ext cx="0" cy="57087"/>
            </a:xfrm>
            <a:prstGeom prst="line">
              <a:avLst/>
            </a:prstGeom>
            <a:noFill/>
            <a:ln w="19050" cap="flat">
              <a:solidFill>
                <a:srgbClr val="66203A"/>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6" name="Freeform 1414">
              <a:extLst>
                <a:ext uri="{FF2B5EF4-FFF2-40B4-BE49-F238E27FC236}">
                  <a16:creationId xmlns:a16="http://schemas.microsoft.com/office/drawing/2014/main" id="{C2ED1933-D2D5-B53C-BD8F-241A3AA6CDF1}"/>
                </a:ext>
              </a:extLst>
            </p:cNvPr>
            <p:cNvSpPr>
              <a:spLocks/>
            </p:cNvSpPr>
            <p:nvPr/>
          </p:nvSpPr>
          <p:spPr bwMode="auto">
            <a:xfrm>
              <a:off x="1158757" y="908765"/>
              <a:ext cx="3729005" cy="734759"/>
            </a:xfrm>
            <a:custGeom>
              <a:avLst/>
              <a:gdLst>
                <a:gd name="T0" fmla="*/ 56 w 1587"/>
                <a:gd name="T1" fmla="*/ 0 h 399"/>
                <a:gd name="T2" fmla="*/ 64 w 1587"/>
                <a:gd name="T3" fmla="*/ 8 h 399"/>
                <a:gd name="T4" fmla="*/ 113 w 1587"/>
                <a:gd name="T5" fmla="*/ 16 h 399"/>
                <a:gd name="T6" fmla="*/ 202 w 1587"/>
                <a:gd name="T7" fmla="*/ 19 h 399"/>
                <a:gd name="T8" fmla="*/ 209 w 1587"/>
                <a:gd name="T9" fmla="*/ 27 h 399"/>
                <a:gd name="T10" fmla="*/ 218 w 1587"/>
                <a:gd name="T11" fmla="*/ 34 h 399"/>
                <a:gd name="T12" fmla="*/ 222 w 1587"/>
                <a:gd name="T13" fmla="*/ 34 h 399"/>
                <a:gd name="T14" fmla="*/ 226 w 1587"/>
                <a:gd name="T15" fmla="*/ 46 h 399"/>
                <a:gd name="T16" fmla="*/ 241 w 1587"/>
                <a:gd name="T17" fmla="*/ 53 h 399"/>
                <a:gd name="T18" fmla="*/ 274 w 1587"/>
                <a:gd name="T19" fmla="*/ 57 h 399"/>
                <a:gd name="T20" fmla="*/ 275 w 1587"/>
                <a:gd name="T21" fmla="*/ 65 h 399"/>
                <a:gd name="T22" fmla="*/ 283 w 1587"/>
                <a:gd name="T23" fmla="*/ 72 h 399"/>
                <a:gd name="T24" fmla="*/ 304 w 1587"/>
                <a:gd name="T25" fmla="*/ 76 h 399"/>
                <a:gd name="T26" fmla="*/ 314 w 1587"/>
                <a:gd name="T27" fmla="*/ 84 h 399"/>
                <a:gd name="T28" fmla="*/ 371 w 1587"/>
                <a:gd name="T29" fmla="*/ 91 h 399"/>
                <a:gd name="T30" fmla="*/ 389 w 1587"/>
                <a:gd name="T31" fmla="*/ 95 h 399"/>
                <a:gd name="T32" fmla="*/ 391 w 1587"/>
                <a:gd name="T33" fmla="*/ 103 h 399"/>
                <a:gd name="T34" fmla="*/ 400 w 1587"/>
                <a:gd name="T35" fmla="*/ 110 h 399"/>
                <a:gd name="T36" fmla="*/ 418 w 1587"/>
                <a:gd name="T37" fmla="*/ 114 h 399"/>
                <a:gd name="T38" fmla="*/ 422 w 1587"/>
                <a:gd name="T39" fmla="*/ 122 h 399"/>
                <a:gd name="T40" fmla="*/ 436 w 1587"/>
                <a:gd name="T41" fmla="*/ 130 h 399"/>
                <a:gd name="T42" fmla="*/ 448 w 1587"/>
                <a:gd name="T43" fmla="*/ 133 h 399"/>
                <a:gd name="T44" fmla="*/ 452 w 1587"/>
                <a:gd name="T45" fmla="*/ 141 h 399"/>
                <a:gd name="T46" fmla="*/ 469 w 1587"/>
                <a:gd name="T47" fmla="*/ 149 h 399"/>
                <a:gd name="T48" fmla="*/ 473 w 1587"/>
                <a:gd name="T49" fmla="*/ 153 h 399"/>
                <a:gd name="T50" fmla="*/ 490 w 1587"/>
                <a:gd name="T51" fmla="*/ 160 h 399"/>
                <a:gd name="T52" fmla="*/ 526 w 1587"/>
                <a:gd name="T53" fmla="*/ 168 h 399"/>
                <a:gd name="T54" fmla="*/ 529 w 1587"/>
                <a:gd name="T55" fmla="*/ 172 h 399"/>
                <a:gd name="T56" fmla="*/ 531 w 1587"/>
                <a:gd name="T57" fmla="*/ 180 h 399"/>
                <a:gd name="T58" fmla="*/ 559 w 1587"/>
                <a:gd name="T59" fmla="*/ 187 h 399"/>
                <a:gd name="T60" fmla="*/ 580 w 1587"/>
                <a:gd name="T61" fmla="*/ 195 h 399"/>
                <a:gd name="T62" fmla="*/ 591 w 1587"/>
                <a:gd name="T63" fmla="*/ 202 h 399"/>
                <a:gd name="T64" fmla="*/ 593 w 1587"/>
                <a:gd name="T65" fmla="*/ 210 h 399"/>
                <a:gd name="T66" fmla="*/ 649 w 1587"/>
                <a:gd name="T67" fmla="*/ 214 h 399"/>
                <a:gd name="T68" fmla="*/ 658 w 1587"/>
                <a:gd name="T69" fmla="*/ 222 h 399"/>
                <a:gd name="T70" fmla="*/ 664 w 1587"/>
                <a:gd name="T71" fmla="*/ 230 h 399"/>
                <a:gd name="T72" fmla="*/ 675 w 1587"/>
                <a:gd name="T73" fmla="*/ 234 h 399"/>
                <a:gd name="T74" fmla="*/ 690 w 1587"/>
                <a:gd name="T75" fmla="*/ 241 h 399"/>
                <a:gd name="T76" fmla="*/ 711 w 1587"/>
                <a:gd name="T77" fmla="*/ 249 h 399"/>
                <a:gd name="T78" fmla="*/ 764 w 1587"/>
                <a:gd name="T79" fmla="*/ 253 h 399"/>
                <a:gd name="T80" fmla="*/ 772 w 1587"/>
                <a:gd name="T81" fmla="*/ 261 h 399"/>
                <a:gd name="T82" fmla="*/ 778 w 1587"/>
                <a:gd name="T83" fmla="*/ 268 h 399"/>
                <a:gd name="T84" fmla="*/ 790 w 1587"/>
                <a:gd name="T85" fmla="*/ 272 h 399"/>
                <a:gd name="T86" fmla="*/ 796 w 1587"/>
                <a:gd name="T87" fmla="*/ 280 h 399"/>
                <a:gd name="T88" fmla="*/ 820 w 1587"/>
                <a:gd name="T89" fmla="*/ 287 h 399"/>
                <a:gd name="T90" fmla="*/ 851 w 1587"/>
                <a:gd name="T91" fmla="*/ 291 h 399"/>
                <a:gd name="T92" fmla="*/ 855 w 1587"/>
                <a:gd name="T93" fmla="*/ 299 h 399"/>
                <a:gd name="T94" fmla="*/ 915 w 1587"/>
                <a:gd name="T95" fmla="*/ 306 h 399"/>
                <a:gd name="T96" fmla="*/ 945 w 1587"/>
                <a:gd name="T97" fmla="*/ 311 h 399"/>
                <a:gd name="T98" fmla="*/ 978 w 1587"/>
                <a:gd name="T99" fmla="*/ 319 h 399"/>
                <a:gd name="T100" fmla="*/ 1017 w 1587"/>
                <a:gd name="T101" fmla="*/ 326 h 399"/>
                <a:gd name="T102" fmla="*/ 1034 w 1587"/>
                <a:gd name="T103" fmla="*/ 330 h 399"/>
                <a:gd name="T104" fmla="*/ 1066 w 1587"/>
                <a:gd name="T105" fmla="*/ 338 h 399"/>
                <a:gd name="T106" fmla="*/ 1230 w 1587"/>
                <a:gd name="T107" fmla="*/ 349 h 399"/>
                <a:gd name="T108" fmla="*/ 1415 w 1587"/>
                <a:gd name="T109" fmla="*/ 358 h 399"/>
                <a:gd name="T110" fmla="*/ 1470 w 1587"/>
                <a:gd name="T111" fmla="*/ 39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87" h="399">
                  <a:moveTo>
                    <a:pt x="0" y="0"/>
                  </a:moveTo>
                  <a:lnTo>
                    <a:pt x="0" y="0"/>
                  </a:lnTo>
                  <a:lnTo>
                    <a:pt x="0" y="0"/>
                  </a:lnTo>
                  <a:lnTo>
                    <a:pt x="0" y="0"/>
                  </a:lnTo>
                  <a:lnTo>
                    <a:pt x="56" y="0"/>
                  </a:lnTo>
                  <a:lnTo>
                    <a:pt x="56" y="4"/>
                  </a:lnTo>
                  <a:lnTo>
                    <a:pt x="56" y="4"/>
                  </a:lnTo>
                  <a:lnTo>
                    <a:pt x="64" y="4"/>
                  </a:lnTo>
                  <a:lnTo>
                    <a:pt x="64" y="8"/>
                  </a:lnTo>
                  <a:lnTo>
                    <a:pt x="64" y="8"/>
                  </a:lnTo>
                  <a:lnTo>
                    <a:pt x="88" y="8"/>
                  </a:lnTo>
                  <a:lnTo>
                    <a:pt x="88" y="12"/>
                  </a:lnTo>
                  <a:lnTo>
                    <a:pt x="88" y="12"/>
                  </a:lnTo>
                  <a:lnTo>
                    <a:pt x="113" y="12"/>
                  </a:lnTo>
                  <a:lnTo>
                    <a:pt x="113" y="16"/>
                  </a:lnTo>
                  <a:lnTo>
                    <a:pt x="113" y="16"/>
                  </a:lnTo>
                  <a:lnTo>
                    <a:pt x="196" y="16"/>
                  </a:lnTo>
                  <a:lnTo>
                    <a:pt x="196" y="19"/>
                  </a:lnTo>
                  <a:lnTo>
                    <a:pt x="196" y="19"/>
                  </a:lnTo>
                  <a:lnTo>
                    <a:pt x="202" y="19"/>
                  </a:lnTo>
                  <a:lnTo>
                    <a:pt x="202" y="23"/>
                  </a:lnTo>
                  <a:lnTo>
                    <a:pt x="202" y="23"/>
                  </a:lnTo>
                  <a:lnTo>
                    <a:pt x="209" y="23"/>
                  </a:lnTo>
                  <a:lnTo>
                    <a:pt x="209" y="27"/>
                  </a:lnTo>
                  <a:lnTo>
                    <a:pt x="209" y="27"/>
                  </a:lnTo>
                  <a:lnTo>
                    <a:pt x="209" y="27"/>
                  </a:lnTo>
                  <a:lnTo>
                    <a:pt x="209" y="31"/>
                  </a:lnTo>
                  <a:lnTo>
                    <a:pt x="209" y="31"/>
                  </a:lnTo>
                  <a:lnTo>
                    <a:pt x="218" y="31"/>
                  </a:lnTo>
                  <a:lnTo>
                    <a:pt x="218" y="34"/>
                  </a:lnTo>
                  <a:lnTo>
                    <a:pt x="218" y="34"/>
                  </a:lnTo>
                  <a:lnTo>
                    <a:pt x="222" y="34"/>
                  </a:lnTo>
                  <a:lnTo>
                    <a:pt x="222" y="34"/>
                  </a:lnTo>
                  <a:lnTo>
                    <a:pt x="222" y="34"/>
                  </a:lnTo>
                  <a:lnTo>
                    <a:pt x="222" y="34"/>
                  </a:lnTo>
                  <a:lnTo>
                    <a:pt x="222" y="42"/>
                  </a:lnTo>
                  <a:lnTo>
                    <a:pt x="222" y="42"/>
                  </a:lnTo>
                  <a:lnTo>
                    <a:pt x="226" y="42"/>
                  </a:lnTo>
                  <a:lnTo>
                    <a:pt x="226" y="46"/>
                  </a:lnTo>
                  <a:lnTo>
                    <a:pt x="226" y="46"/>
                  </a:lnTo>
                  <a:lnTo>
                    <a:pt x="227" y="46"/>
                  </a:lnTo>
                  <a:lnTo>
                    <a:pt x="227" y="50"/>
                  </a:lnTo>
                  <a:lnTo>
                    <a:pt x="227" y="50"/>
                  </a:lnTo>
                  <a:lnTo>
                    <a:pt x="241" y="50"/>
                  </a:lnTo>
                  <a:lnTo>
                    <a:pt x="241" y="53"/>
                  </a:lnTo>
                  <a:lnTo>
                    <a:pt x="241" y="53"/>
                  </a:lnTo>
                  <a:lnTo>
                    <a:pt x="249" y="53"/>
                  </a:lnTo>
                  <a:lnTo>
                    <a:pt x="249" y="57"/>
                  </a:lnTo>
                  <a:lnTo>
                    <a:pt x="249" y="57"/>
                  </a:lnTo>
                  <a:lnTo>
                    <a:pt x="274" y="57"/>
                  </a:lnTo>
                  <a:lnTo>
                    <a:pt x="274" y="61"/>
                  </a:lnTo>
                  <a:lnTo>
                    <a:pt x="274" y="61"/>
                  </a:lnTo>
                  <a:lnTo>
                    <a:pt x="275" y="61"/>
                  </a:lnTo>
                  <a:lnTo>
                    <a:pt x="275" y="65"/>
                  </a:lnTo>
                  <a:lnTo>
                    <a:pt x="275" y="65"/>
                  </a:lnTo>
                  <a:lnTo>
                    <a:pt x="282" y="65"/>
                  </a:lnTo>
                  <a:lnTo>
                    <a:pt x="282" y="68"/>
                  </a:lnTo>
                  <a:lnTo>
                    <a:pt x="282" y="68"/>
                  </a:lnTo>
                  <a:lnTo>
                    <a:pt x="283" y="68"/>
                  </a:lnTo>
                  <a:lnTo>
                    <a:pt x="283" y="72"/>
                  </a:lnTo>
                  <a:lnTo>
                    <a:pt x="283" y="72"/>
                  </a:lnTo>
                  <a:lnTo>
                    <a:pt x="286" y="72"/>
                  </a:lnTo>
                  <a:lnTo>
                    <a:pt x="286" y="76"/>
                  </a:lnTo>
                  <a:lnTo>
                    <a:pt x="286" y="76"/>
                  </a:lnTo>
                  <a:lnTo>
                    <a:pt x="304" y="76"/>
                  </a:lnTo>
                  <a:lnTo>
                    <a:pt x="304" y="80"/>
                  </a:lnTo>
                  <a:lnTo>
                    <a:pt x="304" y="80"/>
                  </a:lnTo>
                  <a:lnTo>
                    <a:pt x="314" y="80"/>
                  </a:lnTo>
                  <a:lnTo>
                    <a:pt x="314" y="84"/>
                  </a:lnTo>
                  <a:lnTo>
                    <a:pt x="314" y="84"/>
                  </a:lnTo>
                  <a:lnTo>
                    <a:pt x="346" y="84"/>
                  </a:lnTo>
                  <a:lnTo>
                    <a:pt x="346" y="88"/>
                  </a:lnTo>
                  <a:lnTo>
                    <a:pt x="346" y="88"/>
                  </a:lnTo>
                  <a:lnTo>
                    <a:pt x="371" y="88"/>
                  </a:lnTo>
                  <a:lnTo>
                    <a:pt x="371" y="91"/>
                  </a:lnTo>
                  <a:lnTo>
                    <a:pt x="371" y="91"/>
                  </a:lnTo>
                  <a:lnTo>
                    <a:pt x="383" y="91"/>
                  </a:lnTo>
                  <a:lnTo>
                    <a:pt x="383" y="95"/>
                  </a:lnTo>
                  <a:lnTo>
                    <a:pt x="383" y="95"/>
                  </a:lnTo>
                  <a:lnTo>
                    <a:pt x="389" y="95"/>
                  </a:lnTo>
                  <a:lnTo>
                    <a:pt x="389" y="99"/>
                  </a:lnTo>
                  <a:lnTo>
                    <a:pt x="389" y="99"/>
                  </a:lnTo>
                  <a:lnTo>
                    <a:pt x="391" y="99"/>
                  </a:lnTo>
                  <a:lnTo>
                    <a:pt x="391" y="103"/>
                  </a:lnTo>
                  <a:lnTo>
                    <a:pt x="391" y="103"/>
                  </a:lnTo>
                  <a:lnTo>
                    <a:pt x="393" y="103"/>
                  </a:lnTo>
                  <a:lnTo>
                    <a:pt x="393" y="107"/>
                  </a:lnTo>
                  <a:lnTo>
                    <a:pt x="393" y="107"/>
                  </a:lnTo>
                  <a:lnTo>
                    <a:pt x="400" y="107"/>
                  </a:lnTo>
                  <a:lnTo>
                    <a:pt x="400" y="110"/>
                  </a:lnTo>
                  <a:lnTo>
                    <a:pt x="400" y="110"/>
                  </a:lnTo>
                  <a:lnTo>
                    <a:pt x="416" y="110"/>
                  </a:lnTo>
                  <a:lnTo>
                    <a:pt x="416" y="114"/>
                  </a:lnTo>
                  <a:lnTo>
                    <a:pt x="416" y="114"/>
                  </a:lnTo>
                  <a:lnTo>
                    <a:pt x="418" y="114"/>
                  </a:lnTo>
                  <a:lnTo>
                    <a:pt x="418" y="118"/>
                  </a:lnTo>
                  <a:lnTo>
                    <a:pt x="418" y="118"/>
                  </a:lnTo>
                  <a:lnTo>
                    <a:pt x="422" y="118"/>
                  </a:lnTo>
                  <a:lnTo>
                    <a:pt x="422" y="122"/>
                  </a:lnTo>
                  <a:lnTo>
                    <a:pt x="422" y="122"/>
                  </a:lnTo>
                  <a:lnTo>
                    <a:pt x="428" y="122"/>
                  </a:lnTo>
                  <a:lnTo>
                    <a:pt x="428" y="126"/>
                  </a:lnTo>
                  <a:lnTo>
                    <a:pt x="428" y="126"/>
                  </a:lnTo>
                  <a:lnTo>
                    <a:pt x="436" y="126"/>
                  </a:lnTo>
                  <a:lnTo>
                    <a:pt x="436" y="130"/>
                  </a:lnTo>
                  <a:lnTo>
                    <a:pt x="436" y="130"/>
                  </a:lnTo>
                  <a:lnTo>
                    <a:pt x="436" y="130"/>
                  </a:lnTo>
                  <a:lnTo>
                    <a:pt x="436" y="133"/>
                  </a:lnTo>
                  <a:lnTo>
                    <a:pt x="436" y="133"/>
                  </a:lnTo>
                  <a:lnTo>
                    <a:pt x="448" y="133"/>
                  </a:lnTo>
                  <a:lnTo>
                    <a:pt x="448" y="137"/>
                  </a:lnTo>
                  <a:lnTo>
                    <a:pt x="448" y="137"/>
                  </a:lnTo>
                  <a:lnTo>
                    <a:pt x="452" y="137"/>
                  </a:lnTo>
                  <a:lnTo>
                    <a:pt x="452" y="141"/>
                  </a:lnTo>
                  <a:lnTo>
                    <a:pt x="452" y="141"/>
                  </a:lnTo>
                  <a:lnTo>
                    <a:pt x="459" y="141"/>
                  </a:lnTo>
                  <a:lnTo>
                    <a:pt x="459" y="145"/>
                  </a:lnTo>
                  <a:lnTo>
                    <a:pt x="459" y="145"/>
                  </a:lnTo>
                  <a:lnTo>
                    <a:pt x="469" y="145"/>
                  </a:lnTo>
                  <a:lnTo>
                    <a:pt x="469" y="149"/>
                  </a:lnTo>
                  <a:lnTo>
                    <a:pt x="469" y="149"/>
                  </a:lnTo>
                  <a:lnTo>
                    <a:pt x="470" y="149"/>
                  </a:lnTo>
                  <a:lnTo>
                    <a:pt x="470" y="153"/>
                  </a:lnTo>
                  <a:lnTo>
                    <a:pt x="470" y="153"/>
                  </a:lnTo>
                  <a:lnTo>
                    <a:pt x="473" y="153"/>
                  </a:lnTo>
                  <a:lnTo>
                    <a:pt x="473" y="156"/>
                  </a:lnTo>
                  <a:lnTo>
                    <a:pt x="473" y="156"/>
                  </a:lnTo>
                  <a:lnTo>
                    <a:pt x="490" y="156"/>
                  </a:lnTo>
                  <a:lnTo>
                    <a:pt x="490" y="160"/>
                  </a:lnTo>
                  <a:lnTo>
                    <a:pt x="490" y="160"/>
                  </a:lnTo>
                  <a:lnTo>
                    <a:pt x="523" y="160"/>
                  </a:lnTo>
                  <a:lnTo>
                    <a:pt x="523" y="164"/>
                  </a:lnTo>
                  <a:lnTo>
                    <a:pt x="523" y="164"/>
                  </a:lnTo>
                  <a:lnTo>
                    <a:pt x="526" y="164"/>
                  </a:lnTo>
                  <a:lnTo>
                    <a:pt x="526" y="168"/>
                  </a:lnTo>
                  <a:lnTo>
                    <a:pt x="526" y="168"/>
                  </a:lnTo>
                  <a:lnTo>
                    <a:pt x="527" y="168"/>
                  </a:lnTo>
                  <a:lnTo>
                    <a:pt x="527" y="172"/>
                  </a:lnTo>
                  <a:lnTo>
                    <a:pt x="527" y="172"/>
                  </a:lnTo>
                  <a:lnTo>
                    <a:pt x="529" y="172"/>
                  </a:lnTo>
                  <a:lnTo>
                    <a:pt x="529" y="176"/>
                  </a:lnTo>
                  <a:lnTo>
                    <a:pt x="529" y="176"/>
                  </a:lnTo>
                  <a:lnTo>
                    <a:pt x="531" y="176"/>
                  </a:lnTo>
                  <a:lnTo>
                    <a:pt x="531" y="180"/>
                  </a:lnTo>
                  <a:lnTo>
                    <a:pt x="531" y="180"/>
                  </a:lnTo>
                  <a:lnTo>
                    <a:pt x="554" y="180"/>
                  </a:lnTo>
                  <a:lnTo>
                    <a:pt x="554" y="183"/>
                  </a:lnTo>
                  <a:lnTo>
                    <a:pt x="554" y="183"/>
                  </a:lnTo>
                  <a:lnTo>
                    <a:pt x="559" y="183"/>
                  </a:lnTo>
                  <a:lnTo>
                    <a:pt x="559" y="187"/>
                  </a:lnTo>
                  <a:lnTo>
                    <a:pt x="561" y="187"/>
                  </a:lnTo>
                  <a:lnTo>
                    <a:pt x="561" y="187"/>
                  </a:lnTo>
                  <a:lnTo>
                    <a:pt x="561" y="195"/>
                  </a:lnTo>
                  <a:lnTo>
                    <a:pt x="561" y="195"/>
                  </a:lnTo>
                  <a:lnTo>
                    <a:pt x="580" y="195"/>
                  </a:lnTo>
                  <a:lnTo>
                    <a:pt x="580" y="198"/>
                  </a:lnTo>
                  <a:lnTo>
                    <a:pt x="580" y="198"/>
                  </a:lnTo>
                  <a:lnTo>
                    <a:pt x="591" y="198"/>
                  </a:lnTo>
                  <a:lnTo>
                    <a:pt x="591" y="202"/>
                  </a:lnTo>
                  <a:lnTo>
                    <a:pt x="591" y="202"/>
                  </a:lnTo>
                  <a:lnTo>
                    <a:pt x="592" y="202"/>
                  </a:lnTo>
                  <a:lnTo>
                    <a:pt x="592" y="206"/>
                  </a:lnTo>
                  <a:lnTo>
                    <a:pt x="592" y="206"/>
                  </a:lnTo>
                  <a:lnTo>
                    <a:pt x="593" y="206"/>
                  </a:lnTo>
                  <a:lnTo>
                    <a:pt x="593" y="210"/>
                  </a:lnTo>
                  <a:lnTo>
                    <a:pt x="593" y="210"/>
                  </a:lnTo>
                  <a:lnTo>
                    <a:pt x="622" y="210"/>
                  </a:lnTo>
                  <a:lnTo>
                    <a:pt x="622" y="214"/>
                  </a:lnTo>
                  <a:lnTo>
                    <a:pt x="622" y="214"/>
                  </a:lnTo>
                  <a:lnTo>
                    <a:pt x="649" y="214"/>
                  </a:lnTo>
                  <a:lnTo>
                    <a:pt x="649" y="218"/>
                  </a:lnTo>
                  <a:lnTo>
                    <a:pt x="649" y="218"/>
                  </a:lnTo>
                  <a:lnTo>
                    <a:pt x="658" y="218"/>
                  </a:lnTo>
                  <a:lnTo>
                    <a:pt x="658" y="222"/>
                  </a:lnTo>
                  <a:lnTo>
                    <a:pt x="658" y="222"/>
                  </a:lnTo>
                  <a:lnTo>
                    <a:pt x="663" y="222"/>
                  </a:lnTo>
                  <a:lnTo>
                    <a:pt x="663" y="226"/>
                  </a:lnTo>
                  <a:lnTo>
                    <a:pt x="663" y="226"/>
                  </a:lnTo>
                  <a:lnTo>
                    <a:pt x="664" y="226"/>
                  </a:lnTo>
                  <a:lnTo>
                    <a:pt x="664" y="230"/>
                  </a:lnTo>
                  <a:lnTo>
                    <a:pt x="664" y="230"/>
                  </a:lnTo>
                  <a:lnTo>
                    <a:pt x="667" y="230"/>
                  </a:lnTo>
                  <a:lnTo>
                    <a:pt x="667" y="234"/>
                  </a:lnTo>
                  <a:lnTo>
                    <a:pt x="667" y="234"/>
                  </a:lnTo>
                  <a:lnTo>
                    <a:pt x="675" y="234"/>
                  </a:lnTo>
                  <a:lnTo>
                    <a:pt x="675" y="238"/>
                  </a:lnTo>
                  <a:lnTo>
                    <a:pt x="675" y="238"/>
                  </a:lnTo>
                  <a:lnTo>
                    <a:pt x="690" y="238"/>
                  </a:lnTo>
                  <a:lnTo>
                    <a:pt x="690" y="241"/>
                  </a:lnTo>
                  <a:lnTo>
                    <a:pt x="690" y="241"/>
                  </a:lnTo>
                  <a:lnTo>
                    <a:pt x="692" y="241"/>
                  </a:lnTo>
                  <a:lnTo>
                    <a:pt x="692" y="245"/>
                  </a:lnTo>
                  <a:lnTo>
                    <a:pt x="692" y="245"/>
                  </a:lnTo>
                  <a:lnTo>
                    <a:pt x="711" y="245"/>
                  </a:lnTo>
                  <a:lnTo>
                    <a:pt x="711" y="249"/>
                  </a:lnTo>
                  <a:lnTo>
                    <a:pt x="711" y="249"/>
                  </a:lnTo>
                  <a:lnTo>
                    <a:pt x="744" y="249"/>
                  </a:lnTo>
                  <a:lnTo>
                    <a:pt x="744" y="253"/>
                  </a:lnTo>
                  <a:lnTo>
                    <a:pt x="744" y="253"/>
                  </a:lnTo>
                  <a:lnTo>
                    <a:pt x="764" y="253"/>
                  </a:lnTo>
                  <a:lnTo>
                    <a:pt x="764" y="257"/>
                  </a:lnTo>
                  <a:lnTo>
                    <a:pt x="764" y="257"/>
                  </a:lnTo>
                  <a:lnTo>
                    <a:pt x="772" y="257"/>
                  </a:lnTo>
                  <a:lnTo>
                    <a:pt x="772" y="261"/>
                  </a:lnTo>
                  <a:lnTo>
                    <a:pt x="772" y="261"/>
                  </a:lnTo>
                  <a:lnTo>
                    <a:pt x="773" y="261"/>
                  </a:lnTo>
                  <a:lnTo>
                    <a:pt x="773" y="264"/>
                  </a:lnTo>
                  <a:lnTo>
                    <a:pt x="773" y="264"/>
                  </a:lnTo>
                  <a:lnTo>
                    <a:pt x="778" y="264"/>
                  </a:lnTo>
                  <a:lnTo>
                    <a:pt x="778" y="268"/>
                  </a:lnTo>
                  <a:lnTo>
                    <a:pt x="778" y="268"/>
                  </a:lnTo>
                  <a:lnTo>
                    <a:pt x="782" y="268"/>
                  </a:lnTo>
                  <a:lnTo>
                    <a:pt x="782" y="272"/>
                  </a:lnTo>
                  <a:lnTo>
                    <a:pt x="782" y="272"/>
                  </a:lnTo>
                  <a:lnTo>
                    <a:pt x="790" y="272"/>
                  </a:lnTo>
                  <a:lnTo>
                    <a:pt x="790" y="276"/>
                  </a:lnTo>
                  <a:lnTo>
                    <a:pt x="790" y="276"/>
                  </a:lnTo>
                  <a:lnTo>
                    <a:pt x="796" y="276"/>
                  </a:lnTo>
                  <a:lnTo>
                    <a:pt x="796" y="280"/>
                  </a:lnTo>
                  <a:lnTo>
                    <a:pt x="796" y="280"/>
                  </a:lnTo>
                  <a:lnTo>
                    <a:pt x="813" y="280"/>
                  </a:lnTo>
                  <a:lnTo>
                    <a:pt x="813" y="283"/>
                  </a:lnTo>
                  <a:lnTo>
                    <a:pt x="813" y="283"/>
                  </a:lnTo>
                  <a:lnTo>
                    <a:pt x="820" y="283"/>
                  </a:lnTo>
                  <a:lnTo>
                    <a:pt x="820" y="287"/>
                  </a:lnTo>
                  <a:lnTo>
                    <a:pt x="820" y="287"/>
                  </a:lnTo>
                  <a:lnTo>
                    <a:pt x="826" y="287"/>
                  </a:lnTo>
                  <a:lnTo>
                    <a:pt x="826" y="291"/>
                  </a:lnTo>
                  <a:lnTo>
                    <a:pt x="826" y="291"/>
                  </a:lnTo>
                  <a:lnTo>
                    <a:pt x="851" y="291"/>
                  </a:lnTo>
                  <a:lnTo>
                    <a:pt x="851" y="295"/>
                  </a:lnTo>
                  <a:lnTo>
                    <a:pt x="851" y="295"/>
                  </a:lnTo>
                  <a:lnTo>
                    <a:pt x="855" y="295"/>
                  </a:lnTo>
                  <a:lnTo>
                    <a:pt x="855" y="299"/>
                  </a:lnTo>
                  <a:lnTo>
                    <a:pt x="855" y="299"/>
                  </a:lnTo>
                  <a:lnTo>
                    <a:pt x="895" y="299"/>
                  </a:lnTo>
                  <a:lnTo>
                    <a:pt x="895" y="303"/>
                  </a:lnTo>
                  <a:lnTo>
                    <a:pt x="895" y="303"/>
                  </a:lnTo>
                  <a:lnTo>
                    <a:pt x="915" y="303"/>
                  </a:lnTo>
                  <a:lnTo>
                    <a:pt x="915" y="306"/>
                  </a:lnTo>
                  <a:lnTo>
                    <a:pt x="915" y="306"/>
                  </a:lnTo>
                  <a:lnTo>
                    <a:pt x="925" y="306"/>
                  </a:lnTo>
                  <a:lnTo>
                    <a:pt x="925" y="311"/>
                  </a:lnTo>
                  <a:lnTo>
                    <a:pt x="925" y="311"/>
                  </a:lnTo>
                  <a:lnTo>
                    <a:pt x="945" y="311"/>
                  </a:lnTo>
                  <a:lnTo>
                    <a:pt x="945" y="315"/>
                  </a:lnTo>
                  <a:lnTo>
                    <a:pt x="945" y="315"/>
                  </a:lnTo>
                  <a:lnTo>
                    <a:pt x="978" y="315"/>
                  </a:lnTo>
                  <a:lnTo>
                    <a:pt x="978" y="319"/>
                  </a:lnTo>
                  <a:lnTo>
                    <a:pt x="978" y="319"/>
                  </a:lnTo>
                  <a:lnTo>
                    <a:pt x="984" y="319"/>
                  </a:lnTo>
                  <a:lnTo>
                    <a:pt x="984" y="322"/>
                  </a:lnTo>
                  <a:lnTo>
                    <a:pt x="984" y="322"/>
                  </a:lnTo>
                  <a:lnTo>
                    <a:pt x="1017" y="322"/>
                  </a:lnTo>
                  <a:lnTo>
                    <a:pt x="1017" y="326"/>
                  </a:lnTo>
                  <a:lnTo>
                    <a:pt x="1017" y="326"/>
                  </a:lnTo>
                  <a:lnTo>
                    <a:pt x="1032" y="326"/>
                  </a:lnTo>
                  <a:lnTo>
                    <a:pt x="1032" y="330"/>
                  </a:lnTo>
                  <a:lnTo>
                    <a:pt x="1032" y="330"/>
                  </a:lnTo>
                  <a:lnTo>
                    <a:pt x="1034" y="330"/>
                  </a:lnTo>
                  <a:lnTo>
                    <a:pt x="1034" y="334"/>
                  </a:lnTo>
                  <a:lnTo>
                    <a:pt x="1034" y="334"/>
                  </a:lnTo>
                  <a:lnTo>
                    <a:pt x="1066" y="334"/>
                  </a:lnTo>
                  <a:lnTo>
                    <a:pt x="1066" y="338"/>
                  </a:lnTo>
                  <a:lnTo>
                    <a:pt x="1066" y="338"/>
                  </a:lnTo>
                  <a:lnTo>
                    <a:pt x="1149" y="338"/>
                  </a:lnTo>
                  <a:lnTo>
                    <a:pt x="1149" y="343"/>
                  </a:lnTo>
                  <a:lnTo>
                    <a:pt x="1149" y="343"/>
                  </a:lnTo>
                  <a:lnTo>
                    <a:pt x="1230" y="343"/>
                  </a:lnTo>
                  <a:lnTo>
                    <a:pt x="1230" y="349"/>
                  </a:lnTo>
                  <a:lnTo>
                    <a:pt x="1230" y="349"/>
                  </a:lnTo>
                  <a:lnTo>
                    <a:pt x="1343" y="349"/>
                  </a:lnTo>
                  <a:lnTo>
                    <a:pt x="1343" y="358"/>
                  </a:lnTo>
                  <a:lnTo>
                    <a:pt x="1343" y="358"/>
                  </a:lnTo>
                  <a:lnTo>
                    <a:pt x="1415" y="358"/>
                  </a:lnTo>
                  <a:lnTo>
                    <a:pt x="1415" y="371"/>
                  </a:lnTo>
                  <a:lnTo>
                    <a:pt x="1415" y="371"/>
                  </a:lnTo>
                  <a:lnTo>
                    <a:pt x="1470" y="371"/>
                  </a:lnTo>
                  <a:lnTo>
                    <a:pt x="1470" y="399"/>
                  </a:lnTo>
                  <a:lnTo>
                    <a:pt x="1470" y="399"/>
                  </a:lnTo>
                  <a:lnTo>
                    <a:pt x="1587" y="399"/>
                  </a:lnTo>
                  <a:lnTo>
                    <a:pt x="1587" y="399"/>
                  </a:lnTo>
                </a:path>
              </a:pathLst>
            </a:custGeom>
            <a:noFill/>
            <a:ln w="19050" cap="flat">
              <a:solidFill>
                <a:srgbClr val="66203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7" name="Line 1415">
              <a:extLst>
                <a:ext uri="{FF2B5EF4-FFF2-40B4-BE49-F238E27FC236}">
                  <a16:creationId xmlns:a16="http://schemas.microsoft.com/office/drawing/2014/main" id="{3FF13D3D-453F-BC6B-C3DC-0655D244BB6E}"/>
                </a:ext>
              </a:extLst>
            </p:cNvPr>
            <p:cNvSpPr>
              <a:spLocks noChangeShapeType="1"/>
            </p:cNvSpPr>
            <p:nvPr/>
          </p:nvSpPr>
          <p:spPr bwMode="auto">
            <a:xfrm>
              <a:off x="1372581" y="855361"/>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8" name="Line 1416">
              <a:extLst>
                <a:ext uri="{FF2B5EF4-FFF2-40B4-BE49-F238E27FC236}">
                  <a16:creationId xmlns:a16="http://schemas.microsoft.com/office/drawing/2014/main" id="{C86B27DD-B1B8-73C0-1B2E-469510698526}"/>
                </a:ext>
              </a:extLst>
            </p:cNvPr>
            <p:cNvSpPr>
              <a:spLocks noChangeShapeType="1"/>
            </p:cNvSpPr>
            <p:nvPr/>
          </p:nvSpPr>
          <p:spPr bwMode="auto">
            <a:xfrm>
              <a:off x="1631051" y="897716"/>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9" name="Line 1417">
              <a:extLst>
                <a:ext uri="{FF2B5EF4-FFF2-40B4-BE49-F238E27FC236}">
                  <a16:creationId xmlns:a16="http://schemas.microsoft.com/office/drawing/2014/main" id="{8B995FD7-3A97-C02E-4C85-69E9328F6EC3}"/>
                </a:ext>
              </a:extLst>
            </p:cNvPr>
            <p:cNvSpPr>
              <a:spLocks noChangeShapeType="1"/>
            </p:cNvSpPr>
            <p:nvPr/>
          </p:nvSpPr>
          <p:spPr bwMode="auto">
            <a:xfrm>
              <a:off x="1729739" y="917972"/>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0" name="Line 1418">
              <a:extLst>
                <a:ext uri="{FF2B5EF4-FFF2-40B4-BE49-F238E27FC236}">
                  <a16:creationId xmlns:a16="http://schemas.microsoft.com/office/drawing/2014/main" id="{0AC18DBE-D15A-BD23-C1FB-AB3A1653EA89}"/>
                </a:ext>
              </a:extLst>
            </p:cNvPr>
            <p:cNvSpPr>
              <a:spLocks noChangeShapeType="1"/>
            </p:cNvSpPr>
            <p:nvPr/>
          </p:nvSpPr>
          <p:spPr bwMode="auto">
            <a:xfrm>
              <a:off x="1936514" y="99531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1" name="Line 1419">
              <a:extLst>
                <a:ext uri="{FF2B5EF4-FFF2-40B4-BE49-F238E27FC236}">
                  <a16:creationId xmlns:a16="http://schemas.microsoft.com/office/drawing/2014/main" id="{0AF362F7-FAA5-0CFF-0ACB-318DFCBD8A94}"/>
                </a:ext>
              </a:extLst>
            </p:cNvPr>
            <p:cNvSpPr>
              <a:spLocks noChangeShapeType="1"/>
            </p:cNvSpPr>
            <p:nvPr/>
          </p:nvSpPr>
          <p:spPr bwMode="auto">
            <a:xfrm>
              <a:off x="2859954" y="1166575"/>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2" name="Line 1420">
              <a:extLst>
                <a:ext uri="{FF2B5EF4-FFF2-40B4-BE49-F238E27FC236}">
                  <a16:creationId xmlns:a16="http://schemas.microsoft.com/office/drawing/2014/main" id="{DD8EBBA9-F983-E56C-631A-A6C0D7FE34A5}"/>
                </a:ext>
              </a:extLst>
            </p:cNvPr>
            <p:cNvSpPr>
              <a:spLocks noChangeShapeType="1"/>
            </p:cNvSpPr>
            <p:nvPr/>
          </p:nvSpPr>
          <p:spPr bwMode="auto">
            <a:xfrm>
              <a:off x="2862304" y="1166575"/>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3" name="Line 1421">
              <a:extLst>
                <a:ext uri="{FF2B5EF4-FFF2-40B4-BE49-F238E27FC236}">
                  <a16:creationId xmlns:a16="http://schemas.microsoft.com/office/drawing/2014/main" id="{858D1A37-A5DE-82EE-5D02-7D964D23A650}"/>
                </a:ext>
              </a:extLst>
            </p:cNvPr>
            <p:cNvSpPr>
              <a:spLocks noChangeShapeType="1"/>
            </p:cNvSpPr>
            <p:nvPr/>
          </p:nvSpPr>
          <p:spPr bwMode="auto">
            <a:xfrm>
              <a:off x="3040882" y="1179465"/>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4" name="Line 1422">
              <a:extLst>
                <a:ext uri="{FF2B5EF4-FFF2-40B4-BE49-F238E27FC236}">
                  <a16:creationId xmlns:a16="http://schemas.microsoft.com/office/drawing/2014/main" id="{56E514EA-004F-BAB9-C37C-A8B51AA1B50C}"/>
                </a:ext>
              </a:extLst>
            </p:cNvPr>
            <p:cNvSpPr>
              <a:spLocks noChangeShapeType="1"/>
            </p:cNvSpPr>
            <p:nvPr/>
          </p:nvSpPr>
          <p:spPr bwMode="auto">
            <a:xfrm>
              <a:off x="3064380" y="1183148"/>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5" name="Line 1423">
              <a:extLst>
                <a:ext uri="{FF2B5EF4-FFF2-40B4-BE49-F238E27FC236}">
                  <a16:creationId xmlns:a16="http://schemas.microsoft.com/office/drawing/2014/main" id="{3C92F0EE-BA9B-9A99-62A7-95564D2F4248}"/>
                </a:ext>
              </a:extLst>
            </p:cNvPr>
            <p:cNvSpPr>
              <a:spLocks noChangeShapeType="1"/>
            </p:cNvSpPr>
            <p:nvPr/>
          </p:nvSpPr>
          <p:spPr bwMode="auto">
            <a:xfrm>
              <a:off x="3158368" y="1203405"/>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6" name="Line 1424">
              <a:extLst>
                <a:ext uri="{FF2B5EF4-FFF2-40B4-BE49-F238E27FC236}">
                  <a16:creationId xmlns:a16="http://schemas.microsoft.com/office/drawing/2014/main" id="{FA112214-D12D-25AF-8BD8-6F83E8ED189A}"/>
                </a:ext>
              </a:extLst>
            </p:cNvPr>
            <p:cNvSpPr>
              <a:spLocks noChangeShapeType="1"/>
            </p:cNvSpPr>
            <p:nvPr/>
          </p:nvSpPr>
          <p:spPr bwMode="auto">
            <a:xfrm>
              <a:off x="3494378"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7" name="Line 1425">
              <a:extLst>
                <a:ext uri="{FF2B5EF4-FFF2-40B4-BE49-F238E27FC236}">
                  <a16:creationId xmlns:a16="http://schemas.microsoft.com/office/drawing/2014/main" id="{70386A28-3666-FD6D-DBAE-31C36877D8CE}"/>
                </a:ext>
              </a:extLst>
            </p:cNvPr>
            <p:cNvSpPr>
              <a:spLocks noChangeShapeType="1"/>
            </p:cNvSpPr>
            <p:nvPr/>
          </p:nvSpPr>
          <p:spPr bwMode="auto">
            <a:xfrm>
              <a:off x="3496728"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8" name="Line 1426">
              <a:extLst>
                <a:ext uri="{FF2B5EF4-FFF2-40B4-BE49-F238E27FC236}">
                  <a16:creationId xmlns:a16="http://schemas.microsoft.com/office/drawing/2014/main" id="{62E8A3CC-4F71-97C6-AA97-0001D274F427}"/>
                </a:ext>
              </a:extLst>
            </p:cNvPr>
            <p:cNvSpPr>
              <a:spLocks noChangeShapeType="1"/>
            </p:cNvSpPr>
            <p:nvPr/>
          </p:nvSpPr>
          <p:spPr bwMode="auto">
            <a:xfrm>
              <a:off x="3506127"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9" name="Line 1427">
              <a:extLst>
                <a:ext uri="{FF2B5EF4-FFF2-40B4-BE49-F238E27FC236}">
                  <a16:creationId xmlns:a16="http://schemas.microsoft.com/office/drawing/2014/main" id="{8D1B9756-07D5-FFD3-4922-D69D744C7444}"/>
                </a:ext>
              </a:extLst>
            </p:cNvPr>
            <p:cNvSpPr>
              <a:spLocks noChangeShapeType="1"/>
            </p:cNvSpPr>
            <p:nvPr/>
          </p:nvSpPr>
          <p:spPr bwMode="auto">
            <a:xfrm>
              <a:off x="3508477"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0" name="Line 1428">
              <a:extLst>
                <a:ext uri="{FF2B5EF4-FFF2-40B4-BE49-F238E27FC236}">
                  <a16:creationId xmlns:a16="http://schemas.microsoft.com/office/drawing/2014/main" id="{167F3ABC-AA6B-BA1E-A683-2BC97BB66DA2}"/>
                </a:ext>
              </a:extLst>
            </p:cNvPr>
            <p:cNvSpPr>
              <a:spLocks noChangeShapeType="1"/>
            </p:cNvSpPr>
            <p:nvPr/>
          </p:nvSpPr>
          <p:spPr bwMode="auto">
            <a:xfrm>
              <a:off x="3515526"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1" name="Line 1429">
              <a:extLst>
                <a:ext uri="{FF2B5EF4-FFF2-40B4-BE49-F238E27FC236}">
                  <a16:creationId xmlns:a16="http://schemas.microsoft.com/office/drawing/2014/main" id="{03DB0E2E-478E-6790-F863-87194845BFEF}"/>
                </a:ext>
              </a:extLst>
            </p:cNvPr>
            <p:cNvSpPr>
              <a:spLocks noChangeShapeType="1"/>
            </p:cNvSpPr>
            <p:nvPr/>
          </p:nvSpPr>
          <p:spPr bwMode="auto">
            <a:xfrm>
              <a:off x="3517875"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2" name="Line 1430">
              <a:extLst>
                <a:ext uri="{FF2B5EF4-FFF2-40B4-BE49-F238E27FC236}">
                  <a16:creationId xmlns:a16="http://schemas.microsoft.com/office/drawing/2014/main" id="{AC725F1D-531C-FAF2-A045-6DFD75231F14}"/>
                </a:ext>
              </a:extLst>
            </p:cNvPr>
            <p:cNvSpPr>
              <a:spLocks noChangeShapeType="1"/>
            </p:cNvSpPr>
            <p:nvPr/>
          </p:nvSpPr>
          <p:spPr bwMode="auto">
            <a:xfrm>
              <a:off x="3517875"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3" name="Line 1431">
              <a:extLst>
                <a:ext uri="{FF2B5EF4-FFF2-40B4-BE49-F238E27FC236}">
                  <a16:creationId xmlns:a16="http://schemas.microsoft.com/office/drawing/2014/main" id="{647F9E15-33C2-D089-8165-644F65963A54}"/>
                </a:ext>
              </a:extLst>
            </p:cNvPr>
            <p:cNvSpPr>
              <a:spLocks noChangeShapeType="1"/>
            </p:cNvSpPr>
            <p:nvPr/>
          </p:nvSpPr>
          <p:spPr bwMode="auto">
            <a:xfrm>
              <a:off x="3520225"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4" name="Line 1432">
              <a:extLst>
                <a:ext uri="{FF2B5EF4-FFF2-40B4-BE49-F238E27FC236}">
                  <a16:creationId xmlns:a16="http://schemas.microsoft.com/office/drawing/2014/main" id="{2E3E58AC-0FE5-FB03-6DAE-AD5846F5D14F}"/>
                </a:ext>
              </a:extLst>
            </p:cNvPr>
            <p:cNvSpPr>
              <a:spLocks noChangeShapeType="1"/>
            </p:cNvSpPr>
            <p:nvPr/>
          </p:nvSpPr>
          <p:spPr bwMode="auto">
            <a:xfrm>
              <a:off x="3522575"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5" name="Line 1433">
              <a:extLst>
                <a:ext uri="{FF2B5EF4-FFF2-40B4-BE49-F238E27FC236}">
                  <a16:creationId xmlns:a16="http://schemas.microsoft.com/office/drawing/2014/main" id="{E94330FE-514D-07B9-5267-C4B0CE3FA710}"/>
                </a:ext>
              </a:extLst>
            </p:cNvPr>
            <p:cNvSpPr>
              <a:spLocks noChangeShapeType="1"/>
            </p:cNvSpPr>
            <p:nvPr/>
          </p:nvSpPr>
          <p:spPr bwMode="auto">
            <a:xfrm>
              <a:off x="3529624"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6" name="Line 1434">
              <a:extLst>
                <a:ext uri="{FF2B5EF4-FFF2-40B4-BE49-F238E27FC236}">
                  <a16:creationId xmlns:a16="http://schemas.microsoft.com/office/drawing/2014/main" id="{90240028-A985-9ACF-1959-5D92C961F28E}"/>
                </a:ext>
              </a:extLst>
            </p:cNvPr>
            <p:cNvSpPr>
              <a:spLocks noChangeShapeType="1"/>
            </p:cNvSpPr>
            <p:nvPr/>
          </p:nvSpPr>
          <p:spPr bwMode="auto">
            <a:xfrm>
              <a:off x="3539023"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7" name="Line 1435">
              <a:extLst>
                <a:ext uri="{FF2B5EF4-FFF2-40B4-BE49-F238E27FC236}">
                  <a16:creationId xmlns:a16="http://schemas.microsoft.com/office/drawing/2014/main" id="{C9CA4114-3DF5-4C6D-7085-1ED4DEEF4AA2}"/>
                </a:ext>
              </a:extLst>
            </p:cNvPr>
            <p:cNvSpPr>
              <a:spLocks noChangeShapeType="1"/>
            </p:cNvSpPr>
            <p:nvPr/>
          </p:nvSpPr>
          <p:spPr bwMode="auto">
            <a:xfrm>
              <a:off x="3541373"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8" name="Line 1436">
              <a:extLst>
                <a:ext uri="{FF2B5EF4-FFF2-40B4-BE49-F238E27FC236}">
                  <a16:creationId xmlns:a16="http://schemas.microsoft.com/office/drawing/2014/main" id="{FE151290-CAB6-D8C3-5F06-239564F2CB6D}"/>
                </a:ext>
              </a:extLst>
            </p:cNvPr>
            <p:cNvSpPr>
              <a:spLocks noChangeShapeType="1"/>
            </p:cNvSpPr>
            <p:nvPr/>
          </p:nvSpPr>
          <p:spPr bwMode="auto">
            <a:xfrm>
              <a:off x="3546072"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9" name="Line 1437">
              <a:extLst>
                <a:ext uri="{FF2B5EF4-FFF2-40B4-BE49-F238E27FC236}">
                  <a16:creationId xmlns:a16="http://schemas.microsoft.com/office/drawing/2014/main" id="{493DBDC8-5523-838E-AF2C-606E0BD22A9C}"/>
                </a:ext>
              </a:extLst>
            </p:cNvPr>
            <p:cNvSpPr>
              <a:spLocks noChangeShapeType="1"/>
            </p:cNvSpPr>
            <p:nvPr/>
          </p:nvSpPr>
          <p:spPr bwMode="auto">
            <a:xfrm>
              <a:off x="3548422"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0" name="Line 1438">
              <a:extLst>
                <a:ext uri="{FF2B5EF4-FFF2-40B4-BE49-F238E27FC236}">
                  <a16:creationId xmlns:a16="http://schemas.microsoft.com/office/drawing/2014/main" id="{8F38E63A-9E91-23E5-0CB1-BB851D6C3CA9}"/>
                </a:ext>
              </a:extLst>
            </p:cNvPr>
            <p:cNvSpPr>
              <a:spLocks noChangeShapeType="1"/>
            </p:cNvSpPr>
            <p:nvPr/>
          </p:nvSpPr>
          <p:spPr bwMode="auto">
            <a:xfrm>
              <a:off x="3548422"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1" name="Line 1439">
              <a:extLst>
                <a:ext uri="{FF2B5EF4-FFF2-40B4-BE49-F238E27FC236}">
                  <a16:creationId xmlns:a16="http://schemas.microsoft.com/office/drawing/2014/main" id="{5706F96A-15B4-9D2F-0108-F8CD0A781B43}"/>
                </a:ext>
              </a:extLst>
            </p:cNvPr>
            <p:cNvSpPr>
              <a:spLocks noChangeShapeType="1"/>
            </p:cNvSpPr>
            <p:nvPr/>
          </p:nvSpPr>
          <p:spPr bwMode="auto">
            <a:xfrm>
              <a:off x="3548422" y="1240235"/>
              <a:ext cx="0" cy="55245"/>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2" name="Line 1440">
              <a:extLst>
                <a:ext uri="{FF2B5EF4-FFF2-40B4-BE49-F238E27FC236}">
                  <a16:creationId xmlns:a16="http://schemas.microsoft.com/office/drawing/2014/main" id="{6623A7D5-5882-B017-2582-F4B5D2D5C9CE}"/>
                </a:ext>
              </a:extLst>
            </p:cNvPr>
            <p:cNvSpPr>
              <a:spLocks noChangeShapeType="1"/>
            </p:cNvSpPr>
            <p:nvPr/>
          </p:nvSpPr>
          <p:spPr bwMode="auto">
            <a:xfrm>
              <a:off x="3550772"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3" name="Line 1441">
              <a:extLst>
                <a:ext uri="{FF2B5EF4-FFF2-40B4-BE49-F238E27FC236}">
                  <a16:creationId xmlns:a16="http://schemas.microsoft.com/office/drawing/2014/main" id="{00B1AE0E-8829-A907-76EB-6140009A0765}"/>
                </a:ext>
              </a:extLst>
            </p:cNvPr>
            <p:cNvSpPr>
              <a:spLocks noChangeShapeType="1"/>
            </p:cNvSpPr>
            <p:nvPr/>
          </p:nvSpPr>
          <p:spPr bwMode="auto">
            <a:xfrm>
              <a:off x="3555471"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4" name="Line 1442">
              <a:extLst>
                <a:ext uri="{FF2B5EF4-FFF2-40B4-BE49-F238E27FC236}">
                  <a16:creationId xmlns:a16="http://schemas.microsoft.com/office/drawing/2014/main" id="{49D14629-940E-661F-F8E8-5C6DD3B128A0}"/>
                </a:ext>
              </a:extLst>
            </p:cNvPr>
            <p:cNvSpPr>
              <a:spLocks noChangeShapeType="1"/>
            </p:cNvSpPr>
            <p:nvPr/>
          </p:nvSpPr>
          <p:spPr bwMode="auto">
            <a:xfrm>
              <a:off x="3557821"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5" name="Line 1443">
              <a:extLst>
                <a:ext uri="{FF2B5EF4-FFF2-40B4-BE49-F238E27FC236}">
                  <a16:creationId xmlns:a16="http://schemas.microsoft.com/office/drawing/2014/main" id="{83ABF1F8-E978-422A-EAA3-D95E6118C827}"/>
                </a:ext>
              </a:extLst>
            </p:cNvPr>
            <p:cNvSpPr>
              <a:spLocks noChangeShapeType="1"/>
            </p:cNvSpPr>
            <p:nvPr/>
          </p:nvSpPr>
          <p:spPr bwMode="auto">
            <a:xfrm>
              <a:off x="3567220"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6" name="Line 1444">
              <a:extLst>
                <a:ext uri="{FF2B5EF4-FFF2-40B4-BE49-F238E27FC236}">
                  <a16:creationId xmlns:a16="http://schemas.microsoft.com/office/drawing/2014/main" id="{A116A52A-1E8D-45FD-CB5E-08160A293877}"/>
                </a:ext>
              </a:extLst>
            </p:cNvPr>
            <p:cNvSpPr>
              <a:spLocks noChangeShapeType="1"/>
            </p:cNvSpPr>
            <p:nvPr/>
          </p:nvSpPr>
          <p:spPr bwMode="auto">
            <a:xfrm>
              <a:off x="3571919"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7" name="Line 1445">
              <a:extLst>
                <a:ext uri="{FF2B5EF4-FFF2-40B4-BE49-F238E27FC236}">
                  <a16:creationId xmlns:a16="http://schemas.microsoft.com/office/drawing/2014/main" id="{554A72A4-02F4-3AF6-0068-8F2FA1401D76}"/>
                </a:ext>
              </a:extLst>
            </p:cNvPr>
            <p:cNvSpPr>
              <a:spLocks noChangeShapeType="1"/>
            </p:cNvSpPr>
            <p:nvPr/>
          </p:nvSpPr>
          <p:spPr bwMode="auto">
            <a:xfrm>
              <a:off x="3576618"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8" name="Line 1446">
              <a:extLst>
                <a:ext uri="{FF2B5EF4-FFF2-40B4-BE49-F238E27FC236}">
                  <a16:creationId xmlns:a16="http://schemas.microsoft.com/office/drawing/2014/main" id="{BDAF55A3-D385-4508-5532-AF171D11E794}"/>
                </a:ext>
              </a:extLst>
            </p:cNvPr>
            <p:cNvSpPr>
              <a:spLocks noChangeShapeType="1"/>
            </p:cNvSpPr>
            <p:nvPr/>
          </p:nvSpPr>
          <p:spPr bwMode="auto">
            <a:xfrm>
              <a:off x="3581318"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9" name="Line 1447">
              <a:extLst>
                <a:ext uri="{FF2B5EF4-FFF2-40B4-BE49-F238E27FC236}">
                  <a16:creationId xmlns:a16="http://schemas.microsoft.com/office/drawing/2014/main" id="{4C356036-8890-F261-B2EB-50533D85B037}"/>
                </a:ext>
              </a:extLst>
            </p:cNvPr>
            <p:cNvSpPr>
              <a:spLocks noChangeShapeType="1"/>
            </p:cNvSpPr>
            <p:nvPr/>
          </p:nvSpPr>
          <p:spPr bwMode="auto">
            <a:xfrm>
              <a:off x="3583668"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0" name="Line 1448">
              <a:extLst>
                <a:ext uri="{FF2B5EF4-FFF2-40B4-BE49-F238E27FC236}">
                  <a16:creationId xmlns:a16="http://schemas.microsoft.com/office/drawing/2014/main" id="{D1A9B1AC-B9BC-AB5E-E07C-5E82BD7D423A}"/>
                </a:ext>
              </a:extLst>
            </p:cNvPr>
            <p:cNvSpPr>
              <a:spLocks noChangeShapeType="1"/>
            </p:cNvSpPr>
            <p:nvPr/>
          </p:nvSpPr>
          <p:spPr bwMode="auto">
            <a:xfrm>
              <a:off x="3588367"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1" name="Line 1449">
              <a:extLst>
                <a:ext uri="{FF2B5EF4-FFF2-40B4-BE49-F238E27FC236}">
                  <a16:creationId xmlns:a16="http://schemas.microsoft.com/office/drawing/2014/main" id="{78E0C0D9-1488-8537-9376-26849DC6388E}"/>
                </a:ext>
              </a:extLst>
            </p:cNvPr>
            <p:cNvSpPr>
              <a:spLocks noChangeShapeType="1"/>
            </p:cNvSpPr>
            <p:nvPr/>
          </p:nvSpPr>
          <p:spPr bwMode="auto">
            <a:xfrm>
              <a:off x="3588367"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2" name="Line 1450">
              <a:extLst>
                <a:ext uri="{FF2B5EF4-FFF2-40B4-BE49-F238E27FC236}">
                  <a16:creationId xmlns:a16="http://schemas.microsoft.com/office/drawing/2014/main" id="{0F2EEB09-C89D-6302-8F2B-FE0AC288D088}"/>
                </a:ext>
              </a:extLst>
            </p:cNvPr>
            <p:cNvSpPr>
              <a:spLocks noChangeShapeType="1"/>
            </p:cNvSpPr>
            <p:nvPr/>
          </p:nvSpPr>
          <p:spPr bwMode="auto">
            <a:xfrm>
              <a:off x="3588367"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3" name="Line 1451">
              <a:extLst>
                <a:ext uri="{FF2B5EF4-FFF2-40B4-BE49-F238E27FC236}">
                  <a16:creationId xmlns:a16="http://schemas.microsoft.com/office/drawing/2014/main" id="{235DFC41-3603-3646-7FDD-172A1781115A}"/>
                </a:ext>
              </a:extLst>
            </p:cNvPr>
            <p:cNvSpPr>
              <a:spLocks noChangeShapeType="1"/>
            </p:cNvSpPr>
            <p:nvPr/>
          </p:nvSpPr>
          <p:spPr bwMode="auto">
            <a:xfrm>
              <a:off x="3590717"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4" name="Line 1452">
              <a:extLst>
                <a:ext uri="{FF2B5EF4-FFF2-40B4-BE49-F238E27FC236}">
                  <a16:creationId xmlns:a16="http://schemas.microsoft.com/office/drawing/2014/main" id="{E6764FDB-A30D-6970-E856-1DE9BA2CFED2}"/>
                </a:ext>
              </a:extLst>
            </p:cNvPr>
            <p:cNvSpPr>
              <a:spLocks noChangeShapeType="1"/>
            </p:cNvSpPr>
            <p:nvPr/>
          </p:nvSpPr>
          <p:spPr bwMode="auto">
            <a:xfrm>
              <a:off x="3597766"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5" name="Line 1453">
              <a:extLst>
                <a:ext uri="{FF2B5EF4-FFF2-40B4-BE49-F238E27FC236}">
                  <a16:creationId xmlns:a16="http://schemas.microsoft.com/office/drawing/2014/main" id="{42915199-B4A6-3AE2-C102-7E907AA69CAF}"/>
                </a:ext>
              </a:extLst>
            </p:cNvPr>
            <p:cNvSpPr>
              <a:spLocks noChangeShapeType="1"/>
            </p:cNvSpPr>
            <p:nvPr/>
          </p:nvSpPr>
          <p:spPr bwMode="auto">
            <a:xfrm>
              <a:off x="3597766"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6" name="Line 1454">
              <a:extLst>
                <a:ext uri="{FF2B5EF4-FFF2-40B4-BE49-F238E27FC236}">
                  <a16:creationId xmlns:a16="http://schemas.microsoft.com/office/drawing/2014/main" id="{86EA5464-5A23-FC19-0A44-A2E34AFA1668}"/>
                </a:ext>
              </a:extLst>
            </p:cNvPr>
            <p:cNvSpPr>
              <a:spLocks noChangeShapeType="1"/>
            </p:cNvSpPr>
            <p:nvPr/>
          </p:nvSpPr>
          <p:spPr bwMode="auto">
            <a:xfrm>
              <a:off x="3607165"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7" name="Line 1455">
              <a:extLst>
                <a:ext uri="{FF2B5EF4-FFF2-40B4-BE49-F238E27FC236}">
                  <a16:creationId xmlns:a16="http://schemas.microsoft.com/office/drawing/2014/main" id="{3903E7DA-4543-E76C-D67E-2ADA68225211}"/>
                </a:ext>
              </a:extLst>
            </p:cNvPr>
            <p:cNvSpPr>
              <a:spLocks noChangeShapeType="1"/>
            </p:cNvSpPr>
            <p:nvPr/>
          </p:nvSpPr>
          <p:spPr bwMode="auto">
            <a:xfrm>
              <a:off x="3609515"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8" name="Line 1456">
              <a:extLst>
                <a:ext uri="{FF2B5EF4-FFF2-40B4-BE49-F238E27FC236}">
                  <a16:creationId xmlns:a16="http://schemas.microsoft.com/office/drawing/2014/main" id="{402688EF-1D72-4F9B-6927-134BD8A18D75}"/>
                </a:ext>
              </a:extLst>
            </p:cNvPr>
            <p:cNvSpPr>
              <a:spLocks noChangeShapeType="1"/>
            </p:cNvSpPr>
            <p:nvPr/>
          </p:nvSpPr>
          <p:spPr bwMode="auto">
            <a:xfrm>
              <a:off x="3609515"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9" name="Line 1457">
              <a:extLst>
                <a:ext uri="{FF2B5EF4-FFF2-40B4-BE49-F238E27FC236}">
                  <a16:creationId xmlns:a16="http://schemas.microsoft.com/office/drawing/2014/main" id="{72A3761F-96EF-0CE2-19DA-FC49682B33BC}"/>
                </a:ext>
              </a:extLst>
            </p:cNvPr>
            <p:cNvSpPr>
              <a:spLocks noChangeShapeType="1"/>
            </p:cNvSpPr>
            <p:nvPr/>
          </p:nvSpPr>
          <p:spPr bwMode="auto">
            <a:xfrm>
              <a:off x="3609515"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0" name="Line 1458">
              <a:extLst>
                <a:ext uri="{FF2B5EF4-FFF2-40B4-BE49-F238E27FC236}">
                  <a16:creationId xmlns:a16="http://schemas.microsoft.com/office/drawing/2014/main" id="{88B70C76-647B-8CDE-552F-5C5EFF523C2F}"/>
                </a:ext>
              </a:extLst>
            </p:cNvPr>
            <p:cNvSpPr>
              <a:spLocks noChangeShapeType="1"/>
            </p:cNvSpPr>
            <p:nvPr/>
          </p:nvSpPr>
          <p:spPr bwMode="auto">
            <a:xfrm>
              <a:off x="3611864" y="1242076"/>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1" name="Line 1459">
              <a:extLst>
                <a:ext uri="{FF2B5EF4-FFF2-40B4-BE49-F238E27FC236}">
                  <a16:creationId xmlns:a16="http://schemas.microsoft.com/office/drawing/2014/main" id="{48781C8C-B7ED-89DD-2B5E-6B4E1C977FAE}"/>
                </a:ext>
              </a:extLst>
            </p:cNvPr>
            <p:cNvSpPr>
              <a:spLocks noChangeShapeType="1"/>
            </p:cNvSpPr>
            <p:nvPr/>
          </p:nvSpPr>
          <p:spPr bwMode="auto">
            <a:xfrm>
              <a:off x="3614214"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2" name="Line 1460">
              <a:extLst>
                <a:ext uri="{FF2B5EF4-FFF2-40B4-BE49-F238E27FC236}">
                  <a16:creationId xmlns:a16="http://schemas.microsoft.com/office/drawing/2014/main" id="{29B07657-8948-4304-3A4A-B22957F1C224}"/>
                </a:ext>
              </a:extLst>
            </p:cNvPr>
            <p:cNvSpPr>
              <a:spLocks noChangeShapeType="1"/>
            </p:cNvSpPr>
            <p:nvPr/>
          </p:nvSpPr>
          <p:spPr bwMode="auto">
            <a:xfrm>
              <a:off x="3618913"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3" name="Line 1461">
              <a:extLst>
                <a:ext uri="{FF2B5EF4-FFF2-40B4-BE49-F238E27FC236}">
                  <a16:creationId xmlns:a16="http://schemas.microsoft.com/office/drawing/2014/main" id="{7D7A5CE5-838A-C34A-2E6A-47AE1381618D}"/>
                </a:ext>
              </a:extLst>
            </p:cNvPr>
            <p:cNvSpPr>
              <a:spLocks noChangeShapeType="1"/>
            </p:cNvSpPr>
            <p:nvPr/>
          </p:nvSpPr>
          <p:spPr bwMode="auto">
            <a:xfrm>
              <a:off x="3621263"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4" name="Line 1462">
              <a:extLst>
                <a:ext uri="{FF2B5EF4-FFF2-40B4-BE49-F238E27FC236}">
                  <a16:creationId xmlns:a16="http://schemas.microsoft.com/office/drawing/2014/main" id="{99207E0B-653E-17D3-198E-F860DD6A8495}"/>
                </a:ext>
              </a:extLst>
            </p:cNvPr>
            <p:cNvSpPr>
              <a:spLocks noChangeShapeType="1"/>
            </p:cNvSpPr>
            <p:nvPr/>
          </p:nvSpPr>
          <p:spPr bwMode="auto">
            <a:xfrm>
              <a:off x="3625963"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5" name="Line 1463">
              <a:extLst>
                <a:ext uri="{FF2B5EF4-FFF2-40B4-BE49-F238E27FC236}">
                  <a16:creationId xmlns:a16="http://schemas.microsoft.com/office/drawing/2014/main" id="{53C6FA2F-4159-82F7-1D06-8119B3A1CDB4}"/>
                </a:ext>
              </a:extLst>
            </p:cNvPr>
            <p:cNvSpPr>
              <a:spLocks noChangeShapeType="1"/>
            </p:cNvSpPr>
            <p:nvPr/>
          </p:nvSpPr>
          <p:spPr bwMode="auto">
            <a:xfrm>
              <a:off x="362831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6" name="Line 1464">
              <a:extLst>
                <a:ext uri="{FF2B5EF4-FFF2-40B4-BE49-F238E27FC236}">
                  <a16:creationId xmlns:a16="http://schemas.microsoft.com/office/drawing/2014/main" id="{D0131EF8-422F-31C4-DD31-65B78A41F353}"/>
                </a:ext>
              </a:extLst>
            </p:cNvPr>
            <p:cNvSpPr>
              <a:spLocks noChangeShapeType="1"/>
            </p:cNvSpPr>
            <p:nvPr/>
          </p:nvSpPr>
          <p:spPr bwMode="auto">
            <a:xfrm>
              <a:off x="362831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7" name="Line 1465">
              <a:extLst>
                <a:ext uri="{FF2B5EF4-FFF2-40B4-BE49-F238E27FC236}">
                  <a16:creationId xmlns:a16="http://schemas.microsoft.com/office/drawing/2014/main" id="{602AB829-614C-A618-3634-ED1E5DD8E89E}"/>
                </a:ext>
              </a:extLst>
            </p:cNvPr>
            <p:cNvSpPr>
              <a:spLocks noChangeShapeType="1"/>
            </p:cNvSpPr>
            <p:nvPr/>
          </p:nvSpPr>
          <p:spPr bwMode="auto">
            <a:xfrm>
              <a:off x="363066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8" name="Line 1466">
              <a:extLst>
                <a:ext uri="{FF2B5EF4-FFF2-40B4-BE49-F238E27FC236}">
                  <a16:creationId xmlns:a16="http://schemas.microsoft.com/office/drawing/2014/main" id="{2F538147-5988-63B5-870D-416DB2D04E73}"/>
                </a:ext>
              </a:extLst>
            </p:cNvPr>
            <p:cNvSpPr>
              <a:spLocks noChangeShapeType="1"/>
            </p:cNvSpPr>
            <p:nvPr/>
          </p:nvSpPr>
          <p:spPr bwMode="auto">
            <a:xfrm>
              <a:off x="363066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9" name="Line 1467">
              <a:extLst>
                <a:ext uri="{FF2B5EF4-FFF2-40B4-BE49-F238E27FC236}">
                  <a16:creationId xmlns:a16="http://schemas.microsoft.com/office/drawing/2014/main" id="{D8D2C8EC-888E-E824-9852-08FCCAFDA62B}"/>
                </a:ext>
              </a:extLst>
            </p:cNvPr>
            <p:cNvSpPr>
              <a:spLocks noChangeShapeType="1"/>
            </p:cNvSpPr>
            <p:nvPr/>
          </p:nvSpPr>
          <p:spPr bwMode="auto">
            <a:xfrm>
              <a:off x="363066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0" name="Line 1468">
              <a:extLst>
                <a:ext uri="{FF2B5EF4-FFF2-40B4-BE49-F238E27FC236}">
                  <a16:creationId xmlns:a16="http://schemas.microsoft.com/office/drawing/2014/main" id="{75E91AEE-AB17-1678-17CF-ADBDA7F8EBEA}"/>
                </a:ext>
              </a:extLst>
            </p:cNvPr>
            <p:cNvSpPr>
              <a:spLocks noChangeShapeType="1"/>
            </p:cNvSpPr>
            <p:nvPr/>
          </p:nvSpPr>
          <p:spPr bwMode="auto">
            <a:xfrm>
              <a:off x="363301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1" name="Line 1469">
              <a:extLst>
                <a:ext uri="{FF2B5EF4-FFF2-40B4-BE49-F238E27FC236}">
                  <a16:creationId xmlns:a16="http://schemas.microsoft.com/office/drawing/2014/main" id="{49E41965-217D-00A9-75CD-09C56641ACE2}"/>
                </a:ext>
              </a:extLst>
            </p:cNvPr>
            <p:cNvSpPr>
              <a:spLocks noChangeShapeType="1"/>
            </p:cNvSpPr>
            <p:nvPr/>
          </p:nvSpPr>
          <p:spPr bwMode="auto">
            <a:xfrm>
              <a:off x="363301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2" name="Line 1470">
              <a:extLst>
                <a:ext uri="{FF2B5EF4-FFF2-40B4-BE49-F238E27FC236}">
                  <a16:creationId xmlns:a16="http://schemas.microsoft.com/office/drawing/2014/main" id="{955A08DF-FA40-8E1B-D38C-A16DC8E71A60}"/>
                </a:ext>
              </a:extLst>
            </p:cNvPr>
            <p:cNvSpPr>
              <a:spLocks noChangeShapeType="1"/>
            </p:cNvSpPr>
            <p:nvPr/>
          </p:nvSpPr>
          <p:spPr bwMode="auto">
            <a:xfrm>
              <a:off x="3633012"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3" name="Line 1471">
              <a:extLst>
                <a:ext uri="{FF2B5EF4-FFF2-40B4-BE49-F238E27FC236}">
                  <a16:creationId xmlns:a16="http://schemas.microsoft.com/office/drawing/2014/main" id="{A0C58097-2722-FACD-974E-4AB7293F49F4}"/>
                </a:ext>
              </a:extLst>
            </p:cNvPr>
            <p:cNvSpPr>
              <a:spLocks noChangeShapeType="1"/>
            </p:cNvSpPr>
            <p:nvPr/>
          </p:nvSpPr>
          <p:spPr bwMode="auto">
            <a:xfrm>
              <a:off x="3635361"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4" name="Line 1472">
              <a:extLst>
                <a:ext uri="{FF2B5EF4-FFF2-40B4-BE49-F238E27FC236}">
                  <a16:creationId xmlns:a16="http://schemas.microsoft.com/office/drawing/2014/main" id="{B3D62FC3-827D-54BA-B797-9AA07135137C}"/>
                </a:ext>
              </a:extLst>
            </p:cNvPr>
            <p:cNvSpPr>
              <a:spLocks noChangeShapeType="1"/>
            </p:cNvSpPr>
            <p:nvPr/>
          </p:nvSpPr>
          <p:spPr bwMode="auto">
            <a:xfrm>
              <a:off x="3640061"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5" name="Line 1473">
              <a:extLst>
                <a:ext uri="{FF2B5EF4-FFF2-40B4-BE49-F238E27FC236}">
                  <a16:creationId xmlns:a16="http://schemas.microsoft.com/office/drawing/2014/main" id="{6AD6DF6F-AB15-0FB8-C9A8-1BCF3406CD44}"/>
                </a:ext>
              </a:extLst>
            </p:cNvPr>
            <p:cNvSpPr>
              <a:spLocks noChangeShapeType="1"/>
            </p:cNvSpPr>
            <p:nvPr/>
          </p:nvSpPr>
          <p:spPr bwMode="auto">
            <a:xfrm>
              <a:off x="3642411"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6" name="Line 1474">
              <a:extLst>
                <a:ext uri="{FF2B5EF4-FFF2-40B4-BE49-F238E27FC236}">
                  <a16:creationId xmlns:a16="http://schemas.microsoft.com/office/drawing/2014/main" id="{60222436-34A5-44C3-01DA-CB1AC4AB32F7}"/>
                </a:ext>
              </a:extLst>
            </p:cNvPr>
            <p:cNvSpPr>
              <a:spLocks noChangeShapeType="1"/>
            </p:cNvSpPr>
            <p:nvPr/>
          </p:nvSpPr>
          <p:spPr bwMode="auto">
            <a:xfrm>
              <a:off x="3642411"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7" name="Line 1475">
              <a:extLst>
                <a:ext uri="{FF2B5EF4-FFF2-40B4-BE49-F238E27FC236}">
                  <a16:creationId xmlns:a16="http://schemas.microsoft.com/office/drawing/2014/main" id="{3068C1BD-5F1A-1EDF-C22A-B4D6D0533A98}"/>
                </a:ext>
              </a:extLst>
            </p:cNvPr>
            <p:cNvSpPr>
              <a:spLocks noChangeShapeType="1"/>
            </p:cNvSpPr>
            <p:nvPr/>
          </p:nvSpPr>
          <p:spPr bwMode="auto">
            <a:xfrm>
              <a:off x="3647110"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8" name="Line 1476">
              <a:extLst>
                <a:ext uri="{FF2B5EF4-FFF2-40B4-BE49-F238E27FC236}">
                  <a16:creationId xmlns:a16="http://schemas.microsoft.com/office/drawing/2014/main" id="{816CA6AB-E426-B9B8-27A0-EE4BDF17F2B7}"/>
                </a:ext>
              </a:extLst>
            </p:cNvPr>
            <p:cNvSpPr>
              <a:spLocks noChangeShapeType="1"/>
            </p:cNvSpPr>
            <p:nvPr/>
          </p:nvSpPr>
          <p:spPr bwMode="auto">
            <a:xfrm>
              <a:off x="3647110"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9" name="Line 1477">
              <a:extLst>
                <a:ext uri="{FF2B5EF4-FFF2-40B4-BE49-F238E27FC236}">
                  <a16:creationId xmlns:a16="http://schemas.microsoft.com/office/drawing/2014/main" id="{06B92142-70C6-C9B6-96F5-DF4E6C8A9C82}"/>
                </a:ext>
              </a:extLst>
            </p:cNvPr>
            <p:cNvSpPr>
              <a:spLocks noChangeShapeType="1"/>
            </p:cNvSpPr>
            <p:nvPr/>
          </p:nvSpPr>
          <p:spPr bwMode="auto">
            <a:xfrm>
              <a:off x="3647110"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0" name="Line 1478">
              <a:extLst>
                <a:ext uri="{FF2B5EF4-FFF2-40B4-BE49-F238E27FC236}">
                  <a16:creationId xmlns:a16="http://schemas.microsoft.com/office/drawing/2014/main" id="{E2719360-9472-065B-A022-34782CA19A29}"/>
                </a:ext>
              </a:extLst>
            </p:cNvPr>
            <p:cNvSpPr>
              <a:spLocks noChangeShapeType="1"/>
            </p:cNvSpPr>
            <p:nvPr/>
          </p:nvSpPr>
          <p:spPr bwMode="auto">
            <a:xfrm>
              <a:off x="3647110"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1" name="Line 1479">
              <a:extLst>
                <a:ext uri="{FF2B5EF4-FFF2-40B4-BE49-F238E27FC236}">
                  <a16:creationId xmlns:a16="http://schemas.microsoft.com/office/drawing/2014/main" id="{A3FA6009-D938-42F4-AEE6-44CF8882F6B7}"/>
                </a:ext>
              </a:extLst>
            </p:cNvPr>
            <p:cNvSpPr>
              <a:spLocks noChangeShapeType="1"/>
            </p:cNvSpPr>
            <p:nvPr/>
          </p:nvSpPr>
          <p:spPr bwMode="auto">
            <a:xfrm>
              <a:off x="3647110"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2" name="Line 1480">
              <a:extLst>
                <a:ext uri="{FF2B5EF4-FFF2-40B4-BE49-F238E27FC236}">
                  <a16:creationId xmlns:a16="http://schemas.microsoft.com/office/drawing/2014/main" id="{5D9045AB-56DA-6F2D-789C-46439AB150C0}"/>
                </a:ext>
              </a:extLst>
            </p:cNvPr>
            <p:cNvSpPr>
              <a:spLocks noChangeShapeType="1"/>
            </p:cNvSpPr>
            <p:nvPr/>
          </p:nvSpPr>
          <p:spPr bwMode="auto">
            <a:xfrm>
              <a:off x="3656509"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3" name="Line 1481">
              <a:extLst>
                <a:ext uri="{FF2B5EF4-FFF2-40B4-BE49-F238E27FC236}">
                  <a16:creationId xmlns:a16="http://schemas.microsoft.com/office/drawing/2014/main" id="{B58FB237-518D-974F-B4CB-BA289597DA61}"/>
                </a:ext>
              </a:extLst>
            </p:cNvPr>
            <p:cNvSpPr>
              <a:spLocks noChangeShapeType="1"/>
            </p:cNvSpPr>
            <p:nvPr/>
          </p:nvSpPr>
          <p:spPr bwMode="auto">
            <a:xfrm>
              <a:off x="3658859"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4" name="Line 1482">
              <a:extLst>
                <a:ext uri="{FF2B5EF4-FFF2-40B4-BE49-F238E27FC236}">
                  <a16:creationId xmlns:a16="http://schemas.microsoft.com/office/drawing/2014/main" id="{07BA8203-0584-2B7C-8886-1439F0FA17FA}"/>
                </a:ext>
              </a:extLst>
            </p:cNvPr>
            <p:cNvSpPr>
              <a:spLocks noChangeShapeType="1"/>
            </p:cNvSpPr>
            <p:nvPr/>
          </p:nvSpPr>
          <p:spPr bwMode="auto">
            <a:xfrm>
              <a:off x="3658859"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5" name="Line 1483">
              <a:extLst>
                <a:ext uri="{FF2B5EF4-FFF2-40B4-BE49-F238E27FC236}">
                  <a16:creationId xmlns:a16="http://schemas.microsoft.com/office/drawing/2014/main" id="{352CA088-1339-CBBB-2C7D-655114D133A9}"/>
                </a:ext>
              </a:extLst>
            </p:cNvPr>
            <p:cNvSpPr>
              <a:spLocks noChangeShapeType="1"/>
            </p:cNvSpPr>
            <p:nvPr/>
          </p:nvSpPr>
          <p:spPr bwMode="auto">
            <a:xfrm>
              <a:off x="3661208"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6" name="Line 1484">
              <a:extLst>
                <a:ext uri="{FF2B5EF4-FFF2-40B4-BE49-F238E27FC236}">
                  <a16:creationId xmlns:a16="http://schemas.microsoft.com/office/drawing/2014/main" id="{9A95AAB7-506E-FC27-5983-4EB460AA7962}"/>
                </a:ext>
              </a:extLst>
            </p:cNvPr>
            <p:cNvSpPr>
              <a:spLocks noChangeShapeType="1"/>
            </p:cNvSpPr>
            <p:nvPr/>
          </p:nvSpPr>
          <p:spPr bwMode="auto">
            <a:xfrm>
              <a:off x="3663558"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7" name="Line 1485">
              <a:extLst>
                <a:ext uri="{FF2B5EF4-FFF2-40B4-BE49-F238E27FC236}">
                  <a16:creationId xmlns:a16="http://schemas.microsoft.com/office/drawing/2014/main" id="{76F95FE1-49C6-3FA4-D825-523DB0A95585}"/>
                </a:ext>
              </a:extLst>
            </p:cNvPr>
            <p:cNvSpPr>
              <a:spLocks noChangeShapeType="1"/>
            </p:cNvSpPr>
            <p:nvPr/>
          </p:nvSpPr>
          <p:spPr bwMode="auto">
            <a:xfrm>
              <a:off x="3668258" y="1245759"/>
              <a:ext cx="0" cy="5708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25" name="Group 1687">
            <a:extLst>
              <a:ext uri="{FF2B5EF4-FFF2-40B4-BE49-F238E27FC236}">
                <a16:creationId xmlns:a16="http://schemas.microsoft.com/office/drawing/2014/main" id="{0D863429-F217-E066-F43E-9D6187F7257B}"/>
              </a:ext>
            </a:extLst>
          </p:cNvPr>
          <p:cNvGrpSpPr>
            <a:grpSpLocks/>
          </p:cNvGrpSpPr>
          <p:nvPr/>
        </p:nvGrpSpPr>
        <p:grpSpPr bwMode="auto">
          <a:xfrm>
            <a:off x="4271290" y="2528101"/>
            <a:ext cx="424038" cy="98011"/>
            <a:chOff x="4025" y="1377"/>
            <a:chExt cx="173" cy="49"/>
          </a:xfrm>
        </p:grpSpPr>
        <p:sp>
          <p:nvSpPr>
            <p:cNvPr id="458" name="Line 1487">
              <a:extLst>
                <a:ext uri="{FF2B5EF4-FFF2-40B4-BE49-F238E27FC236}">
                  <a16:creationId xmlns:a16="http://schemas.microsoft.com/office/drawing/2014/main" id="{99654A7B-B867-B8DD-0639-635E891FE4A6}"/>
                </a:ext>
              </a:extLst>
            </p:cNvPr>
            <p:cNvSpPr>
              <a:spLocks noChangeShapeType="1"/>
            </p:cNvSpPr>
            <p:nvPr/>
          </p:nvSpPr>
          <p:spPr bwMode="auto">
            <a:xfrm>
              <a:off x="4025"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9" name="Line 1488">
              <a:extLst>
                <a:ext uri="{FF2B5EF4-FFF2-40B4-BE49-F238E27FC236}">
                  <a16:creationId xmlns:a16="http://schemas.microsoft.com/office/drawing/2014/main" id="{AE155C10-59EE-751B-B96B-16ACD51B756A}"/>
                </a:ext>
              </a:extLst>
            </p:cNvPr>
            <p:cNvSpPr>
              <a:spLocks noChangeShapeType="1"/>
            </p:cNvSpPr>
            <p:nvPr/>
          </p:nvSpPr>
          <p:spPr bwMode="auto">
            <a:xfrm>
              <a:off x="4025"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0" name="Line 1489">
              <a:extLst>
                <a:ext uri="{FF2B5EF4-FFF2-40B4-BE49-F238E27FC236}">
                  <a16:creationId xmlns:a16="http://schemas.microsoft.com/office/drawing/2014/main" id="{1A65C9BB-CE4A-74BC-C4A0-7D0B104FAD0F}"/>
                </a:ext>
              </a:extLst>
            </p:cNvPr>
            <p:cNvSpPr>
              <a:spLocks noChangeShapeType="1"/>
            </p:cNvSpPr>
            <p:nvPr/>
          </p:nvSpPr>
          <p:spPr bwMode="auto">
            <a:xfrm>
              <a:off x="4025"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1" name="Line 1490">
              <a:extLst>
                <a:ext uri="{FF2B5EF4-FFF2-40B4-BE49-F238E27FC236}">
                  <a16:creationId xmlns:a16="http://schemas.microsoft.com/office/drawing/2014/main" id="{043EAB7B-E164-7F83-381D-2B187EC46EE5}"/>
                </a:ext>
              </a:extLst>
            </p:cNvPr>
            <p:cNvSpPr>
              <a:spLocks noChangeShapeType="1"/>
            </p:cNvSpPr>
            <p:nvPr/>
          </p:nvSpPr>
          <p:spPr bwMode="auto">
            <a:xfrm>
              <a:off x="4029"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2" name="Line 1491">
              <a:extLst>
                <a:ext uri="{FF2B5EF4-FFF2-40B4-BE49-F238E27FC236}">
                  <a16:creationId xmlns:a16="http://schemas.microsoft.com/office/drawing/2014/main" id="{223B7F9D-61A0-EB6F-977F-5D29A0FA6221}"/>
                </a:ext>
              </a:extLst>
            </p:cNvPr>
            <p:cNvSpPr>
              <a:spLocks noChangeShapeType="1"/>
            </p:cNvSpPr>
            <p:nvPr/>
          </p:nvSpPr>
          <p:spPr bwMode="auto">
            <a:xfrm>
              <a:off x="4029"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3" name="Line 1492">
              <a:extLst>
                <a:ext uri="{FF2B5EF4-FFF2-40B4-BE49-F238E27FC236}">
                  <a16:creationId xmlns:a16="http://schemas.microsoft.com/office/drawing/2014/main" id="{8EEAD0FF-CACC-C641-7413-C8679FC893B4}"/>
                </a:ext>
              </a:extLst>
            </p:cNvPr>
            <p:cNvSpPr>
              <a:spLocks noChangeShapeType="1"/>
            </p:cNvSpPr>
            <p:nvPr/>
          </p:nvSpPr>
          <p:spPr bwMode="auto">
            <a:xfrm>
              <a:off x="4030"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4" name="Line 1493">
              <a:extLst>
                <a:ext uri="{FF2B5EF4-FFF2-40B4-BE49-F238E27FC236}">
                  <a16:creationId xmlns:a16="http://schemas.microsoft.com/office/drawing/2014/main" id="{18311416-8BA9-3B11-A187-361EF03004EE}"/>
                </a:ext>
              </a:extLst>
            </p:cNvPr>
            <p:cNvSpPr>
              <a:spLocks noChangeShapeType="1"/>
            </p:cNvSpPr>
            <p:nvPr/>
          </p:nvSpPr>
          <p:spPr bwMode="auto">
            <a:xfrm>
              <a:off x="4031"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5" name="Line 1494">
              <a:extLst>
                <a:ext uri="{FF2B5EF4-FFF2-40B4-BE49-F238E27FC236}">
                  <a16:creationId xmlns:a16="http://schemas.microsoft.com/office/drawing/2014/main" id="{7EF0142B-198D-3C37-7194-0BBC598033DD}"/>
                </a:ext>
              </a:extLst>
            </p:cNvPr>
            <p:cNvSpPr>
              <a:spLocks noChangeShapeType="1"/>
            </p:cNvSpPr>
            <p:nvPr/>
          </p:nvSpPr>
          <p:spPr bwMode="auto">
            <a:xfrm>
              <a:off x="4031"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6" name="Line 1495">
              <a:extLst>
                <a:ext uri="{FF2B5EF4-FFF2-40B4-BE49-F238E27FC236}">
                  <a16:creationId xmlns:a16="http://schemas.microsoft.com/office/drawing/2014/main" id="{0B62D574-5683-F136-794F-4A5D5D9E224B}"/>
                </a:ext>
              </a:extLst>
            </p:cNvPr>
            <p:cNvSpPr>
              <a:spLocks noChangeShapeType="1"/>
            </p:cNvSpPr>
            <p:nvPr/>
          </p:nvSpPr>
          <p:spPr bwMode="auto">
            <a:xfrm>
              <a:off x="4032"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7" name="Line 1496">
              <a:extLst>
                <a:ext uri="{FF2B5EF4-FFF2-40B4-BE49-F238E27FC236}">
                  <a16:creationId xmlns:a16="http://schemas.microsoft.com/office/drawing/2014/main" id="{FE53DE93-75A6-40A7-7C00-C9F5671BBA60}"/>
                </a:ext>
              </a:extLst>
            </p:cNvPr>
            <p:cNvSpPr>
              <a:spLocks noChangeShapeType="1"/>
            </p:cNvSpPr>
            <p:nvPr/>
          </p:nvSpPr>
          <p:spPr bwMode="auto">
            <a:xfrm>
              <a:off x="4038"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8" name="Line 1497">
              <a:extLst>
                <a:ext uri="{FF2B5EF4-FFF2-40B4-BE49-F238E27FC236}">
                  <a16:creationId xmlns:a16="http://schemas.microsoft.com/office/drawing/2014/main" id="{F0CF01FF-4BF0-D317-6264-84435D9296B1}"/>
                </a:ext>
              </a:extLst>
            </p:cNvPr>
            <p:cNvSpPr>
              <a:spLocks noChangeShapeType="1"/>
            </p:cNvSpPr>
            <p:nvPr/>
          </p:nvSpPr>
          <p:spPr bwMode="auto">
            <a:xfrm>
              <a:off x="4038"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69" name="Line 1498">
              <a:extLst>
                <a:ext uri="{FF2B5EF4-FFF2-40B4-BE49-F238E27FC236}">
                  <a16:creationId xmlns:a16="http://schemas.microsoft.com/office/drawing/2014/main" id="{7CD73BE0-B466-15F8-78F4-65D7195711C4}"/>
                </a:ext>
              </a:extLst>
            </p:cNvPr>
            <p:cNvSpPr>
              <a:spLocks noChangeShapeType="1"/>
            </p:cNvSpPr>
            <p:nvPr/>
          </p:nvSpPr>
          <p:spPr bwMode="auto">
            <a:xfrm>
              <a:off x="4038"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0" name="Line 1499">
              <a:extLst>
                <a:ext uri="{FF2B5EF4-FFF2-40B4-BE49-F238E27FC236}">
                  <a16:creationId xmlns:a16="http://schemas.microsoft.com/office/drawing/2014/main" id="{312A9D61-FE20-AC20-952D-5B778DA75C60}"/>
                </a:ext>
              </a:extLst>
            </p:cNvPr>
            <p:cNvSpPr>
              <a:spLocks noChangeShapeType="1"/>
            </p:cNvSpPr>
            <p:nvPr/>
          </p:nvSpPr>
          <p:spPr bwMode="auto">
            <a:xfrm>
              <a:off x="4038" y="1377"/>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1" name="Line 1500">
              <a:extLst>
                <a:ext uri="{FF2B5EF4-FFF2-40B4-BE49-F238E27FC236}">
                  <a16:creationId xmlns:a16="http://schemas.microsoft.com/office/drawing/2014/main" id="{A38EFBD6-5579-83F4-CA55-233194156EC0}"/>
                </a:ext>
              </a:extLst>
            </p:cNvPr>
            <p:cNvSpPr>
              <a:spLocks noChangeShapeType="1"/>
            </p:cNvSpPr>
            <p:nvPr/>
          </p:nvSpPr>
          <p:spPr bwMode="auto">
            <a:xfrm>
              <a:off x="4040"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2" name="Line 1501">
              <a:extLst>
                <a:ext uri="{FF2B5EF4-FFF2-40B4-BE49-F238E27FC236}">
                  <a16:creationId xmlns:a16="http://schemas.microsoft.com/office/drawing/2014/main" id="{D42F7FD4-C4B7-9198-F9F6-F436AB8C6371}"/>
                </a:ext>
              </a:extLst>
            </p:cNvPr>
            <p:cNvSpPr>
              <a:spLocks noChangeShapeType="1"/>
            </p:cNvSpPr>
            <p:nvPr/>
          </p:nvSpPr>
          <p:spPr bwMode="auto">
            <a:xfrm>
              <a:off x="4040"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3" name="Line 1502">
              <a:extLst>
                <a:ext uri="{FF2B5EF4-FFF2-40B4-BE49-F238E27FC236}">
                  <a16:creationId xmlns:a16="http://schemas.microsoft.com/office/drawing/2014/main" id="{A91C187B-9FF9-4BE6-284F-7A32CDDA3370}"/>
                </a:ext>
              </a:extLst>
            </p:cNvPr>
            <p:cNvSpPr>
              <a:spLocks noChangeShapeType="1"/>
            </p:cNvSpPr>
            <p:nvPr/>
          </p:nvSpPr>
          <p:spPr bwMode="auto">
            <a:xfrm>
              <a:off x="4040"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4" name="Line 1503">
              <a:extLst>
                <a:ext uri="{FF2B5EF4-FFF2-40B4-BE49-F238E27FC236}">
                  <a16:creationId xmlns:a16="http://schemas.microsoft.com/office/drawing/2014/main" id="{BE56CC3A-7C7B-C02B-404E-024251137709}"/>
                </a:ext>
              </a:extLst>
            </p:cNvPr>
            <p:cNvSpPr>
              <a:spLocks noChangeShapeType="1"/>
            </p:cNvSpPr>
            <p:nvPr/>
          </p:nvSpPr>
          <p:spPr bwMode="auto">
            <a:xfrm>
              <a:off x="4040"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5" name="Line 1504">
              <a:extLst>
                <a:ext uri="{FF2B5EF4-FFF2-40B4-BE49-F238E27FC236}">
                  <a16:creationId xmlns:a16="http://schemas.microsoft.com/office/drawing/2014/main" id="{19906D23-5C0A-9C2B-10C3-793F6433C987}"/>
                </a:ext>
              </a:extLst>
            </p:cNvPr>
            <p:cNvSpPr>
              <a:spLocks noChangeShapeType="1"/>
            </p:cNvSpPr>
            <p:nvPr/>
          </p:nvSpPr>
          <p:spPr bwMode="auto">
            <a:xfrm>
              <a:off x="4041"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6" name="Line 1505">
              <a:extLst>
                <a:ext uri="{FF2B5EF4-FFF2-40B4-BE49-F238E27FC236}">
                  <a16:creationId xmlns:a16="http://schemas.microsoft.com/office/drawing/2014/main" id="{16A6719A-96CB-7972-6115-65F049A2F471}"/>
                </a:ext>
              </a:extLst>
            </p:cNvPr>
            <p:cNvSpPr>
              <a:spLocks noChangeShapeType="1"/>
            </p:cNvSpPr>
            <p:nvPr/>
          </p:nvSpPr>
          <p:spPr bwMode="auto">
            <a:xfrm>
              <a:off x="4041"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7" name="Line 1506">
              <a:extLst>
                <a:ext uri="{FF2B5EF4-FFF2-40B4-BE49-F238E27FC236}">
                  <a16:creationId xmlns:a16="http://schemas.microsoft.com/office/drawing/2014/main" id="{F467B3E8-CFA4-3207-5089-F6F1F22B6C1C}"/>
                </a:ext>
              </a:extLst>
            </p:cNvPr>
            <p:cNvSpPr>
              <a:spLocks noChangeShapeType="1"/>
            </p:cNvSpPr>
            <p:nvPr/>
          </p:nvSpPr>
          <p:spPr bwMode="auto">
            <a:xfrm>
              <a:off x="4041"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8" name="Line 1507">
              <a:extLst>
                <a:ext uri="{FF2B5EF4-FFF2-40B4-BE49-F238E27FC236}">
                  <a16:creationId xmlns:a16="http://schemas.microsoft.com/office/drawing/2014/main" id="{07C58AD7-0564-3251-20DF-F02FDA355AC7}"/>
                </a:ext>
              </a:extLst>
            </p:cNvPr>
            <p:cNvSpPr>
              <a:spLocks noChangeShapeType="1"/>
            </p:cNvSpPr>
            <p:nvPr/>
          </p:nvSpPr>
          <p:spPr bwMode="auto">
            <a:xfrm>
              <a:off x="4046"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79" name="Line 1508">
              <a:extLst>
                <a:ext uri="{FF2B5EF4-FFF2-40B4-BE49-F238E27FC236}">
                  <a16:creationId xmlns:a16="http://schemas.microsoft.com/office/drawing/2014/main" id="{EB305105-BE90-B45F-DBF0-C47E9FD7D916}"/>
                </a:ext>
              </a:extLst>
            </p:cNvPr>
            <p:cNvSpPr>
              <a:spLocks noChangeShapeType="1"/>
            </p:cNvSpPr>
            <p:nvPr/>
          </p:nvSpPr>
          <p:spPr bwMode="auto">
            <a:xfrm>
              <a:off x="4046"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0" name="Line 1509">
              <a:extLst>
                <a:ext uri="{FF2B5EF4-FFF2-40B4-BE49-F238E27FC236}">
                  <a16:creationId xmlns:a16="http://schemas.microsoft.com/office/drawing/2014/main" id="{1EE90F1D-EA7C-BA51-E3B6-DDF1B52E225C}"/>
                </a:ext>
              </a:extLst>
            </p:cNvPr>
            <p:cNvSpPr>
              <a:spLocks noChangeShapeType="1"/>
            </p:cNvSpPr>
            <p:nvPr/>
          </p:nvSpPr>
          <p:spPr bwMode="auto">
            <a:xfrm>
              <a:off x="4047"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1" name="Line 1510">
              <a:extLst>
                <a:ext uri="{FF2B5EF4-FFF2-40B4-BE49-F238E27FC236}">
                  <a16:creationId xmlns:a16="http://schemas.microsoft.com/office/drawing/2014/main" id="{2317A391-F116-7ED6-5EF2-3D30BEA6C656}"/>
                </a:ext>
              </a:extLst>
            </p:cNvPr>
            <p:cNvSpPr>
              <a:spLocks noChangeShapeType="1"/>
            </p:cNvSpPr>
            <p:nvPr/>
          </p:nvSpPr>
          <p:spPr bwMode="auto">
            <a:xfrm>
              <a:off x="4051"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2" name="Line 1511">
              <a:extLst>
                <a:ext uri="{FF2B5EF4-FFF2-40B4-BE49-F238E27FC236}">
                  <a16:creationId xmlns:a16="http://schemas.microsoft.com/office/drawing/2014/main" id="{898A4B00-3C3D-F359-F019-5EF27261F9F0}"/>
                </a:ext>
              </a:extLst>
            </p:cNvPr>
            <p:cNvSpPr>
              <a:spLocks noChangeShapeType="1"/>
            </p:cNvSpPr>
            <p:nvPr/>
          </p:nvSpPr>
          <p:spPr bwMode="auto">
            <a:xfrm>
              <a:off x="4052"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3" name="Line 1512">
              <a:extLst>
                <a:ext uri="{FF2B5EF4-FFF2-40B4-BE49-F238E27FC236}">
                  <a16:creationId xmlns:a16="http://schemas.microsoft.com/office/drawing/2014/main" id="{6AF70CAE-E5C5-9E29-B6C3-B91D6739FE91}"/>
                </a:ext>
              </a:extLst>
            </p:cNvPr>
            <p:cNvSpPr>
              <a:spLocks noChangeShapeType="1"/>
            </p:cNvSpPr>
            <p:nvPr/>
          </p:nvSpPr>
          <p:spPr bwMode="auto">
            <a:xfrm>
              <a:off x="4052"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4" name="Line 1513">
              <a:extLst>
                <a:ext uri="{FF2B5EF4-FFF2-40B4-BE49-F238E27FC236}">
                  <a16:creationId xmlns:a16="http://schemas.microsoft.com/office/drawing/2014/main" id="{AD611A3F-B350-5D1E-E38C-B6C938107BA0}"/>
                </a:ext>
              </a:extLst>
            </p:cNvPr>
            <p:cNvSpPr>
              <a:spLocks noChangeShapeType="1"/>
            </p:cNvSpPr>
            <p:nvPr/>
          </p:nvSpPr>
          <p:spPr bwMode="auto">
            <a:xfrm>
              <a:off x="4053"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5" name="Line 1514">
              <a:extLst>
                <a:ext uri="{FF2B5EF4-FFF2-40B4-BE49-F238E27FC236}">
                  <a16:creationId xmlns:a16="http://schemas.microsoft.com/office/drawing/2014/main" id="{B09EF157-2225-B887-4BC7-96CE459E8D8D}"/>
                </a:ext>
              </a:extLst>
            </p:cNvPr>
            <p:cNvSpPr>
              <a:spLocks noChangeShapeType="1"/>
            </p:cNvSpPr>
            <p:nvPr/>
          </p:nvSpPr>
          <p:spPr bwMode="auto">
            <a:xfrm>
              <a:off x="4054" y="1380"/>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6" name="Line 1515">
              <a:extLst>
                <a:ext uri="{FF2B5EF4-FFF2-40B4-BE49-F238E27FC236}">
                  <a16:creationId xmlns:a16="http://schemas.microsoft.com/office/drawing/2014/main" id="{B61A955B-EB56-656B-021C-332E4703B8F7}"/>
                </a:ext>
              </a:extLst>
            </p:cNvPr>
            <p:cNvSpPr>
              <a:spLocks noChangeShapeType="1"/>
            </p:cNvSpPr>
            <p:nvPr/>
          </p:nvSpPr>
          <p:spPr bwMode="auto">
            <a:xfrm>
              <a:off x="405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7" name="Line 1516">
              <a:extLst>
                <a:ext uri="{FF2B5EF4-FFF2-40B4-BE49-F238E27FC236}">
                  <a16:creationId xmlns:a16="http://schemas.microsoft.com/office/drawing/2014/main" id="{F62EAC2F-C3A0-1731-47B1-CDFB3ADD2FD3}"/>
                </a:ext>
              </a:extLst>
            </p:cNvPr>
            <p:cNvSpPr>
              <a:spLocks noChangeShapeType="1"/>
            </p:cNvSpPr>
            <p:nvPr/>
          </p:nvSpPr>
          <p:spPr bwMode="auto">
            <a:xfrm>
              <a:off x="405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8" name="Line 1517">
              <a:extLst>
                <a:ext uri="{FF2B5EF4-FFF2-40B4-BE49-F238E27FC236}">
                  <a16:creationId xmlns:a16="http://schemas.microsoft.com/office/drawing/2014/main" id="{C6EF0696-86F3-04DC-84AC-697815A68D6E}"/>
                </a:ext>
              </a:extLst>
            </p:cNvPr>
            <p:cNvSpPr>
              <a:spLocks noChangeShapeType="1"/>
            </p:cNvSpPr>
            <p:nvPr/>
          </p:nvSpPr>
          <p:spPr bwMode="auto">
            <a:xfrm>
              <a:off x="405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89" name="Line 1518">
              <a:extLst>
                <a:ext uri="{FF2B5EF4-FFF2-40B4-BE49-F238E27FC236}">
                  <a16:creationId xmlns:a16="http://schemas.microsoft.com/office/drawing/2014/main" id="{8F2E44EB-EF7B-EA2E-EBB8-25DD6D845F1E}"/>
                </a:ext>
              </a:extLst>
            </p:cNvPr>
            <p:cNvSpPr>
              <a:spLocks noChangeShapeType="1"/>
            </p:cNvSpPr>
            <p:nvPr/>
          </p:nvSpPr>
          <p:spPr bwMode="auto">
            <a:xfrm>
              <a:off x="405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0" name="Line 1519">
              <a:extLst>
                <a:ext uri="{FF2B5EF4-FFF2-40B4-BE49-F238E27FC236}">
                  <a16:creationId xmlns:a16="http://schemas.microsoft.com/office/drawing/2014/main" id="{97CFA26D-D05D-9F36-E23B-BE879C3E159E}"/>
                </a:ext>
              </a:extLst>
            </p:cNvPr>
            <p:cNvSpPr>
              <a:spLocks noChangeShapeType="1"/>
            </p:cNvSpPr>
            <p:nvPr/>
          </p:nvSpPr>
          <p:spPr bwMode="auto">
            <a:xfrm>
              <a:off x="405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1" name="Line 1520">
              <a:extLst>
                <a:ext uri="{FF2B5EF4-FFF2-40B4-BE49-F238E27FC236}">
                  <a16:creationId xmlns:a16="http://schemas.microsoft.com/office/drawing/2014/main" id="{037D6713-6C4D-4216-5C36-C0A448629E49}"/>
                </a:ext>
              </a:extLst>
            </p:cNvPr>
            <p:cNvSpPr>
              <a:spLocks noChangeShapeType="1"/>
            </p:cNvSpPr>
            <p:nvPr/>
          </p:nvSpPr>
          <p:spPr bwMode="auto">
            <a:xfrm>
              <a:off x="405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2" name="Line 1521">
              <a:extLst>
                <a:ext uri="{FF2B5EF4-FFF2-40B4-BE49-F238E27FC236}">
                  <a16:creationId xmlns:a16="http://schemas.microsoft.com/office/drawing/2014/main" id="{EB20573E-BF75-1859-06E4-7A5272955C67}"/>
                </a:ext>
              </a:extLst>
            </p:cNvPr>
            <p:cNvSpPr>
              <a:spLocks noChangeShapeType="1"/>
            </p:cNvSpPr>
            <p:nvPr/>
          </p:nvSpPr>
          <p:spPr bwMode="auto">
            <a:xfrm>
              <a:off x="406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3" name="Line 1522">
              <a:extLst>
                <a:ext uri="{FF2B5EF4-FFF2-40B4-BE49-F238E27FC236}">
                  <a16:creationId xmlns:a16="http://schemas.microsoft.com/office/drawing/2014/main" id="{223DCA48-69BF-9850-1F65-F08D5BFA908E}"/>
                </a:ext>
              </a:extLst>
            </p:cNvPr>
            <p:cNvSpPr>
              <a:spLocks noChangeShapeType="1"/>
            </p:cNvSpPr>
            <p:nvPr/>
          </p:nvSpPr>
          <p:spPr bwMode="auto">
            <a:xfrm>
              <a:off x="406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4" name="Line 1523">
              <a:extLst>
                <a:ext uri="{FF2B5EF4-FFF2-40B4-BE49-F238E27FC236}">
                  <a16:creationId xmlns:a16="http://schemas.microsoft.com/office/drawing/2014/main" id="{FD850F34-1D8D-FD8C-1A10-B1AC4058DAA6}"/>
                </a:ext>
              </a:extLst>
            </p:cNvPr>
            <p:cNvSpPr>
              <a:spLocks noChangeShapeType="1"/>
            </p:cNvSpPr>
            <p:nvPr/>
          </p:nvSpPr>
          <p:spPr bwMode="auto">
            <a:xfrm>
              <a:off x="406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5" name="Line 1524">
              <a:extLst>
                <a:ext uri="{FF2B5EF4-FFF2-40B4-BE49-F238E27FC236}">
                  <a16:creationId xmlns:a16="http://schemas.microsoft.com/office/drawing/2014/main" id="{2BB4A07E-72A0-2019-82A2-9ECAD3B89103}"/>
                </a:ext>
              </a:extLst>
            </p:cNvPr>
            <p:cNvSpPr>
              <a:spLocks noChangeShapeType="1"/>
            </p:cNvSpPr>
            <p:nvPr/>
          </p:nvSpPr>
          <p:spPr bwMode="auto">
            <a:xfrm>
              <a:off x="406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6" name="Line 1525">
              <a:extLst>
                <a:ext uri="{FF2B5EF4-FFF2-40B4-BE49-F238E27FC236}">
                  <a16:creationId xmlns:a16="http://schemas.microsoft.com/office/drawing/2014/main" id="{197664A8-BB54-7300-9F3D-8396920CCA42}"/>
                </a:ext>
              </a:extLst>
            </p:cNvPr>
            <p:cNvSpPr>
              <a:spLocks noChangeShapeType="1"/>
            </p:cNvSpPr>
            <p:nvPr/>
          </p:nvSpPr>
          <p:spPr bwMode="auto">
            <a:xfrm>
              <a:off x="406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7" name="Line 1526">
              <a:extLst>
                <a:ext uri="{FF2B5EF4-FFF2-40B4-BE49-F238E27FC236}">
                  <a16:creationId xmlns:a16="http://schemas.microsoft.com/office/drawing/2014/main" id="{596FB8BC-A396-A126-D805-48F932881428}"/>
                </a:ext>
              </a:extLst>
            </p:cNvPr>
            <p:cNvSpPr>
              <a:spLocks noChangeShapeType="1"/>
            </p:cNvSpPr>
            <p:nvPr/>
          </p:nvSpPr>
          <p:spPr bwMode="auto">
            <a:xfrm>
              <a:off x="406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8" name="Line 1527">
              <a:extLst>
                <a:ext uri="{FF2B5EF4-FFF2-40B4-BE49-F238E27FC236}">
                  <a16:creationId xmlns:a16="http://schemas.microsoft.com/office/drawing/2014/main" id="{36E15334-E2D9-6695-C212-CCCBD81CCA26}"/>
                </a:ext>
              </a:extLst>
            </p:cNvPr>
            <p:cNvSpPr>
              <a:spLocks noChangeShapeType="1"/>
            </p:cNvSpPr>
            <p:nvPr/>
          </p:nvSpPr>
          <p:spPr bwMode="auto">
            <a:xfrm>
              <a:off x="406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99" name="Line 1528">
              <a:extLst>
                <a:ext uri="{FF2B5EF4-FFF2-40B4-BE49-F238E27FC236}">
                  <a16:creationId xmlns:a16="http://schemas.microsoft.com/office/drawing/2014/main" id="{BA528C1B-423F-D63F-E815-CFC851D6F0DA}"/>
                </a:ext>
              </a:extLst>
            </p:cNvPr>
            <p:cNvSpPr>
              <a:spLocks noChangeShapeType="1"/>
            </p:cNvSpPr>
            <p:nvPr/>
          </p:nvSpPr>
          <p:spPr bwMode="auto">
            <a:xfrm>
              <a:off x="406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0" name="Line 1529">
              <a:extLst>
                <a:ext uri="{FF2B5EF4-FFF2-40B4-BE49-F238E27FC236}">
                  <a16:creationId xmlns:a16="http://schemas.microsoft.com/office/drawing/2014/main" id="{18600EAB-7A8F-9CA9-6CD1-57E3BCEABA23}"/>
                </a:ext>
              </a:extLst>
            </p:cNvPr>
            <p:cNvSpPr>
              <a:spLocks noChangeShapeType="1"/>
            </p:cNvSpPr>
            <p:nvPr/>
          </p:nvSpPr>
          <p:spPr bwMode="auto">
            <a:xfrm>
              <a:off x="4068"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1" name="Line 1530">
              <a:extLst>
                <a:ext uri="{FF2B5EF4-FFF2-40B4-BE49-F238E27FC236}">
                  <a16:creationId xmlns:a16="http://schemas.microsoft.com/office/drawing/2014/main" id="{A8046DA8-0B83-CD00-23AB-938F1F2FA81A}"/>
                </a:ext>
              </a:extLst>
            </p:cNvPr>
            <p:cNvSpPr>
              <a:spLocks noChangeShapeType="1"/>
            </p:cNvSpPr>
            <p:nvPr/>
          </p:nvSpPr>
          <p:spPr bwMode="auto">
            <a:xfrm>
              <a:off x="406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2" name="Line 1531">
              <a:extLst>
                <a:ext uri="{FF2B5EF4-FFF2-40B4-BE49-F238E27FC236}">
                  <a16:creationId xmlns:a16="http://schemas.microsoft.com/office/drawing/2014/main" id="{F4EEE892-C8AF-3F9B-64E9-BAE477B5381F}"/>
                </a:ext>
              </a:extLst>
            </p:cNvPr>
            <p:cNvSpPr>
              <a:spLocks noChangeShapeType="1"/>
            </p:cNvSpPr>
            <p:nvPr/>
          </p:nvSpPr>
          <p:spPr bwMode="auto">
            <a:xfrm>
              <a:off x="407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3" name="Line 1532">
              <a:extLst>
                <a:ext uri="{FF2B5EF4-FFF2-40B4-BE49-F238E27FC236}">
                  <a16:creationId xmlns:a16="http://schemas.microsoft.com/office/drawing/2014/main" id="{E5821450-85FF-9834-920A-8317E64B73CC}"/>
                </a:ext>
              </a:extLst>
            </p:cNvPr>
            <p:cNvSpPr>
              <a:spLocks noChangeShapeType="1"/>
            </p:cNvSpPr>
            <p:nvPr/>
          </p:nvSpPr>
          <p:spPr bwMode="auto">
            <a:xfrm>
              <a:off x="407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4" name="Line 1533">
              <a:extLst>
                <a:ext uri="{FF2B5EF4-FFF2-40B4-BE49-F238E27FC236}">
                  <a16:creationId xmlns:a16="http://schemas.microsoft.com/office/drawing/2014/main" id="{8AF87B95-52DE-E8F0-A040-EDA6C8FD8F8F}"/>
                </a:ext>
              </a:extLst>
            </p:cNvPr>
            <p:cNvSpPr>
              <a:spLocks noChangeShapeType="1"/>
            </p:cNvSpPr>
            <p:nvPr/>
          </p:nvSpPr>
          <p:spPr bwMode="auto">
            <a:xfrm>
              <a:off x="407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5" name="Line 1534">
              <a:extLst>
                <a:ext uri="{FF2B5EF4-FFF2-40B4-BE49-F238E27FC236}">
                  <a16:creationId xmlns:a16="http://schemas.microsoft.com/office/drawing/2014/main" id="{0BB41723-7D3D-1A45-77CA-1968C0B23674}"/>
                </a:ext>
              </a:extLst>
            </p:cNvPr>
            <p:cNvSpPr>
              <a:spLocks noChangeShapeType="1"/>
            </p:cNvSpPr>
            <p:nvPr/>
          </p:nvSpPr>
          <p:spPr bwMode="auto">
            <a:xfrm>
              <a:off x="407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6" name="Line 1535">
              <a:extLst>
                <a:ext uri="{FF2B5EF4-FFF2-40B4-BE49-F238E27FC236}">
                  <a16:creationId xmlns:a16="http://schemas.microsoft.com/office/drawing/2014/main" id="{D011FEE2-91D8-55FB-5577-4EFD3379E400}"/>
                </a:ext>
              </a:extLst>
            </p:cNvPr>
            <p:cNvSpPr>
              <a:spLocks noChangeShapeType="1"/>
            </p:cNvSpPr>
            <p:nvPr/>
          </p:nvSpPr>
          <p:spPr bwMode="auto">
            <a:xfrm>
              <a:off x="407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7" name="Line 1536">
              <a:extLst>
                <a:ext uri="{FF2B5EF4-FFF2-40B4-BE49-F238E27FC236}">
                  <a16:creationId xmlns:a16="http://schemas.microsoft.com/office/drawing/2014/main" id="{7F177517-8461-C95E-C5B5-A9A16F526A67}"/>
                </a:ext>
              </a:extLst>
            </p:cNvPr>
            <p:cNvSpPr>
              <a:spLocks noChangeShapeType="1"/>
            </p:cNvSpPr>
            <p:nvPr/>
          </p:nvSpPr>
          <p:spPr bwMode="auto">
            <a:xfrm>
              <a:off x="407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8" name="Line 1537">
              <a:extLst>
                <a:ext uri="{FF2B5EF4-FFF2-40B4-BE49-F238E27FC236}">
                  <a16:creationId xmlns:a16="http://schemas.microsoft.com/office/drawing/2014/main" id="{14560F22-5522-C56E-BE1E-8981B1097895}"/>
                </a:ext>
              </a:extLst>
            </p:cNvPr>
            <p:cNvSpPr>
              <a:spLocks noChangeShapeType="1"/>
            </p:cNvSpPr>
            <p:nvPr/>
          </p:nvSpPr>
          <p:spPr bwMode="auto">
            <a:xfrm>
              <a:off x="407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09" name="Line 1538">
              <a:extLst>
                <a:ext uri="{FF2B5EF4-FFF2-40B4-BE49-F238E27FC236}">
                  <a16:creationId xmlns:a16="http://schemas.microsoft.com/office/drawing/2014/main" id="{93E6750E-5A74-AEEE-B4D4-3D80AE2B59E7}"/>
                </a:ext>
              </a:extLst>
            </p:cNvPr>
            <p:cNvSpPr>
              <a:spLocks noChangeShapeType="1"/>
            </p:cNvSpPr>
            <p:nvPr/>
          </p:nvSpPr>
          <p:spPr bwMode="auto">
            <a:xfrm>
              <a:off x="4078"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0" name="Line 1539">
              <a:extLst>
                <a:ext uri="{FF2B5EF4-FFF2-40B4-BE49-F238E27FC236}">
                  <a16:creationId xmlns:a16="http://schemas.microsoft.com/office/drawing/2014/main" id="{79690A6A-8C17-B59A-7BDF-BD0DED59447F}"/>
                </a:ext>
              </a:extLst>
            </p:cNvPr>
            <p:cNvSpPr>
              <a:spLocks noChangeShapeType="1"/>
            </p:cNvSpPr>
            <p:nvPr/>
          </p:nvSpPr>
          <p:spPr bwMode="auto">
            <a:xfrm>
              <a:off x="408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1" name="Line 1540">
              <a:extLst>
                <a:ext uri="{FF2B5EF4-FFF2-40B4-BE49-F238E27FC236}">
                  <a16:creationId xmlns:a16="http://schemas.microsoft.com/office/drawing/2014/main" id="{8C84FB72-13D2-E16C-28DC-FF567F6AAA5D}"/>
                </a:ext>
              </a:extLst>
            </p:cNvPr>
            <p:cNvSpPr>
              <a:spLocks noChangeShapeType="1"/>
            </p:cNvSpPr>
            <p:nvPr/>
          </p:nvSpPr>
          <p:spPr bwMode="auto">
            <a:xfrm>
              <a:off x="408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2" name="Line 1541">
              <a:extLst>
                <a:ext uri="{FF2B5EF4-FFF2-40B4-BE49-F238E27FC236}">
                  <a16:creationId xmlns:a16="http://schemas.microsoft.com/office/drawing/2014/main" id="{8059958D-892C-2230-A973-BE8C7CA4CFE3}"/>
                </a:ext>
              </a:extLst>
            </p:cNvPr>
            <p:cNvSpPr>
              <a:spLocks noChangeShapeType="1"/>
            </p:cNvSpPr>
            <p:nvPr/>
          </p:nvSpPr>
          <p:spPr bwMode="auto">
            <a:xfrm>
              <a:off x="408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3" name="Line 1542">
              <a:extLst>
                <a:ext uri="{FF2B5EF4-FFF2-40B4-BE49-F238E27FC236}">
                  <a16:creationId xmlns:a16="http://schemas.microsoft.com/office/drawing/2014/main" id="{62579F2E-2486-3B02-81D0-9CB1C1F55AA9}"/>
                </a:ext>
              </a:extLst>
            </p:cNvPr>
            <p:cNvSpPr>
              <a:spLocks noChangeShapeType="1"/>
            </p:cNvSpPr>
            <p:nvPr/>
          </p:nvSpPr>
          <p:spPr bwMode="auto">
            <a:xfrm>
              <a:off x="408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4" name="Line 1543">
              <a:extLst>
                <a:ext uri="{FF2B5EF4-FFF2-40B4-BE49-F238E27FC236}">
                  <a16:creationId xmlns:a16="http://schemas.microsoft.com/office/drawing/2014/main" id="{41956927-5217-F8C9-E6CE-872ACAB3AAE4}"/>
                </a:ext>
              </a:extLst>
            </p:cNvPr>
            <p:cNvSpPr>
              <a:spLocks noChangeShapeType="1"/>
            </p:cNvSpPr>
            <p:nvPr/>
          </p:nvSpPr>
          <p:spPr bwMode="auto">
            <a:xfrm>
              <a:off x="4083"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5" name="Line 1544">
              <a:extLst>
                <a:ext uri="{FF2B5EF4-FFF2-40B4-BE49-F238E27FC236}">
                  <a16:creationId xmlns:a16="http://schemas.microsoft.com/office/drawing/2014/main" id="{5B5320B1-2FB7-744E-8EA7-60185B749468}"/>
                </a:ext>
              </a:extLst>
            </p:cNvPr>
            <p:cNvSpPr>
              <a:spLocks noChangeShapeType="1"/>
            </p:cNvSpPr>
            <p:nvPr/>
          </p:nvSpPr>
          <p:spPr bwMode="auto">
            <a:xfrm>
              <a:off x="408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6" name="Line 1545">
              <a:extLst>
                <a:ext uri="{FF2B5EF4-FFF2-40B4-BE49-F238E27FC236}">
                  <a16:creationId xmlns:a16="http://schemas.microsoft.com/office/drawing/2014/main" id="{5FBF7259-4570-1351-EB89-BB594DE35CAE}"/>
                </a:ext>
              </a:extLst>
            </p:cNvPr>
            <p:cNvSpPr>
              <a:spLocks noChangeShapeType="1"/>
            </p:cNvSpPr>
            <p:nvPr/>
          </p:nvSpPr>
          <p:spPr bwMode="auto">
            <a:xfrm>
              <a:off x="408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7" name="Line 1546">
              <a:extLst>
                <a:ext uri="{FF2B5EF4-FFF2-40B4-BE49-F238E27FC236}">
                  <a16:creationId xmlns:a16="http://schemas.microsoft.com/office/drawing/2014/main" id="{16EBA2CF-BBFE-77EB-B024-338066AA5F6D}"/>
                </a:ext>
              </a:extLst>
            </p:cNvPr>
            <p:cNvSpPr>
              <a:spLocks noChangeShapeType="1"/>
            </p:cNvSpPr>
            <p:nvPr/>
          </p:nvSpPr>
          <p:spPr bwMode="auto">
            <a:xfrm>
              <a:off x="408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8" name="Line 1547">
              <a:extLst>
                <a:ext uri="{FF2B5EF4-FFF2-40B4-BE49-F238E27FC236}">
                  <a16:creationId xmlns:a16="http://schemas.microsoft.com/office/drawing/2014/main" id="{E5DD7A31-A5C9-4EEE-E6DA-2D98C2CD08DE}"/>
                </a:ext>
              </a:extLst>
            </p:cNvPr>
            <p:cNvSpPr>
              <a:spLocks noChangeShapeType="1"/>
            </p:cNvSpPr>
            <p:nvPr/>
          </p:nvSpPr>
          <p:spPr bwMode="auto">
            <a:xfrm>
              <a:off x="408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19" name="Line 1548">
              <a:extLst>
                <a:ext uri="{FF2B5EF4-FFF2-40B4-BE49-F238E27FC236}">
                  <a16:creationId xmlns:a16="http://schemas.microsoft.com/office/drawing/2014/main" id="{F06C7E49-7411-035B-749E-15BB7BB6E501}"/>
                </a:ext>
              </a:extLst>
            </p:cNvPr>
            <p:cNvSpPr>
              <a:spLocks noChangeShapeType="1"/>
            </p:cNvSpPr>
            <p:nvPr/>
          </p:nvSpPr>
          <p:spPr bwMode="auto">
            <a:xfrm>
              <a:off x="408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0" name="Line 1549">
              <a:extLst>
                <a:ext uri="{FF2B5EF4-FFF2-40B4-BE49-F238E27FC236}">
                  <a16:creationId xmlns:a16="http://schemas.microsoft.com/office/drawing/2014/main" id="{52DC4A0B-6108-789C-C197-D4D0D0BC4D4D}"/>
                </a:ext>
              </a:extLst>
            </p:cNvPr>
            <p:cNvSpPr>
              <a:spLocks noChangeShapeType="1"/>
            </p:cNvSpPr>
            <p:nvPr/>
          </p:nvSpPr>
          <p:spPr bwMode="auto">
            <a:xfrm>
              <a:off x="4088"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1" name="Line 1550">
              <a:extLst>
                <a:ext uri="{FF2B5EF4-FFF2-40B4-BE49-F238E27FC236}">
                  <a16:creationId xmlns:a16="http://schemas.microsoft.com/office/drawing/2014/main" id="{CE2A0CF2-9698-17C7-8ED4-FDD29B8BB052}"/>
                </a:ext>
              </a:extLst>
            </p:cNvPr>
            <p:cNvSpPr>
              <a:spLocks noChangeShapeType="1"/>
            </p:cNvSpPr>
            <p:nvPr/>
          </p:nvSpPr>
          <p:spPr bwMode="auto">
            <a:xfrm>
              <a:off x="409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2" name="Line 1551">
              <a:extLst>
                <a:ext uri="{FF2B5EF4-FFF2-40B4-BE49-F238E27FC236}">
                  <a16:creationId xmlns:a16="http://schemas.microsoft.com/office/drawing/2014/main" id="{BD319DDF-376B-D0A4-39AA-7BD7D3C24CF7}"/>
                </a:ext>
              </a:extLst>
            </p:cNvPr>
            <p:cNvSpPr>
              <a:spLocks noChangeShapeType="1"/>
            </p:cNvSpPr>
            <p:nvPr/>
          </p:nvSpPr>
          <p:spPr bwMode="auto">
            <a:xfrm>
              <a:off x="409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3" name="Line 1552">
              <a:extLst>
                <a:ext uri="{FF2B5EF4-FFF2-40B4-BE49-F238E27FC236}">
                  <a16:creationId xmlns:a16="http://schemas.microsoft.com/office/drawing/2014/main" id="{95652520-AAAD-A434-FB96-0B02993F8749}"/>
                </a:ext>
              </a:extLst>
            </p:cNvPr>
            <p:cNvSpPr>
              <a:spLocks noChangeShapeType="1"/>
            </p:cNvSpPr>
            <p:nvPr/>
          </p:nvSpPr>
          <p:spPr bwMode="auto">
            <a:xfrm>
              <a:off x="409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4" name="Line 1553">
              <a:extLst>
                <a:ext uri="{FF2B5EF4-FFF2-40B4-BE49-F238E27FC236}">
                  <a16:creationId xmlns:a16="http://schemas.microsoft.com/office/drawing/2014/main" id="{A62755E1-683F-9C91-83FA-3AB0FFCFB365}"/>
                </a:ext>
              </a:extLst>
            </p:cNvPr>
            <p:cNvSpPr>
              <a:spLocks noChangeShapeType="1"/>
            </p:cNvSpPr>
            <p:nvPr/>
          </p:nvSpPr>
          <p:spPr bwMode="auto">
            <a:xfrm>
              <a:off x="409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5" name="Line 1554">
              <a:extLst>
                <a:ext uri="{FF2B5EF4-FFF2-40B4-BE49-F238E27FC236}">
                  <a16:creationId xmlns:a16="http://schemas.microsoft.com/office/drawing/2014/main" id="{6FC54D02-CE6F-5B55-4EEA-0D1DD280F37A}"/>
                </a:ext>
              </a:extLst>
            </p:cNvPr>
            <p:cNvSpPr>
              <a:spLocks noChangeShapeType="1"/>
            </p:cNvSpPr>
            <p:nvPr/>
          </p:nvSpPr>
          <p:spPr bwMode="auto">
            <a:xfrm>
              <a:off x="409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6" name="Line 1555">
              <a:extLst>
                <a:ext uri="{FF2B5EF4-FFF2-40B4-BE49-F238E27FC236}">
                  <a16:creationId xmlns:a16="http://schemas.microsoft.com/office/drawing/2014/main" id="{3FF2FB28-5267-C504-8E73-5ABB1479BC3C}"/>
                </a:ext>
              </a:extLst>
            </p:cNvPr>
            <p:cNvSpPr>
              <a:spLocks noChangeShapeType="1"/>
            </p:cNvSpPr>
            <p:nvPr/>
          </p:nvSpPr>
          <p:spPr bwMode="auto">
            <a:xfrm>
              <a:off x="409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7" name="Line 1556">
              <a:extLst>
                <a:ext uri="{FF2B5EF4-FFF2-40B4-BE49-F238E27FC236}">
                  <a16:creationId xmlns:a16="http://schemas.microsoft.com/office/drawing/2014/main" id="{D4311C73-0FC6-80CC-4DE3-0BCB53BC664F}"/>
                </a:ext>
              </a:extLst>
            </p:cNvPr>
            <p:cNvSpPr>
              <a:spLocks noChangeShapeType="1"/>
            </p:cNvSpPr>
            <p:nvPr/>
          </p:nvSpPr>
          <p:spPr bwMode="auto">
            <a:xfrm>
              <a:off x="409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8" name="Line 1557">
              <a:extLst>
                <a:ext uri="{FF2B5EF4-FFF2-40B4-BE49-F238E27FC236}">
                  <a16:creationId xmlns:a16="http://schemas.microsoft.com/office/drawing/2014/main" id="{ECB6F048-CA54-EE76-4CB5-DEE7A30BE1A5}"/>
                </a:ext>
              </a:extLst>
            </p:cNvPr>
            <p:cNvSpPr>
              <a:spLocks noChangeShapeType="1"/>
            </p:cNvSpPr>
            <p:nvPr/>
          </p:nvSpPr>
          <p:spPr bwMode="auto">
            <a:xfrm>
              <a:off x="409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29" name="Line 1558">
              <a:extLst>
                <a:ext uri="{FF2B5EF4-FFF2-40B4-BE49-F238E27FC236}">
                  <a16:creationId xmlns:a16="http://schemas.microsoft.com/office/drawing/2014/main" id="{E3ABD0DF-872F-C7AE-7810-D82A9DDE1523}"/>
                </a:ext>
              </a:extLst>
            </p:cNvPr>
            <p:cNvSpPr>
              <a:spLocks noChangeShapeType="1"/>
            </p:cNvSpPr>
            <p:nvPr/>
          </p:nvSpPr>
          <p:spPr bwMode="auto">
            <a:xfrm>
              <a:off x="409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0" name="Line 1559">
              <a:extLst>
                <a:ext uri="{FF2B5EF4-FFF2-40B4-BE49-F238E27FC236}">
                  <a16:creationId xmlns:a16="http://schemas.microsoft.com/office/drawing/2014/main" id="{9C30016E-9809-0BED-511C-BF5A4D77DD52}"/>
                </a:ext>
              </a:extLst>
            </p:cNvPr>
            <p:cNvSpPr>
              <a:spLocks noChangeShapeType="1"/>
            </p:cNvSpPr>
            <p:nvPr/>
          </p:nvSpPr>
          <p:spPr bwMode="auto">
            <a:xfrm>
              <a:off x="409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1" name="Line 1560">
              <a:extLst>
                <a:ext uri="{FF2B5EF4-FFF2-40B4-BE49-F238E27FC236}">
                  <a16:creationId xmlns:a16="http://schemas.microsoft.com/office/drawing/2014/main" id="{17A049FB-A5D6-774F-858C-5176B3E060C5}"/>
                </a:ext>
              </a:extLst>
            </p:cNvPr>
            <p:cNvSpPr>
              <a:spLocks noChangeShapeType="1"/>
            </p:cNvSpPr>
            <p:nvPr/>
          </p:nvSpPr>
          <p:spPr bwMode="auto">
            <a:xfrm>
              <a:off x="409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2" name="Line 1561">
              <a:extLst>
                <a:ext uri="{FF2B5EF4-FFF2-40B4-BE49-F238E27FC236}">
                  <a16:creationId xmlns:a16="http://schemas.microsoft.com/office/drawing/2014/main" id="{8471896F-DB61-71EE-E9B0-A8E0360AAED1}"/>
                </a:ext>
              </a:extLst>
            </p:cNvPr>
            <p:cNvSpPr>
              <a:spLocks noChangeShapeType="1"/>
            </p:cNvSpPr>
            <p:nvPr/>
          </p:nvSpPr>
          <p:spPr bwMode="auto">
            <a:xfrm>
              <a:off x="409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3" name="Line 1562">
              <a:extLst>
                <a:ext uri="{FF2B5EF4-FFF2-40B4-BE49-F238E27FC236}">
                  <a16:creationId xmlns:a16="http://schemas.microsoft.com/office/drawing/2014/main" id="{CA5FD6AC-A03A-C1DB-0BD5-FFEFA9A204C7}"/>
                </a:ext>
              </a:extLst>
            </p:cNvPr>
            <p:cNvSpPr>
              <a:spLocks noChangeShapeType="1"/>
            </p:cNvSpPr>
            <p:nvPr/>
          </p:nvSpPr>
          <p:spPr bwMode="auto">
            <a:xfrm>
              <a:off x="409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4" name="Line 1563">
              <a:extLst>
                <a:ext uri="{FF2B5EF4-FFF2-40B4-BE49-F238E27FC236}">
                  <a16:creationId xmlns:a16="http://schemas.microsoft.com/office/drawing/2014/main" id="{321B1BF1-D47B-1DBE-F59F-8A1EB7D4A944}"/>
                </a:ext>
              </a:extLst>
            </p:cNvPr>
            <p:cNvSpPr>
              <a:spLocks noChangeShapeType="1"/>
            </p:cNvSpPr>
            <p:nvPr/>
          </p:nvSpPr>
          <p:spPr bwMode="auto">
            <a:xfrm>
              <a:off x="409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5" name="Line 1564">
              <a:extLst>
                <a:ext uri="{FF2B5EF4-FFF2-40B4-BE49-F238E27FC236}">
                  <a16:creationId xmlns:a16="http://schemas.microsoft.com/office/drawing/2014/main" id="{79B0E2DC-575B-4C67-7EA1-AA4F811F9239}"/>
                </a:ext>
              </a:extLst>
            </p:cNvPr>
            <p:cNvSpPr>
              <a:spLocks noChangeShapeType="1"/>
            </p:cNvSpPr>
            <p:nvPr/>
          </p:nvSpPr>
          <p:spPr bwMode="auto">
            <a:xfrm>
              <a:off x="409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6" name="Line 1565">
              <a:extLst>
                <a:ext uri="{FF2B5EF4-FFF2-40B4-BE49-F238E27FC236}">
                  <a16:creationId xmlns:a16="http://schemas.microsoft.com/office/drawing/2014/main" id="{34F4A0C2-EE88-B96C-96BF-20760EE65EBC}"/>
                </a:ext>
              </a:extLst>
            </p:cNvPr>
            <p:cNvSpPr>
              <a:spLocks noChangeShapeType="1"/>
            </p:cNvSpPr>
            <p:nvPr/>
          </p:nvSpPr>
          <p:spPr bwMode="auto">
            <a:xfrm>
              <a:off x="410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7" name="Line 1566">
              <a:extLst>
                <a:ext uri="{FF2B5EF4-FFF2-40B4-BE49-F238E27FC236}">
                  <a16:creationId xmlns:a16="http://schemas.microsoft.com/office/drawing/2014/main" id="{0C7D10B5-59FD-7879-10E3-BA789793BC22}"/>
                </a:ext>
              </a:extLst>
            </p:cNvPr>
            <p:cNvSpPr>
              <a:spLocks noChangeShapeType="1"/>
            </p:cNvSpPr>
            <p:nvPr/>
          </p:nvSpPr>
          <p:spPr bwMode="auto">
            <a:xfrm>
              <a:off x="410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8" name="Line 1567">
              <a:extLst>
                <a:ext uri="{FF2B5EF4-FFF2-40B4-BE49-F238E27FC236}">
                  <a16:creationId xmlns:a16="http://schemas.microsoft.com/office/drawing/2014/main" id="{403ADAC9-041E-A84B-76EF-E41B4D975F86}"/>
                </a:ext>
              </a:extLst>
            </p:cNvPr>
            <p:cNvSpPr>
              <a:spLocks noChangeShapeType="1"/>
            </p:cNvSpPr>
            <p:nvPr/>
          </p:nvSpPr>
          <p:spPr bwMode="auto">
            <a:xfrm>
              <a:off x="410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39" name="Line 1568">
              <a:extLst>
                <a:ext uri="{FF2B5EF4-FFF2-40B4-BE49-F238E27FC236}">
                  <a16:creationId xmlns:a16="http://schemas.microsoft.com/office/drawing/2014/main" id="{31E2DD6D-D394-B6A5-A360-A253ED0FE833}"/>
                </a:ext>
              </a:extLst>
            </p:cNvPr>
            <p:cNvSpPr>
              <a:spLocks noChangeShapeType="1"/>
            </p:cNvSpPr>
            <p:nvPr/>
          </p:nvSpPr>
          <p:spPr bwMode="auto">
            <a:xfrm>
              <a:off x="410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0" name="Line 1569">
              <a:extLst>
                <a:ext uri="{FF2B5EF4-FFF2-40B4-BE49-F238E27FC236}">
                  <a16:creationId xmlns:a16="http://schemas.microsoft.com/office/drawing/2014/main" id="{FF7DD030-88FF-F16B-728D-4EE7B9E1B2A5}"/>
                </a:ext>
              </a:extLst>
            </p:cNvPr>
            <p:cNvSpPr>
              <a:spLocks noChangeShapeType="1"/>
            </p:cNvSpPr>
            <p:nvPr/>
          </p:nvSpPr>
          <p:spPr bwMode="auto">
            <a:xfrm>
              <a:off x="410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1" name="Line 1570">
              <a:extLst>
                <a:ext uri="{FF2B5EF4-FFF2-40B4-BE49-F238E27FC236}">
                  <a16:creationId xmlns:a16="http://schemas.microsoft.com/office/drawing/2014/main" id="{E129FCF7-AF83-CD6C-2B64-D68A6D93A4B7}"/>
                </a:ext>
              </a:extLst>
            </p:cNvPr>
            <p:cNvSpPr>
              <a:spLocks noChangeShapeType="1"/>
            </p:cNvSpPr>
            <p:nvPr/>
          </p:nvSpPr>
          <p:spPr bwMode="auto">
            <a:xfrm>
              <a:off x="4103"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2" name="Line 1571">
              <a:extLst>
                <a:ext uri="{FF2B5EF4-FFF2-40B4-BE49-F238E27FC236}">
                  <a16:creationId xmlns:a16="http://schemas.microsoft.com/office/drawing/2014/main" id="{71298C9C-228A-7652-A49B-109B1EE249F7}"/>
                </a:ext>
              </a:extLst>
            </p:cNvPr>
            <p:cNvSpPr>
              <a:spLocks noChangeShapeType="1"/>
            </p:cNvSpPr>
            <p:nvPr/>
          </p:nvSpPr>
          <p:spPr bwMode="auto">
            <a:xfrm>
              <a:off x="4103"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3" name="Line 1572">
              <a:extLst>
                <a:ext uri="{FF2B5EF4-FFF2-40B4-BE49-F238E27FC236}">
                  <a16:creationId xmlns:a16="http://schemas.microsoft.com/office/drawing/2014/main" id="{07D2235D-9971-EF3F-2A3B-A63F2065536F}"/>
                </a:ext>
              </a:extLst>
            </p:cNvPr>
            <p:cNvSpPr>
              <a:spLocks noChangeShapeType="1"/>
            </p:cNvSpPr>
            <p:nvPr/>
          </p:nvSpPr>
          <p:spPr bwMode="auto">
            <a:xfrm>
              <a:off x="410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4" name="Line 1573">
              <a:extLst>
                <a:ext uri="{FF2B5EF4-FFF2-40B4-BE49-F238E27FC236}">
                  <a16:creationId xmlns:a16="http://schemas.microsoft.com/office/drawing/2014/main" id="{792687C4-C17C-9903-606E-46ECDBA96889}"/>
                </a:ext>
              </a:extLst>
            </p:cNvPr>
            <p:cNvSpPr>
              <a:spLocks noChangeShapeType="1"/>
            </p:cNvSpPr>
            <p:nvPr/>
          </p:nvSpPr>
          <p:spPr bwMode="auto">
            <a:xfrm>
              <a:off x="4108"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5" name="Line 1574">
              <a:extLst>
                <a:ext uri="{FF2B5EF4-FFF2-40B4-BE49-F238E27FC236}">
                  <a16:creationId xmlns:a16="http://schemas.microsoft.com/office/drawing/2014/main" id="{52BD2289-CA0F-7D75-04F1-D2A2386429E7}"/>
                </a:ext>
              </a:extLst>
            </p:cNvPr>
            <p:cNvSpPr>
              <a:spLocks noChangeShapeType="1"/>
            </p:cNvSpPr>
            <p:nvPr/>
          </p:nvSpPr>
          <p:spPr bwMode="auto">
            <a:xfrm>
              <a:off x="410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6" name="Line 1575">
              <a:extLst>
                <a:ext uri="{FF2B5EF4-FFF2-40B4-BE49-F238E27FC236}">
                  <a16:creationId xmlns:a16="http://schemas.microsoft.com/office/drawing/2014/main" id="{16C540D8-F113-E064-5394-6946603B4A61}"/>
                </a:ext>
              </a:extLst>
            </p:cNvPr>
            <p:cNvSpPr>
              <a:spLocks noChangeShapeType="1"/>
            </p:cNvSpPr>
            <p:nvPr/>
          </p:nvSpPr>
          <p:spPr bwMode="auto">
            <a:xfrm>
              <a:off x="411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7" name="Line 1576">
              <a:extLst>
                <a:ext uri="{FF2B5EF4-FFF2-40B4-BE49-F238E27FC236}">
                  <a16:creationId xmlns:a16="http://schemas.microsoft.com/office/drawing/2014/main" id="{0DBF25ED-FA8F-5392-0890-9F6FF6C7866A}"/>
                </a:ext>
              </a:extLst>
            </p:cNvPr>
            <p:cNvSpPr>
              <a:spLocks noChangeShapeType="1"/>
            </p:cNvSpPr>
            <p:nvPr/>
          </p:nvSpPr>
          <p:spPr bwMode="auto">
            <a:xfrm>
              <a:off x="411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8" name="Line 1577">
              <a:extLst>
                <a:ext uri="{FF2B5EF4-FFF2-40B4-BE49-F238E27FC236}">
                  <a16:creationId xmlns:a16="http://schemas.microsoft.com/office/drawing/2014/main" id="{DF9CF069-B561-9DFC-C016-D82800F25653}"/>
                </a:ext>
              </a:extLst>
            </p:cNvPr>
            <p:cNvSpPr>
              <a:spLocks noChangeShapeType="1"/>
            </p:cNvSpPr>
            <p:nvPr/>
          </p:nvSpPr>
          <p:spPr bwMode="auto">
            <a:xfrm>
              <a:off x="411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49" name="Line 1578">
              <a:extLst>
                <a:ext uri="{FF2B5EF4-FFF2-40B4-BE49-F238E27FC236}">
                  <a16:creationId xmlns:a16="http://schemas.microsoft.com/office/drawing/2014/main" id="{C4C72225-7AF0-031D-143E-0B3B4E46C8CD}"/>
                </a:ext>
              </a:extLst>
            </p:cNvPr>
            <p:cNvSpPr>
              <a:spLocks noChangeShapeType="1"/>
            </p:cNvSpPr>
            <p:nvPr/>
          </p:nvSpPr>
          <p:spPr bwMode="auto">
            <a:xfrm>
              <a:off x="4113"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0" name="Line 1579">
              <a:extLst>
                <a:ext uri="{FF2B5EF4-FFF2-40B4-BE49-F238E27FC236}">
                  <a16:creationId xmlns:a16="http://schemas.microsoft.com/office/drawing/2014/main" id="{6878D036-2C14-C15D-8D69-1DA9F24E2FEA}"/>
                </a:ext>
              </a:extLst>
            </p:cNvPr>
            <p:cNvSpPr>
              <a:spLocks noChangeShapeType="1"/>
            </p:cNvSpPr>
            <p:nvPr/>
          </p:nvSpPr>
          <p:spPr bwMode="auto">
            <a:xfrm>
              <a:off x="411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1" name="Line 1580">
              <a:extLst>
                <a:ext uri="{FF2B5EF4-FFF2-40B4-BE49-F238E27FC236}">
                  <a16:creationId xmlns:a16="http://schemas.microsoft.com/office/drawing/2014/main" id="{E2FA7BC8-59FE-8883-F161-93474A073721}"/>
                </a:ext>
              </a:extLst>
            </p:cNvPr>
            <p:cNvSpPr>
              <a:spLocks noChangeShapeType="1"/>
            </p:cNvSpPr>
            <p:nvPr/>
          </p:nvSpPr>
          <p:spPr bwMode="auto">
            <a:xfrm>
              <a:off x="411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2" name="Line 1581">
              <a:extLst>
                <a:ext uri="{FF2B5EF4-FFF2-40B4-BE49-F238E27FC236}">
                  <a16:creationId xmlns:a16="http://schemas.microsoft.com/office/drawing/2014/main" id="{54798181-1B20-1C0A-5321-5858055A1C7E}"/>
                </a:ext>
              </a:extLst>
            </p:cNvPr>
            <p:cNvSpPr>
              <a:spLocks noChangeShapeType="1"/>
            </p:cNvSpPr>
            <p:nvPr/>
          </p:nvSpPr>
          <p:spPr bwMode="auto">
            <a:xfrm>
              <a:off x="411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3" name="Line 1582">
              <a:extLst>
                <a:ext uri="{FF2B5EF4-FFF2-40B4-BE49-F238E27FC236}">
                  <a16:creationId xmlns:a16="http://schemas.microsoft.com/office/drawing/2014/main" id="{C2339393-2299-405F-0DD9-B5BCD81E5CFC}"/>
                </a:ext>
              </a:extLst>
            </p:cNvPr>
            <p:cNvSpPr>
              <a:spLocks noChangeShapeType="1"/>
            </p:cNvSpPr>
            <p:nvPr/>
          </p:nvSpPr>
          <p:spPr bwMode="auto">
            <a:xfrm>
              <a:off x="411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4" name="Line 1583">
              <a:extLst>
                <a:ext uri="{FF2B5EF4-FFF2-40B4-BE49-F238E27FC236}">
                  <a16:creationId xmlns:a16="http://schemas.microsoft.com/office/drawing/2014/main" id="{3BC15344-4FFF-733E-D000-855AC3036A5E}"/>
                </a:ext>
              </a:extLst>
            </p:cNvPr>
            <p:cNvSpPr>
              <a:spLocks noChangeShapeType="1"/>
            </p:cNvSpPr>
            <p:nvPr/>
          </p:nvSpPr>
          <p:spPr bwMode="auto">
            <a:xfrm>
              <a:off x="411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5" name="Line 1584">
              <a:extLst>
                <a:ext uri="{FF2B5EF4-FFF2-40B4-BE49-F238E27FC236}">
                  <a16:creationId xmlns:a16="http://schemas.microsoft.com/office/drawing/2014/main" id="{B328393C-4389-1CAC-32F4-53540DFD4F88}"/>
                </a:ext>
              </a:extLst>
            </p:cNvPr>
            <p:cNvSpPr>
              <a:spLocks noChangeShapeType="1"/>
            </p:cNvSpPr>
            <p:nvPr/>
          </p:nvSpPr>
          <p:spPr bwMode="auto">
            <a:xfrm>
              <a:off x="4117"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6" name="Line 1585">
              <a:extLst>
                <a:ext uri="{FF2B5EF4-FFF2-40B4-BE49-F238E27FC236}">
                  <a16:creationId xmlns:a16="http://schemas.microsoft.com/office/drawing/2014/main" id="{B582CC7D-F622-5A03-1601-C6CD41A8AE16}"/>
                </a:ext>
              </a:extLst>
            </p:cNvPr>
            <p:cNvSpPr>
              <a:spLocks noChangeShapeType="1"/>
            </p:cNvSpPr>
            <p:nvPr/>
          </p:nvSpPr>
          <p:spPr bwMode="auto">
            <a:xfrm>
              <a:off x="4117"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7" name="Line 1586">
              <a:extLst>
                <a:ext uri="{FF2B5EF4-FFF2-40B4-BE49-F238E27FC236}">
                  <a16:creationId xmlns:a16="http://schemas.microsoft.com/office/drawing/2014/main" id="{F98F6F0B-DCDE-6CEE-1988-BABE2BEB7418}"/>
                </a:ext>
              </a:extLst>
            </p:cNvPr>
            <p:cNvSpPr>
              <a:spLocks noChangeShapeType="1"/>
            </p:cNvSpPr>
            <p:nvPr/>
          </p:nvSpPr>
          <p:spPr bwMode="auto">
            <a:xfrm>
              <a:off x="4117"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8" name="Line 1587">
              <a:extLst>
                <a:ext uri="{FF2B5EF4-FFF2-40B4-BE49-F238E27FC236}">
                  <a16:creationId xmlns:a16="http://schemas.microsoft.com/office/drawing/2014/main" id="{4832D261-B4C5-81F7-8FAF-9249B68474F6}"/>
                </a:ext>
              </a:extLst>
            </p:cNvPr>
            <p:cNvSpPr>
              <a:spLocks noChangeShapeType="1"/>
            </p:cNvSpPr>
            <p:nvPr/>
          </p:nvSpPr>
          <p:spPr bwMode="auto">
            <a:xfrm>
              <a:off x="4119"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59" name="Line 1588">
              <a:extLst>
                <a:ext uri="{FF2B5EF4-FFF2-40B4-BE49-F238E27FC236}">
                  <a16:creationId xmlns:a16="http://schemas.microsoft.com/office/drawing/2014/main" id="{567EC0B7-CDBB-6D90-6326-7A293D130396}"/>
                </a:ext>
              </a:extLst>
            </p:cNvPr>
            <p:cNvSpPr>
              <a:spLocks noChangeShapeType="1"/>
            </p:cNvSpPr>
            <p:nvPr/>
          </p:nvSpPr>
          <p:spPr bwMode="auto">
            <a:xfrm>
              <a:off x="4120"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0" name="Line 1589">
              <a:extLst>
                <a:ext uri="{FF2B5EF4-FFF2-40B4-BE49-F238E27FC236}">
                  <a16:creationId xmlns:a16="http://schemas.microsoft.com/office/drawing/2014/main" id="{A062A299-BAC5-6A83-6006-7CF2DE69AD23}"/>
                </a:ext>
              </a:extLst>
            </p:cNvPr>
            <p:cNvSpPr>
              <a:spLocks noChangeShapeType="1"/>
            </p:cNvSpPr>
            <p:nvPr/>
          </p:nvSpPr>
          <p:spPr bwMode="auto">
            <a:xfrm>
              <a:off x="412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1" name="Line 1590">
              <a:extLst>
                <a:ext uri="{FF2B5EF4-FFF2-40B4-BE49-F238E27FC236}">
                  <a16:creationId xmlns:a16="http://schemas.microsoft.com/office/drawing/2014/main" id="{FF956741-E16B-57FB-BE42-7E8867EDBD5E}"/>
                </a:ext>
              </a:extLst>
            </p:cNvPr>
            <p:cNvSpPr>
              <a:spLocks noChangeShapeType="1"/>
            </p:cNvSpPr>
            <p:nvPr/>
          </p:nvSpPr>
          <p:spPr bwMode="auto">
            <a:xfrm>
              <a:off x="412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2" name="Line 1591">
              <a:extLst>
                <a:ext uri="{FF2B5EF4-FFF2-40B4-BE49-F238E27FC236}">
                  <a16:creationId xmlns:a16="http://schemas.microsoft.com/office/drawing/2014/main" id="{C8FD26CE-9927-DB39-EAB1-33F407A030AA}"/>
                </a:ext>
              </a:extLst>
            </p:cNvPr>
            <p:cNvSpPr>
              <a:spLocks noChangeShapeType="1"/>
            </p:cNvSpPr>
            <p:nvPr/>
          </p:nvSpPr>
          <p:spPr bwMode="auto">
            <a:xfrm>
              <a:off x="412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3" name="Line 1592">
              <a:extLst>
                <a:ext uri="{FF2B5EF4-FFF2-40B4-BE49-F238E27FC236}">
                  <a16:creationId xmlns:a16="http://schemas.microsoft.com/office/drawing/2014/main" id="{25702B12-DFB4-AB13-A079-78227BF430BC}"/>
                </a:ext>
              </a:extLst>
            </p:cNvPr>
            <p:cNvSpPr>
              <a:spLocks noChangeShapeType="1"/>
            </p:cNvSpPr>
            <p:nvPr/>
          </p:nvSpPr>
          <p:spPr bwMode="auto">
            <a:xfrm>
              <a:off x="412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4" name="Line 1593">
              <a:extLst>
                <a:ext uri="{FF2B5EF4-FFF2-40B4-BE49-F238E27FC236}">
                  <a16:creationId xmlns:a16="http://schemas.microsoft.com/office/drawing/2014/main" id="{3AD34C17-5D0A-E100-A1F1-E5BFD70FCCFF}"/>
                </a:ext>
              </a:extLst>
            </p:cNvPr>
            <p:cNvSpPr>
              <a:spLocks noChangeShapeType="1"/>
            </p:cNvSpPr>
            <p:nvPr/>
          </p:nvSpPr>
          <p:spPr bwMode="auto">
            <a:xfrm>
              <a:off x="412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5" name="Line 1594">
              <a:extLst>
                <a:ext uri="{FF2B5EF4-FFF2-40B4-BE49-F238E27FC236}">
                  <a16:creationId xmlns:a16="http://schemas.microsoft.com/office/drawing/2014/main" id="{55794B89-00CC-CA0C-7F6F-69507BCC3B45}"/>
                </a:ext>
              </a:extLst>
            </p:cNvPr>
            <p:cNvSpPr>
              <a:spLocks noChangeShapeType="1"/>
            </p:cNvSpPr>
            <p:nvPr/>
          </p:nvSpPr>
          <p:spPr bwMode="auto">
            <a:xfrm>
              <a:off x="412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6" name="Line 1595">
              <a:extLst>
                <a:ext uri="{FF2B5EF4-FFF2-40B4-BE49-F238E27FC236}">
                  <a16:creationId xmlns:a16="http://schemas.microsoft.com/office/drawing/2014/main" id="{0A498EBA-55F5-CB23-006C-DCE0FCD8F14B}"/>
                </a:ext>
              </a:extLst>
            </p:cNvPr>
            <p:cNvSpPr>
              <a:spLocks noChangeShapeType="1"/>
            </p:cNvSpPr>
            <p:nvPr/>
          </p:nvSpPr>
          <p:spPr bwMode="auto">
            <a:xfrm>
              <a:off x="412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7" name="Line 1596">
              <a:extLst>
                <a:ext uri="{FF2B5EF4-FFF2-40B4-BE49-F238E27FC236}">
                  <a16:creationId xmlns:a16="http://schemas.microsoft.com/office/drawing/2014/main" id="{AFA2EA44-3122-5E36-0D69-FABCC876371C}"/>
                </a:ext>
              </a:extLst>
            </p:cNvPr>
            <p:cNvSpPr>
              <a:spLocks noChangeShapeType="1"/>
            </p:cNvSpPr>
            <p:nvPr/>
          </p:nvSpPr>
          <p:spPr bwMode="auto">
            <a:xfrm>
              <a:off x="412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8" name="Line 1597">
              <a:extLst>
                <a:ext uri="{FF2B5EF4-FFF2-40B4-BE49-F238E27FC236}">
                  <a16:creationId xmlns:a16="http://schemas.microsoft.com/office/drawing/2014/main" id="{503BAC5F-6615-2B83-F4EA-97E41555AC8C}"/>
                </a:ext>
              </a:extLst>
            </p:cNvPr>
            <p:cNvSpPr>
              <a:spLocks noChangeShapeType="1"/>
            </p:cNvSpPr>
            <p:nvPr/>
          </p:nvSpPr>
          <p:spPr bwMode="auto">
            <a:xfrm>
              <a:off x="4127"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69" name="Line 1598">
              <a:extLst>
                <a:ext uri="{FF2B5EF4-FFF2-40B4-BE49-F238E27FC236}">
                  <a16:creationId xmlns:a16="http://schemas.microsoft.com/office/drawing/2014/main" id="{0D67B474-A010-38CB-5D86-8539009C934E}"/>
                </a:ext>
              </a:extLst>
            </p:cNvPr>
            <p:cNvSpPr>
              <a:spLocks noChangeShapeType="1"/>
            </p:cNvSpPr>
            <p:nvPr/>
          </p:nvSpPr>
          <p:spPr bwMode="auto">
            <a:xfrm>
              <a:off x="4128"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0" name="Line 1599">
              <a:extLst>
                <a:ext uri="{FF2B5EF4-FFF2-40B4-BE49-F238E27FC236}">
                  <a16:creationId xmlns:a16="http://schemas.microsoft.com/office/drawing/2014/main" id="{F151AD6B-1FB0-8CCA-DBBA-4E3A2B9BA60B}"/>
                </a:ext>
              </a:extLst>
            </p:cNvPr>
            <p:cNvSpPr>
              <a:spLocks noChangeShapeType="1"/>
            </p:cNvSpPr>
            <p:nvPr/>
          </p:nvSpPr>
          <p:spPr bwMode="auto">
            <a:xfrm>
              <a:off x="4131"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1" name="Line 1600">
              <a:extLst>
                <a:ext uri="{FF2B5EF4-FFF2-40B4-BE49-F238E27FC236}">
                  <a16:creationId xmlns:a16="http://schemas.microsoft.com/office/drawing/2014/main" id="{E7E20384-498B-DC83-41B5-3FF06C21731B}"/>
                </a:ext>
              </a:extLst>
            </p:cNvPr>
            <p:cNvSpPr>
              <a:spLocks noChangeShapeType="1"/>
            </p:cNvSpPr>
            <p:nvPr/>
          </p:nvSpPr>
          <p:spPr bwMode="auto">
            <a:xfrm>
              <a:off x="413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2" name="Line 1601">
              <a:extLst>
                <a:ext uri="{FF2B5EF4-FFF2-40B4-BE49-F238E27FC236}">
                  <a16:creationId xmlns:a16="http://schemas.microsoft.com/office/drawing/2014/main" id="{87BCC0F4-98AF-5ADD-9598-F85F10FEB122}"/>
                </a:ext>
              </a:extLst>
            </p:cNvPr>
            <p:cNvSpPr>
              <a:spLocks noChangeShapeType="1"/>
            </p:cNvSpPr>
            <p:nvPr/>
          </p:nvSpPr>
          <p:spPr bwMode="auto">
            <a:xfrm>
              <a:off x="4132"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3" name="Line 1602">
              <a:extLst>
                <a:ext uri="{FF2B5EF4-FFF2-40B4-BE49-F238E27FC236}">
                  <a16:creationId xmlns:a16="http://schemas.microsoft.com/office/drawing/2014/main" id="{876B5CD4-7A1E-A0A9-3692-6684E63131DE}"/>
                </a:ext>
              </a:extLst>
            </p:cNvPr>
            <p:cNvSpPr>
              <a:spLocks noChangeShapeType="1"/>
            </p:cNvSpPr>
            <p:nvPr/>
          </p:nvSpPr>
          <p:spPr bwMode="auto">
            <a:xfrm>
              <a:off x="4134"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4" name="Line 1603">
              <a:extLst>
                <a:ext uri="{FF2B5EF4-FFF2-40B4-BE49-F238E27FC236}">
                  <a16:creationId xmlns:a16="http://schemas.microsoft.com/office/drawing/2014/main" id="{A24FA785-82C1-2363-E211-3670ED86CBCA}"/>
                </a:ext>
              </a:extLst>
            </p:cNvPr>
            <p:cNvSpPr>
              <a:spLocks noChangeShapeType="1"/>
            </p:cNvSpPr>
            <p:nvPr/>
          </p:nvSpPr>
          <p:spPr bwMode="auto">
            <a:xfrm>
              <a:off x="4135"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5" name="Line 1604">
              <a:extLst>
                <a:ext uri="{FF2B5EF4-FFF2-40B4-BE49-F238E27FC236}">
                  <a16:creationId xmlns:a16="http://schemas.microsoft.com/office/drawing/2014/main" id="{D5D42DF1-358D-ED49-373E-2964E343F5F8}"/>
                </a:ext>
              </a:extLst>
            </p:cNvPr>
            <p:cNvSpPr>
              <a:spLocks noChangeShapeType="1"/>
            </p:cNvSpPr>
            <p:nvPr/>
          </p:nvSpPr>
          <p:spPr bwMode="auto">
            <a:xfrm>
              <a:off x="413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6" name="Line 1605">
              <a:extLst>
                <a:ext uri="{FF2B5EF4-FFF2-40B4-BE49-F238E27FC236}">
                  <a16:creationId xmlns:a16="http://schemas.microsoft.com/office/drawing/2014/main" id="{E3EC2EBE-03F0-179F-580F-9F0C4333E446}"/>
                </a:ext>
              </a:extLst>
            </p:cNvPr>
            <p:cNvSpPr>
              <a:spLocks noChangeShapeType="1"/>
            </p:cNvSpPr>
            <p:nvPr/>
          </p:nvSpPr>
          <p:spPr bwMode="auto">
            <a:xfrm>
              <a:off x="4136" y="1382"/>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7" name="Line 1606">
              <a:extLst>
                <a:ext uri="{FF2B5EF4-FFF2-40B4-BE49-F238E27FC236}">
                  <a16:creationId xmlns:a16="http://schemas.microsoft.com/office/drawing/2014/main" id="{A582DACB-A080-F57B-AE93-A845CC312F7E}"/>
                </a:ext>
              </a:extLst>
            </p:cNvPr>
            <p:cNvSpPr>
              <a:spLocks noChangeShapeType="1"/>
            </p:cNvSpPr>
            <p:nvPr/>
          </p:nvSpPr>
          <p:spPr bwMode="auto">
            <a:xfrm>
              <a:off x="4139" y="1384"/>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8" name="Line 1607">
              <a:extLst>
                <a:ext uri="{FF2B5EF4-FFF2-40B4-BE49-F238E27FC236}">
                  <a16:creationId xmlns:a16="http://schemas.microsoft.com/office/drawing/2014/main" id="{E0B4E0F7-D4F1-B6F1-2EC0-F7197B546D62}"/>
                </a:ext>
              </a:extLst>
            </p:cNvPr>
            <p:cNvSpPr>
              <a:spLocks noChangeShapeType="1"/>
            </p:cNvSpPr>
            <p:nvPr/>
          </p:nvSpPr>
          <p:spPr bwMode="auto">
            <a:xfrm>
              <a:off x="4139" y="1384"/>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79" name="Line 1608">
              <a:extLst>
                <a:ext uri="{FF2B5EF4-FFF2-40B4-BE49-F238E27FC236}">
                  <a16:creationId xmlns:a16="http://schemas.microsoft.com/office/drawing/2014/main" id="{1ED9211E-B351-0ACC-0364-B92A6727F003}"/>
                </a:ext>
              </a:extLst>
            </p:cNvPr>
            <p:cNvSpPr>
              <a:spLocks noChangeShapeType="1"/>
            </p:cNvSpPr>
            <p:nvPr/>
          </p:nvSpPr>
          <p:spPr bwMode="auto">
            <a:xfrm>
              <a:off x="4141" y="1384"/>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0" name="Line 1609">
              <a:extLst>
                <a:ext uri="{FF2B5EF4-FFF2-40B4-BE49-F238E27FC236}">
                  <a16:creationId xmlns:a16="http://schemas.microsoft.com/office/drawing/2014/main" id="{564B42BC-8457-4B52-F582-E839E114817E}"/>
                </a:ext>
              </a:extLst>
            </p:cNvPr>
            <p:cNvSpPr>
              <a:spLocks noChangeShapeType="1"/>
            </p:cNvSpPr>
            <p:nvPr/>
          </p:nvSpPr>
          <p:spPr bwMode="auto">
            <a:xfrm>
              <a:off x="4142" y="1384"/>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1" name="Line 1610">
              <a:extLst>
                <a:ext uri="{FF2B5EF4-FFF2-40B4-BE49-F238E27FC236}">
                  <a16:creationId xmlns:a16="http://schemas.microsoft.com/office/drawing/2014/main" id="{7E0C3362-9FBC-1D65-456F-44445F29A18A}"/>
                </a:ext>
              </a:extLst>
            </p:cNvPr>
            <p:cNvSpPr>
              <a:spLocks noChangeShapeType="1"/>
            </p:cNvSpPr>
            <p:nvPr/>
          </p:nvSpPr>
          <p:spPr bwMode="auto">
            <a:xfrm>
              <a:off x="4143" y="1384"/>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2" name="Line 1611">
              <a:extLst>
                <a:ext uri="{FF2B5EF4-FFF2-40B4-BE49-F238E27FC236}">
                  <a16:creationId xmlns:a16="http://schemas.microsoft.com/office/drawing/2014/main" id="{3669915B-267A-74F3-D5E5-09A9FCD2E8F8}"/>
                </a:ext>
              </a:extLst>
            </p:cNvPr>
            <p:cNvSpPr>
              <a:spLocks noChangeShapeType="1"/>
            </p:cNvSpPr>
            <p:nvPr/>
          </p:nvSpPr>
          <p:spPr bwMode="auto">
            <a:xfrm>
              <a:off x="4145" y="1387"/>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3" name="Line 1612">
              <a:extLst>
                <a:ext uri="{FF2B5EF4-FFF2-40B4-BE49-F238E27FC236}">
                  <a16:creationId xmlns:a16="http://schemas.microsoft.com/office/drawing/2014/main" id="{AED42F7F-A6A8-CA28-455F-395371C14CDF}"/>
                </a:ext>
              </a:extLst>
            </p:cNvPr>
            <p:cNvSpPr>
              <a:spLocks noChangeShapeType="1"/>
            </p:cNvSpPr>
            <p:nvPr/>
          </p:nvSpPr>
          <p:spPr bwMode="auto">
            <a:xfrm>
              <a:off x="4145" y="1387"/>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4" name="Line 1613">
              <a:extLst>
                <a:ext uri="{FF2B5EF4-FFF2-40B4-BE49-F238E27FC236}">
                  <a16:creationId xmlns:a16="http://schemas.microsoft.com/office/drawing/2014/main" id="{DB8EAFD2-3017-D2E1-05FC-2D7BA4695846}"/>
                </a:ext>
              </a:extLst>
            </p:cNvPr>
            <p:cNvSpPr>
              <a:spLocks noChangeShapeType="1"/>
            </p:cNvSpPr>
            <p:nvPr/>
          </p:nvSpPr>
          <p:spPr bwMode="auto">
            <a:xfrm>
              <a:off x="4145" y="1387"/>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5" name="Line 1614">
              <a:extLst>
                <a:ext uri="{FF2B5EF4-FFF2-40B4-BE49-F238E27FC236}">
                  <a16:creationId xmlns:a16="http://schemas.microsoft.com/office/drawing/2014/main" id="{E8E7E26C-0586-BEBE-B1CA-8AD937B8587C}"/>
                </a:ext>
              </a:extLst>
            </p:cNvPr>
            <p:cNvSpPr>
              <a:spLocks noChangeShapeType="1"/>
            </p:cNvSpPr>
            <p:nvPr/>
          </p:nvSpPr>
          <p:spPr bwMode="auto">
            <a:xfrm>
              <a:off x="4146"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6" name="Line 1615">
              <a:extLst>
                <a:ext uri="{FF2B5EF4-FFF2-40B4-BE49-F238E27FC236}">
                  <a16:creationId xmlns:a16="http://schemas.microsoft.com/office/drawing/2014/main" id="{EB18E895-D219-2EE2-EC4E-B04F76FC8FB4}"/>
                </a:ext>
              </a:extLst>
            </p:cNvPr>
            <p:cNvSpPr>
              <a:spLocks noChangeShapeType="1"/>
            </p:cNvSpPr>
            <p:nvPr/>
          </p:nvSpPr>
          <p:spPr bwMode="auto">
            <a:xfrm>
              <a:off x="4146"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7" name="Line 1616">
              <a:extLst>
                <a:ext uri="{FF2B5EF4-FFF2-40B4-BE49-F238E27FC236}">
                  <a16:creationId xmlns:a16="http://schemas.microsoft.com/office/drawing/2014/main" id="{50E2E632-1C77-EC4E-0A42-569C4DDA8A47}"/>
                </a:ext>
              </a:extLst>
            </p:cNvPr>
            <p:cNvSpPr>
              <a:spLocks noChangeShapeType="1"/>
            </p:cNvSpPr>
            <p:nvPr/>
          </p:nvSpPr>
          <p:spPr bwMode="auto">
            <a:xfrm>
              <a:off x="4148"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8" name="Line 1617">
              <a:extLst>
                <a:ext uri="{FF2B5EF4-FFF2-40B4-BE49-F238E27FC236}">
                  <a16:creationId xmlns:a16="http://schemas.microsoft.com/office/drawing/2014/main" id="{8BAEB532-7F77-3523-22C9-E7A6A614E7C1}"/>
                </a:ext>
              </a:extLst>
            </p:cNvPr>
            <p:cNvSpPr>
              <a:spLocks noChangeShapeType="1"/>
            </p:cNvSpPr>
            <p:nvPr/>
          </p:nvSpPr>
          <p:spPr bwMode="auto">
            <a:xfrm>
              <a:off x="4148"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89" name="Line 1618">
              <a:extLst>
                <a:ext uri="{FF2B5EF4-FFF2-40B4-BE49-F238E27FC236}">
                  <a16:creationId xmlns:a16="http://schemas.microsoft.com/office/drawing/2014/main" id="{7A72CB06-4EC6-853E-7C58-C27A0E98E8F7}"/>
                </a:ext>
              </a:extLst>
            </p:cNvPr>
            <p:cNvSpPr>
              <a:spLocks noChangeShapeType="1"/>
            </p:cNvSpPr>
            <p:nvPr/>
          </p:nvSpPr>
          <p:spPr bwMode="auto">
            <a:xfrm>
              <a:off x="4148"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0" name="Line 1619">
              <a:extLst>
                <a:ext uri="{FF2B5EF4-FFF2-40B4-BE49-F238E27FC236}">
                  <a16:creationId xmlns:a16="http://schemas.microsoft.com/office/drawing/2014/main" id="{350925D0-EE5A-39B8-9C41-17D87A7087CD}"/>
                </a:ext>
              </a:extLst>
            </p:cNvPr>
            <p:cNvSpPr>
              <a:spLocks noChangeShapeType="1"/>
            </p:cNvSpPr>
            <p:nvPr/>
          </p:nvSpPr>
          <p:spPr bwMode="auto">
            <a:xfrm>
              <a:off x="4148"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1" name="Line 1620">
              <a:extLst>
                <a:ext uri="{FF2B5EF4-FFF2-40B4-BE49-F238E27FC236}">
                  <a16:creationId xmlns:a16="http://schemas.microsoft.com/office/drawing/2014/main" id="{11BCDE35-C568-89D7-65FF-4FC65FE8FA19}"/>
                </a:ext>
              </a:extLst>
            </p:cNvPr>
            <p:cNvSpPr>
              <a:spLocks noChangeShapeType="1"/>
            </p:cNvSpPr>
            <p:nvPr/>
          </p:nvSpPr>
          <p:spPr bwMode="auto">
            <a:xfrm>
              <a:off x="4148"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2" name="Line 1621">
              <a:extLst>
                <a:ext uri="{FF2B5EF4-FFF2-40B4-BE49-F238E27FC236}">
                  <a16:creationId xmlns:a16="http://schemas.microsoft.com/office/drawing/2014/main" id="{B35AD75B-BB16-485F-BC1E-B79705F3DF8A}"/>
                </a:ext>
              </a:extLst>
            </p:cNvPr>
            <p:cNvSpPr>
              <a:spLocks noChangeShapeType="1"/>
            </p:cNvSpPr>
            <p:nvPr/>
          </p:nvSpPr>
          <p:spPr bwMode="auto">
            <a:xfrm>
              <a:off x="4149"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3" name="Line 1622">
              <a:extLst>
                <a:ext uri="{FF2B5EF4-FFF2-40B4-BE49-F238E27FC236}">
                  <a16:creationId xmlns:a16="http://schemas.microsoft.com/office/drawing/2014/main" id="{96BACCD2-CAC9-CBA1-9F7F-E472CF61891C}"/>
                </a:ext>
              </a:extLst>
            </p:cNvPr>
            <p:cNvSpPr>
              <a:spLocks noChangeShapeType="1"/>
            </p:cNvSpPr>
            <p:nvPr/>
          </p:nvSpPr>
          <p:spPr bwMode="auto">
            <a:xfrm>
              <a:off x="4149"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4" name="Line 1623">
              <a:extLst>
                <a:ext uri="{FF2B5EF4-FFF2-40B4-BE49-F238E27FC236}">
                  <a16:creationId xmlns:a16="http://schemas.microsoft.com/office/drawing/2014/main" id="{BD36E079-532E-4744-909B-ED3F0E42BA90}"/>
                </a:ext>
              </a:extLst>
            </p:cNvPr>
            <p:cNvSpPr>
              <a:spLocks noChangeShapeType="1"/>
            </p:cNvSpPr>
            <p:nvPr/>
          </p:nvSpPr>
          <p:spPr bwMode="auto">
            <a:xfrm>
              <a:off x="4150"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5" name="Line 1624">
              <a:extLst>
                <a:ext uri="{FF2B5EF4-FFF2-40B4-BE49-F238E27FC236}">
                  <a16:creationId xmlns:a16="http://schemas.microsoft.com/office/drawing/2014/main" id="{9257A049-0393-DFB8-73D6-0C2D47587A93}"/>
                </a:ext>
              </a:extLst>
            </p:cNvPr>
            <p:cNvSpPr>
              <a:spLocks noChangeShapeType="1"/>
            </p:cNvSpPr>
            <p:nvPr/>
          </p:nvSpPr>
          <p:spPr bwMode="auto">
            <a:xfrm>
              <a:off x="4150"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6" name="Line 1625">
              <a:extLst>
                <a:ext uri="{FF2B5EF4-FFF2-40B4-BE49-F238E27FC236}">
                  <a16:creationId xmlns:a16="http://schemas.microsoft.com/office/drawing/2014/main" id="{853CC757-FC95-203F-C7EB-D1663F429F40}"/>
                </a:ext>
              </a:extLst>
            </p:cNvPr>
            <p:cNvSpPr>
              <a:spLocks noChangeShapeType="1"/>
            </p:cNvSpPr>
            <p:nvPr/>
          </p:nvSpPr>
          <p:spPr bwMode="auto">
            <a:xfrm>
              <a:off x="4150" y="1390"/>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7" name="Line 1626">
              <a:extLst>
                <a:ext uri="{FF2B5EF4-FFF2-40B4-BE49-F238E27FC236}">
                  <a16:creationId xmlns:a16="http://schemas.microsoft.com/office/drawing/2014/main" id="{1145A53D-BE34-4C3F-D7A4-ABEF09F4EC69}"/>
                </a:ext>
              </a:extLst>
            </p:cNvPr>
            <p:cNvSpPr>
              <a:spLocks noChangeShapeType="1"/>
            </p:cNvSpPr>
            <p:nvPr/>
          </p:nvSpPr>
          <p:spPr bwMode="auto">
            <a:xfrm>
              <a:off x="415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8" name="Line 1627">
              <a:extLst>
                <a:ext uri="{FF2B5EF4-FFF2-40B4-BE49-F238E27FC236}">
                  <a16:creationId xmlns:a16="http://schemas.microsoft.com/office/drawing/2014/main" id="{9F8E213D-7E75-F214-F3C1-5D26A62672F0}"/>
                </a:ext>
              </a:extLst>
            </p:cNvPr>
            <p:cNvSpPr>
              <a:spLocks noChangeShapeType="1"/>
            </p:cNvSpPr>
            <p:nvPr/>
          </p:nvSpPr>
          <p:spPr bwMode="auto">
            <a:xfrm>
              <a:off x="415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599" name="Line 1628">
              <a:extLst>
                <a:ext uri="{FF2B5EF4-FFF2-40B4-BE49-F238E27FC236}">
                  <a16:creationId xmlns:a16="http://schemas.microsoft.com/office/drawing/2014/main" id="{EA70225D-6D58-D69C-179C-D9C08865822D}"/>
                </a:ext>
              </a:extLst>
            </p:cNvPr>
            <p:cNvSpPr>
              <a:spLocks noChangeShapeType="1"/>
            </p:cNvSpPr>
            <p:nvPr/>
          </p:nvSpPr>
          <p:spPr bwMode="auto">
            <a:xfrm>
              <a:off x="4155"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0" name="Line 1629">
              <a:extLst>
                <a:ext uri="{FF2B5EF4-FFF2-40B4-BE49-F238E27FC236}">
                  <a16:creationId xmlns:a16="http://schemas.microsoft.com/office/drawing/2014/main" id="{1744145F-626F-5F55-839E-82ACD8675DC6}"/>
                </a:ext>
              </a:extLst>
            </p:cNvPr>
            <p:cNvSpPr>
              <a:spLocks noChangeShapeType="1"/>
            </p:cNvSpPr>
            <p:nvPr/>
          </p:nvSpPr>
          <p:spPr bwMode="auto">
            <a:xfrm>
              <a:off x="4155"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1" name="Line 1630">
              <a:extLst>
                <a:ext uri="{FF2B5EF4-FFF2-40B4-BE49-F238E27FC236}">
                  <a16:creationId xmlns:a16="http://schemas.microsoft.com/office/drawing/2014/main" id="{42E95381-A9FF-E26A-61B2-FAD6A9538A64}"/>
                </a:ext>
              </a:extLst>
            </p:cNvPr>
            <p:cNvSpPr>
              <a:spLocks noChangeShapeType="1"/>
            </p:cNvSpPr>
            <p:nvPr/>
          </p:nvSpPr>
          <p:spPr bwMode="auto">
            <a:xfrm>
              <a:off x="415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2" name="Line 1631">
              <a:extLst>
                <a:ext uri="{FF2B5EF4-FFF2-40B4-BE49-F238E27FC236}">
                  <a16:creationId xmlns:a16="http://schemas.microsoft.com/office/drawing/2014/main" id="{400995D9-CECA-9518-8FCB-193BF9363D97}"/>
                </a:ext>
              </a:extLst>
            </p:cNvPr>
            <p:cNvSpPr>
              <a:spLocks noChangeShapeType="1"/>
            </p:cNvSpPr>
            <p:nvPr/>
          </p:nvSpPr>
          <p:spPr bwMode="auto">
            <a:xfrm>
              <a:off x="415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3" name="Line 1632">
              <a:extLst>
                <a:ext uri="{FF2B5EF4-FFF2-40B4-BE49-F238E27FC236}">
                  <a16:creationId xmlns:a16="http://schemas.microsoft.com/office/drawing/2014/main" id="{728246C9-D9B8-C785-1E7D-64A9C3F9D1AE}"/>
                </a:ext>
              </a:extLst>
            </p:cNvPr>
            <p:cNvSpPr>
              <a:spLocks noChangeShapeType="1"/>
            </p:cNvSpPr>
            <p:nvPr/>
          </p:nvSpPr>
          <p:spPr bwMode="auto">
            <a:xfrm>
              <a:off x="4159"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4" name="Line 1633">
              <a:extLst>
                <a:ext uri="{FF2B5EF4-FFF2-40B4-BE49-F238E27FC236}">
                  <a16:creationId xmlns:a16="http://schemas.microsoft.com/office/drawing/2014/main" id="{C8C52012-4931-48F8-087C-FC5BF69A38C4}"/>
                </a:ext>
              </a:extLst>
            </p:cNvPr>
            <p:cNvSpPr>
              <a:spLocks noChangeShapeType="1"/>
            </p:cNvSpPr>
            <p:nvPr/>
          </p:nvSpPr>
          <p:spPr bwMode="auto">
            <a:xfrm>
              <a:off x="416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5" name="Line 1634">
              <a:extLst>
                <a:ext uri="{FF2B5EF4-FFF2-40B4-BE49-F238E27FC236}">
                  <a16:creationId xmlns:a16="http://schemas.microsoft.com/office/drawing/2014/main" id="{B223E2F1-40FF-C851-7861-557E55F445B9}"/>
                </a:ext>
              </a:extLst>
            </p:cNvPr>
            <p:cNvSpPr>
              <a:spLocks noChangeShapeType="1"/>
            </p:cNvSpPr>
            <p:nvPr/>
          </p:nvSpPr>
          <p:spPr bwMode="auto">
            <a:xfrm>
              <a:off x="416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6" name="Line 1635">
              <a:extLst>
                <a:ext uri="{FF2B5EF4-FFF2-40B4-BE49-F238E27FC236}">
                  <a16:creationId xmlns:a16="http://schemas.microsoft.com/office/drawing/2014/main" id="{5285F202-7165-AE4D-1D2B-15211C7413A1}"/>
                </a:ext>
              </a:extLst>
            </p:cNvPr>
            <p:cNvSpPr>
              <a:spLocks noChangeShapeType="1"/>
            </p:cNvSpPr>
            <p:nvPr/>
          </p:nvSpPr>
          <p:spPr bwMode="auto">
            <a:xfrm>
              <a:off x="416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7" name="Line 1636">
              <a:extLst>
                <a:ext uri="{FF2B5EF4-FFF2-40B4-BE49-F238E27FC236}">
                  <a16:creationId xmlns:a16="http://schemas.microsoft.com/office/drawing/2014/main" id="{CED99286-9A41-8A3B-C3B6-1F5447194D28}"/>
                </a:ext>
              </a:extLst>
            </p:cNvPr>
            <p:cNvSpPr>
              <a:spLocks noChangeShapeType="1"/>
            </p:cNvSpPr>
            <p:nvPr/>
          </p:nvSpPr>
          <p:spPr bwMode="auto">
            <a:xfrm>
              <a:off x="4163"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8" name="Line 1637">
              <a:extLst>
                <a:ext uri="{FF2B5EF4-FFF2-40B4-BE49-F238E27FC236}">
                  <a16:creationId xmlns:a16="http://schemas.microsoft.com/office/drawing/2014/main" id="{7F4DD046-9654-AC0C-F533-2C9122F1E30B}"/>
                </a:ext>
              </a:extLst>
            </p:cNvPr>
            <p:cNvSpPr>
              <a:spLocks noChangeShapeType="1"/>
            </p:cNvSpPr>
            <p:nvPr/>
          </p:nvSpPr>
          <p:spPr bwMode="auto">
            <a:xfrm>
              <a:off x="416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09" name="Line 1638">
              <a:extLst>
                <a:ext uri="{FF2B5EF4-FFF2-40B4-BE49-F238E27FC236}">
                  <a16:creationId xmlns:a16="http://schemas.microsoft.com/office/drawing/2014/main" id="{65FE38FD-44AB-3005-A1F2-F504304790BE}"/>
                </a:ext>
              </a:extLst>
            </p:cNvPr>
            <p:cNvSpPr>
              <a:spLocks noChangeShapeType="1"/>
            </p:cNvSpPr>
            <p:nvPr/>
          </p:nvSpPr>
          <p:spPr bwMode="auto">
            <a:xfrm>
              <a:off x="416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0" name="Line 1639">
              <a:extLst>
                <a:ext uri="{FF2B5EF4-FFF2-40B4-BE49-F238E27FC236}">
                  <a16:creationId xmlns:a16="http://schemas.microsoft.com/office/drawing/2014/main" id="{31775341-E263-C0FE-F5A2-2109E49AE59C}"/>
                </a:ext>
              </a:extLst>
            </p:cNvPr>
            <p:cNvSpPr>
              <a:spLocks noChangeShapeType="1"/>
            </p:cNvSpPr>
            <p:nvPr/>
          </p:nvSpPr>
          <p:spPr bwMode="auto">
            <a:xfrm>
              <a:off x="416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1" name="Line 1640">
              <a:extLst>
                <a:ext uri="{FF2B5EF4-FFF2-40B4-BE49-F238E27FC236}">
                  <a16:creationId xmlns:a16="http://schemas.microsoft.com/office/drawing/2014/main" id="{0981FAC8-AD06-89BC-89FC-9CAC6123C4F0}"/>
                </a:ext>
              </a:extLst>
            </p:cNvPr>
            <p:cNvSpPr>
              <a:spLocks noChangeShapeType="1"/>
            </p:cNvSpPr>
            <p:nvPr/>
          </p:nvSpPr>
          <p:spPr bwMode="auto">
            <a:xfrm>
              <a:off x="416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2" name="Line 1641">
              <a:extLst>
                <a:ext uri="{FF2B5EF4-FFF2-40B4-BE49-F238E27FC236}">
                  <a16:creationId xmlns:a16="http://schemas.microsoft.com/office/drawing/2014/main" id="{1CBCCB07-3BD8-6BA2-69E1-F18E6781ABA6}"/>
                </a:ext>
              </a:extLst>
            </p:cNvPr>
            <p:cNvSpPr>
              <a:spLocks noChangeShapeType="1"/>
            </p:cNvSpPr>
            <p:nvPr/>
          </p:nvSpPr>
          <p:spPr bwMode="auto">
            <a:xfrm>
              <a:off x="416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3" name="Line 1642">
              <a:extLst>
                <a:ext uri="{FF2B5EF4-FFF2-40B4-BE49-F238E27FC236}">
                  <a16:creationId xmlns:a16="http://schemas.microsoft.com/office/drawing/2014/main" id="{592A5C97-0FF5-3C15-3D02-FBE0A6A65AC6}"/>
                </a:ext>
              </a:extLst>
            </p:cNvPr>
            <p:cNvSpPr>
              <a:spLocks noChangeShapeType="1"/>
            </p:cNvSpPr>
            <p:nvPr/>
          </p:nvSpPr>
          <p:spPr bwMode="auto">
            <a:xfrm>
              <a:off x="417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4" name="Line 1643">
              <a:extLst>
                <a:ext uri="{FF2B5EF4-FFF2-40B4-BE49-F238E27FC236}">
                  <a16:creationId xmlns:a16="http://schemas.microsoft.com/office/drawing/2014/main" id="{A4F2EF60-127F-D6EC-D014-2FC7F110B93A}"/>
                </a:ext>
              </a:extLst>
            </p:cNvPr>
            <p:cNvSpPr>
              <a:spLocks noChangeShapeType="1"/>
            </p:cNvSpPr>
            <p:nvPr/>
          </p:nvSpPr>
          <p:spPr bwMode="auto">
            <a:xfrm>
              <a:off x="417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5" name="Line 1644">
              <a:extLst>
                <a:ext uri="{FF2B5EF4-FFF2-40B4-BE49-F238E27FC236}">
                  <a16:creationId xmlns:a16="http://schemas.microsoft.com/office/drawing/2014/main" id="{592CB400-39DC-7CF5-FDFA-439289B473B6}"/>
                </a:ext>
              </a:extLst>
            </p:cNvPr>
            <p:cNvSpPr>
              <a:spLocks noChangeShapeType="1"/>
            </p:cNvSpPr>
            <p:nvPr/>
          </p:nvSpPr>
          <p:spPr bwMode="auto">
            <a:xfrm>
              <a:off x="417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6" name="Line 1645">
              <a:extLst>
                <a:ext uri="{FF2B5EF4-FFF2-40B4-BE49-F238E27FC236}">
                  <a16:creationId xmlns:a16="http://schemas.microsoft.com/office/drawing/2014/main" id="{E08F8524-0AC6-2972-7FE7-B3DE05BA8C00}"/>
                </a:ext>
              </a:extLst>
            </p:cNvPr>
            <p:cNvSpPr>
              <a:spLocks noChangeShapeType="1"/>
            </p:cNvSpPr>
            <p:nvPr/>
          </p:nvSpPr>
          <p:spPr bwMode="auto">
            <a:xfrm>
              <a:off x="4171"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7" name="Line 1646">
              <a:extLst>
                <a:ext uri="{FF2B5EF4-FFF2-40B4-BE49-F238E27FC236}">
                  <a16:creationId xmlns:a16="http://schemas.microsoft.com/office/drawing/2014/main" id="{37B7726F-CBB1-7D7B-9C9F-55443FEE1F4C}"/>
                </a:ext>
              </a:extLst>
            </p:cNvPr>
            <p:cNvSpPr>
              <a:spLocks noChangeShapeType="1"/>
            </p:cNvSpPr>
            <p:nvPr/>
          </p:nvSpPr>
          <p:spPr bwMode="auto">
            <a:xfrm>
              <a:off x="417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8" name="Line 1647">
              <a:extLst>
                <a:ext uri="{FF2B5EF4-FFF2-40B4-BE49-F238E27FC236}">
                  <a16:creationId xmlns:a16="http://schemas.microsoft.com/office/drawing/2014/main" id="{53333C60-4152-F275-A445-66EE237C0B76}"/>
                </a:ext>
              </a:extLst>
            </p:cNvPr>
            <p:cNvSpPr>
              <a:spLocks noChangeShapeType="1"/>
            </p:cNvSpPr>
            <p:nvPr/>
          </p:nvSpPr>
          <p:spPr bwMode="auto">
            <a:xfrm>
              <a:off x="4173"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19" name="Line 1648">
              <a:extLst>
                <a:ext uri="{FF2B5EF4-FFF2-40B4-BE49-F238E27FC236}">
                  <a16:creationId xmlns:a16="http://schemas.microsoft.com/office/drawing/2014/main" id="{83878B02-6ED7-7149-1B0E-229792C90974}"/>
                </a:ext>
              </a:extLst>
            </p:cNvPr>
            <p:cNvSpPr>
              <a:spLocks noChangeShapeType="1"/>
            </p:cNvSpPr>
            <p:nvPr/>
          </p:nvSpPr>
          <p:spPr bwMode="auto">
            <a:xfrm>
              <a:off x="4175"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0" name="Line 1649">
              <a:extLst>
                <a:ext uri="{FF2B5EF4-FFF2-40B4-BE49-F238E27FC236}">
                  <a16:creationId xmlns:a16="http://schemas.microsoft.com/office/drawing/2014/main" id="{08B57C05-B501-DB2A-2F9C-B0061D386D3F}"/>
                </a:ext>
              </a:extLst>
            </p:cNvPr>
            <p:cNvSpPr>
              <a:spLocks noChangeShapeType="1"/>
            </p:cNvSpPr>
            <p:nvPr/>
          </p:nvSpPr>
          <p:spPr bwMode="auto">
            <a:xfrm>
              <a:off x="4175"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1" name="Line 1650">
              <a:extLst>
                <a:ext uri="{FF2B5EF4-FFF2-40B4-BE49-F238E27FC236}">
                  <a16:creationId xmlns:a16="http://schemas.microsoft.com/office/drawing/2014/main" id="{099E38B9-6207-E106-BAB7-26F81B51FEFD}"/>
                </a:ext>
              </a:extLst>
            </p:cNvPr>
            <p:cNvSpPr>
              <a:spLocks noChangeShapeType="1"/>
            </p:cNvSpPr>
            <p:nvPr/>
          </p:nvSpPr>
          <p:spPr bwMode="auto">
            <a:xfrm>
              <a:off x="417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2" name="Line 1651">
              <a:extLst>
                <a:ext uri="{FF2B5EF4-FFF2-40B4-BE49-F238E27FC236}">
                  <a16:creationId xmlns:a16="http://schemas.microsoft.com/office/drawing/2014/main" id="{E8D3160A-E3FA-721E-C810-1BE3DFBDDA11}"/>
                </a:ext>
              </a:extLst>
            </p:cNvPr>
            <p:cNvSpPr>
              <a:spLocks noChangeShapeType="1"/>
            </p:cNvSpPr>
            <p:nvPr/>
          </p:nvSpPr>
          <p:spPr bwMode="auto">
            <a:xfrm>
              <a:off x="417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3" name="Line 1652">
              <a:extLst>
                <a:ext uri="{FF2B5EF4-FFF2-40B4-BE49-F238E27FC236}">
                  <a16:creationId xmlns:a16="http://schemas.microsoft.com/office/drawing/2014/main" id="{2525F99F-819E-A463-19B7-E16302643E01}"/>
                </a:ext>
              </a:extLst>
            </p:cNvPr>
            <p:cNvSpPr>
              <a:spLocks noChangeShapeType="1"/>
            </p:cNvSpPr>
            <p:nvPr/>
          </p:nvSpPr>
          <p:spPr bwMode="auto">
            <a:xfrm>
              <a:off x="417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4" name="Line 1653">
              <a:extLst>
                <a:ext uri="{FF2B5EF4-FFF2-40B4-BE49-F238E27FC236}">
                  <a16:creationId xmlns:a16="http://schemas.microsoft.com/office/drawing/2014/main" id="{A6209491-33F1-7EC0-4641-15E6B58D5890}"/>
                </a:ext>
              </a:extLst>
            </p:cNvPr>
            <p:cNvSpPr>
              <a:spLocks noChangeShapeType="1"/>
            </p:cNvSpPr>
            <p:nvPr/>
          </p:nvSpPr>
          <p:spPr bwMode="auto">
            <a:xfrm>
              <a:off x="417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5" name="Line 1654">
              <a:extLst>
                <a:ext uri="{FF2B5EF4-FFF2-40B4-BE49-F238E27FC236}">
                  <a16:creationId xmlns:a16="http://schemas.microsoft.com/office/drawing/2014/main" id="{A138E347-3635-1D59-2445-988E385A7D78}"/>
                </a:ext>
              </a:extLst>
            </p:cNvPr>
            <p:cNvSpPr>
              <a:spLocks noChangeShapeType="1"/>
            </p:cNvSpPr>
            <p:nvPr/>
          </p:nvSpPr>
          <p:spPr bwMode="auto">
            <a:xfrm>
              <a:off x="4178"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6" name="Line 1655">
              <a:extLst>
                <a:ext uri="{FF2B5EF4-FFF2-40B4-BE49-F238E27FC236}">
                  <a16:creationId xmlns:a16="http://schemas.microsoft.com/office/drawing/2014/main" id="{2F5F176B-FDA0-1E78-0DDF-C611F338A545}"/>
                </a:ext>
              </a:extLst>
            </p:cNvPr>
            <p:cNvSpPr>
              <a:spLocks noChangeShapeType="1"/>
            </p:cNvSpPr>
            <p:nvPr/>
          </p:nvSpPr>
          <p:spPr bwMode="auto">
            <a:xfrm>
              <a:off x="4178"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7" name="Line 1656">
              <a:extLst>
                <a:ext uri="{FF2B5EF4-FFF2-40B4-BE49-F238E27FC236}">
                  <a16:creationId xmlns:a16="http://schemas.microsoft.com/office/drawing/2014/main" id="{122CA343-6813-96C7-B9A3-EDCFDD201EC5}"/>
                </a:ext>
              </a:extLst>
            </p:cNvPr>
            <p:cNvSpPr>
              <a:spLocks noChangeShapeType="1"/>
            </p:cNvSpPr>
            <p:nvPr/>
          </p:nvSpPr>
          <p:spPr bwMode="auto">
            <a:xfrm>
              <a:off x="4179"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8" name="Line 1657">
              <a:extLst>
                <a:ext uri="{FF2B5EF4-FFF2-40B4-BE49-F238E27FC236}">
                  <a16:creationId xmlns:a16="http://schemas.microsoft.com/office/drawing/2014/main" id="{412D6E4F-50DE-4175-F121-B7FEACB5680D}"/>
                </a:ext>
              </a:extLst>
            </p:cNvPr>
            <p:cNvSpPr>
              <a:spLocks noChangeShapeType="1"/>
            </p:cNvSpPr>
            <p:nvPr/>
          </p:nvSpPr>
          <p:spPr bwMode="auto">
            <a:xfrm>
              <a:off x="4179"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29" name="Line 1658">
              <a:extLst>
                <a:ext uri="{FF2B5EF4-FFF2-40B4-BE49-F238E27FC236}">
                  <a16:creationId xmlns:a16="http://schemas.microsoft.com/office/drawing/2014/main" id="{FB1011DD-52FF-E735-6528-2E3311518A87}"/>
                </a:ext>
              </a:extLst>
            </p:cNvPr>
            <p:cNvSpPr>
              <a:spLocks noChangeShapeType="1"/>
            </p:cNvSpPr>
            <p:nvPr/>
          </p:nvSpPr>
          <p:spPr bwMode="auto">
            <a:xfrm>
              <a:off x="418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0" name="Line 1659">
              <a:extLst>
                <a:ext uri="{FF2B5EF4-FFF2-40B4-BE49-F238E27FC236}">
                  <a16:creationId xmlns:a16="http://schemas.microsoft.com/office/drawing/2014/main" id="{4FBB492D-4268-2D6F-3B3B-48FB4352362E}"/>
                </a:ext>
              </a:extLst>
            </p:cNvPr>
            <p:cNvSpPr>
              <a:spLocks noChangeShapeType="1"/>
            </p:cNvSpPr>
            <p:nvPr/>
          </p:nvSpPr>
          <p:spPr bwMode="auto">
            <a:xfrm>
              <a:off x="418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1" name="Line 1660">
              <a:extLst>
                <a:ext uri="{FF2B5EF4-FFF2-40B4-BE49-F238E27FC236}">
                  <a16:creationId xmlns:a16="http://schemas.microsoft.com/office/drawing/2014/main" id="{93B22B8D-355A-0D14-7419-0759CA83C31D}"/>
                </a:ext>
              </a:extLst>
            </p:cNvPr>
            <p:cNvSpPr>
              <a:spLocks noChangeShapeType="1"/>
            </p:cNvSpPr>
            <p:nvPr/>
          </p:nvSpPr>
          <p:spPr bwMode="auto">
            <a:xfrm>
              <a:off x="418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2" name="Line 1661">
              <a:extLst>
                <a:ext uri="{FF2B5EF4-FFF2-40B4-BE49-F238E27FC236}">
                  <a16:creationId xmlns:a16="http://schemas.microsoft.com/office/drawing/2014/main" id="{A684F547-EC63-8464-B6C9-BB6F16E776A1}"/>
                </a:ext>
              </a:extLst>
            </p:cNvPr>
            <p:cNvSpPr>
              <a:spLocks noChangeShapeType="1"/>
            </p:cNvSpPr>
            <p:nvPr/>
          </p:nvSpPr>
          <p:spPr bwMode="auto">
            <a:xfrm>
              <a:off x="418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3" name="Line 1662">
              <a:extLst>
                <a:ext uri="{FF2B5EF4-FFF2-40B4-BE49-F238E27FC236}">
                  <a16:creationId xmlns:a16="http://schemas.microsoft.com/office/drawing/2014/main" id="{E81038EB-17B6-E91D-82EC-28BE7C3129D5}"/>
                </a:ext>
              </a:extLst>
            </p:cNvPr>
            <p:cNvSpPr>
              <a:spLocks noChangeShapeType="1"/>
            </p:cNvSpPr>
            <p:nvPr/>
          </p:nvSpPr>
          <p:spPr bwMode="auto">
            <a:xfrm>
              <a:off x="4180"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4" name="Line 1663">
              <a:extLst>
                <a:ext uri="{FF2B5EF4-FFF2-40B4-BE49-F238E27FC236}">
                  <a16:creationId xmlns:a16="http://schemas.microsoft.com/office/drawing/2014/main" id="{470D403C-858C-ED9C-9166-0E757F54ABCC}"/>
                </a:ext>
              </a:extLst>
            </p:cNvPr>
            <p:cNvSpPr>
              <a:spLocks noChangeShapeType="1"/>
            </p:cNvSpPr>
            <p:nvPr/>
          </p:nvSpPr>
          <p:spPr bwMode="auto">
            <a:xfrm>
              <a:off x="4181"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5" name="Line 1664">
              <a:extLst>
                <a:ext uri="{FF2B5EF4-FFF2-40B4-BE49-F238E27FC236}">
                  <a16:creationId xmlns:a16="http://schemas.microsoft.com/office/drawing/2014/main" id="{9FE2A925-8545-1717-568F-B5EB251199A2}"/>
                </a:ext>
              </a:extLst>
            </p:cNvPr>
            <p:cNvSpPr>
              <a:spLocks noChangeShapeType="1"/>
            </p:cNvSpPr>
            <p:nvPr/>
          </p:nvSpPr>
          <p:spPr bwMode="auto">
            <a:xfrm>
              <a:off x="418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6" name="Line 1665">
              <a:extLst>
                <a:ext uri="{FF2B5EF4-FFF2-40B4-BE49-F238E27FC236}">
                  <a16:creationId xmlns:a16="http://schemas.microsoft.com/office/drawing/2014/main" id="{444F02F0-312F-B2AC-3FCC-BFB2295E0F2E}"/>
                </a:ext>
              </a:extLst>
            </p:cNvPr>
            <p:cNvSpPr>
              <a:spLocks noChangeShapeType="1"/>
            </p:cNvSpPr>
            <p:nvPr/>
          </p:nvSpPr>
          <p:spPr bwMode="auto">
            <a:xfrm>
              <a:off x="418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7" name="Line 1666">
              <a:extLst>
                <a:ext uri="{FF2B5EF4-FFF2-40B4-BE49-F238E27FC236}">
                  <a16:creationId xmlns:a16="http://schemas.microsoft.com/office/drawing/2014/main" id="{F27E4E80-EE45-984F-7EF9-8EAD48EA024E}"/>
                </a:ext>
              </a:extLst>
            </p:cNvPr>
            <p:cNvSpPr>
              <a:spLocks noChangeShapeType="1"/>
            </p:cNvSpPr>
            <p:nvPr/>
          </p:nvSpPr>
          <p:spPr bwMode="auto">
            <a:xfrm>
              <a:off x="4183"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8" name="Line 1667">
              <a:extLst>
                <a:ext uri="{FF2B5EF4-FFF2-40B4-BE49-F238E27FC236}">
                  <a16:creationId xmlns:a16="http://schemas.microsoft.com/office/drawing/2014/main" id="{F1E3D262-0C12-044F-0F2D-8A1E442CFC07}"/>
                </a:ext>
              </a:extLst>
            </p:cNvPr>
            <p:cNvSpPr>
              <a:spLocks noChangeShapeType="1"/>
            </p:cNvSpPr>
            <p:nvPr/>
          </p:nvSpPr>
          <p:spPr bwMode="auto">
            <a:xfrm>
              <a:off x="418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39" name="Line 1668">
              <a:extLst>
                <a:ext uri="{FF2B5EF4-FFF2-40B4-BE49-F238E27FC236}">
                  <a16:creationId xmlns:a16="http://schemas.microsoft.com/office/drawing/2014/main" id="{82B42B5D-F959-27A9-E764-E4C52BA34E26}"/>
                </a:ext>
              </a:extLst>
            </p:cNvPr>
            <p:cNvSpPr>
              <a:spLocks noChangeShapeType="1"/>
            </p:cNvSpPr>
            <p:nvPr/>
          </p:nvSpPr>
          <p:spPr bwMode="auto">
            <a:xfrm>
              <a:off x="418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0" name="Line 1669">
              <a:extLst>
                <a:ext uri="{FF2B5EF4-FFF2-40B4-BE49-F238E27FC236}">
                  <a16:creationId xmlns:a16="http://schemas.microsoft.com/office/drawing/2014/main" id="{159F6498-2108-BBC7-C3E1-538701EBD90D}"/>
                </a:ext>
              </a:extLst>
            </p:cNvPr>
            <p:cNvSpPr>
              <a:spLocks noChangeShapeType="1"/>
            </p:cNvSpPr>
            <p:nvPr/>
          </p:nvSpPr>
          <p:spPr bwMode="auto">
            <a:xfrm>
              <a:off x="4185"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1" name="Line 1670">
              <a:extLst>
                <a:ext uri="{FF2B5EF4-FFF2-40B4-BE49-F238E27FC236}">
                  <a16:creationId xmlns:a16="http://schemas.microsoft.com/office/drawing/2014/main" id="{4F2FE22D-5622-B046-0134-7154AEC80BFB}"/>
                </a:ext>
              </a:extLst>
            </p:cNvPr>
            <p:cNvSpPr>
              <a:spLocks noChangeShapeType="1"/>
            </p:cNvSpPr>
            <p:nvPr/>
          </p:nvSpPr>
          <p:spPr bwMode="auto">
            <a:xfrm>
              <a:off x="4185"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2" name="Line 1671">
              <a:extLst>
                <a:ext uri="{FF2B5EF4-FFF2-40B4-BE49-F238E27FC236}">
                  <a16:creationId xmlns:a16="http://schemas.microsoft.com/office/drawing/2014/main" id="{2CFF0BAB-0EFA-EF71-3786-8108BB7F4B7E}"/>
                </a:ext>
              </a:extLst>
            </p:cNvPr>
            <p:cNvSpPr>
              <a:spLocks noChangeShapeType="1"/>
            </p:cNvSpPr>
            <p:nvPr/>
          </p:nvSpPr>
          <p:spPr bwMode="auto">
            <a:xfrm>
              <a:off x="418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3" name="Line 1672">
              <a:extLst>
                <a:ext uri="{FF2B5EF4-FFF2-40B4-BE49-F238E27FC236}">
                  <a16:creationId xmlns:a16="http://schemas.microsoft.com/office/drawing/2014/main" id="{EA3FC2F4-0835-80D1-0478-B30C2A252424}"/>
                </a:ext>
              </a:extLst>
            </p:cNvPr>
            <p:cNvSpPr>
              <a:spLocks noChangeShapeType="1"/>
            </p:cNvSpPr>
            <p:nvPr/>
          </p:nvSpPr>
          <p:spPr bwMode="auto">
            <a:xfrm>
              <a:off x="418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4" name="Line 1673">
              <a:extLst>
                <a:ext uri="{FF2B5EF4-FFF2-40B4-BE49-F238E27FC236}">
                  <a16:creationId xmlns:a16="http://schemas.microsoft.com/office/drawing/2014/main" id="{425DCA2C-CD00-8CE5-4D82-3E26EFE70CDF}"/>
                </a:ext>
              </a:extLst>
            </p:cNvPr>
            <p:cNvSpPr>
              <a:spLocks noChangeShapeType="1"/>
            </p:cNvSpPr>
            <p:nvPr/>
          </p:nvSpPr>
          <p:spPr bwMode="auto">
            <a:xfrm>
              <a:off x="418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5" name="Line 1674">
              <a:extLst>
                <a:ext uri="{FF2B5EF4-FFF2-40B4-BE49-F238E27FC236}">
                  <a16:creationId xmlns:a16="http://schemas.microsoft.com/office/drawing/2014/main" id="{18036787-1B9B-7197-08C8-35301B3AB874}"/>
                </a:ext>
              </a:extLst>
            </p:cNvPr>
            <p:cNvSpPr>
              <a:spLocks noChangeShapeType="1"/>
            </p:cNvSpPr>
            <p:nvPr/>
          </p:nvSpPr>
          <p:spPr bwMode="auto">
            <a:xfrm>
              <a:off x="4187"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6" name="Line 1675">
              <a:extLst>
                <a:ext uri="{FF2B5EF4-FFF2-40B4-BE49-F238E27FC236}">
                  <a16:creationId xmlns:a16="http://schemas.microsoft.com/office/drawing/2014/main" id="{70C09EBF-9808-DF67-9CF4-AB1DBDE3D024}"/>
                </a:ext>
              </a:extLst>
            </p:cNvPr>
            <p:cNvSpPr>
              <a:spLocks noChangeShapeType="1"/>
            </p:cNvSpPr>
            <p:nvPr/>
          </p:nvSpPr>
          <p:spPr bwMode="auto">
            <a:xfrm>
              <a:off x="4189"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7" name="Line 1676">
              <a:extLst>
                <a:ext uri="{FF2B5EF4-FFF2-40B4-BE49-F238E27FC236}">
                  <a16:creationId xmlns:a16="http://schemas.microsoft.com/office/drawing/2014/main" id="{FFCB67BD-CEC9-25A2-DA1D-BBA98C6E7A51}"/>
                </a:ext>
              </a:extLst>
            </p:cNvPr>
            <p:cNvSpPr>
              <a:spLocks noChangeShapeType="1"/>
            </p:cNvSpPr>
            <p:nvPr/>
          </p:nvSpPr>
          <p:spPr bwMode="auto">
            <a:xfrm>
              <a:off x="4189"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8" name="Line 1677">
              <a:extLst>
                <a:ext uri="{FF2B5EF4-FFF2-40B4-BE49-F238E27FC236}">
                  <a16:creationId xmlns:a16="http://schemas.microsoft.com/office/drawing/2014/main" id="{526B9A35-9039-3B16-9CDC-E50F80946462}"/>
                </a:ext>
              </a:extLst>
            </p:cNvPr>
            <p:cNvSpPr>
              <a:spLocks noChangeShapeType="1"/>
            </p:cNvSpPr>
            <p:nvPr/>
          </p:nvSpPr>
          <p:spPr bwMode="auto">
            <a:xfrm>
              <a:off x="4191"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49" name="Line 1678">
              <a:extLst>
                <a:ext uri="{FF2B5EF4-FFF2-40B4-BE49-F238E27FC236}">
                  <a16:creationId xmlns:a16="http://schemas.microsoft.com/office/drawing/2014/main" id="{65C4B6F8-978A-D16F-4584-4EEAF4FC2DBD}"/>
                </a:ext>
              </a:extLst>
            </p:cNvPr>
            <p:cNvSpPr>
              <a:spLocks noChangeShapeType="1"/>
            </p:cNvSpPr>
            <p:nvPr/>
          </p:nvSpPr>
          <p:spPr bwMode="auto">
            <a:xfrm>
              <a:off x="4191"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0" name="Line 1679">
              <a:extLst>
                <a:ext uri="{FF2B5EF4-FFF2-40B4-BE49-F238E27FC236}">
                  <a16:creationId xmlns:a16="http://schemas.microsoft.com/office/drawing/2014/main" id="{C682A85B-D07D-2757-9C54-E79897AC40C0}"/>
                </a:ext>
              </a:extLst>
            </p:cNvPr>
            <p:cNvSpPr>
              <a:spLocks noChangeShapeType="1"/>
            </p:cNvSpPr>
            <p:nvPr/>
          </p:nvSpPr>
          <p:spPr bwMode="auto">
            <a:xfrm>
              <a:off x="4192"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1" name="Line 1680">
              <a:extLst>
                <a:ext uri="{FF2B5EF4-FFF2-40B4-BE49-F238E27FC236}">
                  <a16:creationId xmlns:a16="http://schemas.microsoft.com/office/drawing/2014/main" id="{7DFA63A4-6639-FD20-0B1E-3D7F90D2ECD9}"/>
                </a:ext>
              </a:extLst>
            </p:cNvPr>
            <p:cNvSpPr>
              <a:spLocks noChangeShapeType="1"/>
            </p:cNvSpPr>
            <p:nvPr/>
          </p:nvSpPr>
          <p:spPr bwMode="auto">
            <a:xfrm>
              <a:off x="4193"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2" name="Line 1681">
              <a:extLst>
                <a:ext uri="{FF2B5EF4-FFF2-40B4-BE49-F238E27FC236}">
                  <a16:creationId xmlns:a16="http://schemas.microsoft.com/office/drawing/2014/main" id="{31497C0B-505E-B570-E7F8-9502A8CCCE09}"/>
                </a:ext>
              </a:extLst>
            </p:cNvPr>
            <p:cNvSpPr>
              <a:spLocks noChangeShapeType="1"/>
            </p:cNvSpPr>
            <p:nvPr/>
          </p:nvSpPr>
          <p:spPr bwMode="auto">
            <a:xfrm>
              <a:off x="4193"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3" name="Line 1682">
              <a:extLst>
                <a:ext uri="{FF2B5EF4-FFF2-40B4-BE49-F238E27FC236}">
                  <a16:creationId xmlns:a16="http://schemas.microsoft.com/office/drawing/2014/main" id="{689EC668-F791-DDCF-E80D-F240EEE733D2}"/>
                </a:ext>
              </a:extLst>
            </p:cNvPr>
            <p:cNvSpPr>
              <a:spLocks noChangeShapeType="1"/>
            </p:cNvSpPr>
            <p:nvPr/>
          </p:nvSpPr>
          <p:spPr bwMode="auto">
            <a:xfrm>
              <a:off x="4193"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4" name="Line 1683">
              <a:extLst>
                <a:ext uri="{FF2B5EF4-FFF2-40B4-BE49-F238E27FC236}">
                  <a16:creationId xmlns:a16="http://schemas.microsoft.com/office/drawing/2014/main" id="{C7775F74-8B80-156D-3360-6927A9448F2F}"/>
                </a:ext>
              </a:extLst>
            </p:cNvPr>
            <p:cNvSpPr>
              <a:spLocks noChangeShapeType="1"/>
            </p:cNvSpPr>
            <p:nvPr/>
          </p:nvSpPr>
          <p:spPr bwMode="auto">
            <a:xfrm>
              <a:off x="419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5" name="Line 1684">
              <a:extLst>
                <a:ext uri="{FF2B5EF4-FFF2-40B4-BE49-F238E27FC236}">
                  <a16:creationId xmlns:a16="http://schemas.microsoft.com/office/drawing/2014/main" id="{50B58A77-894D-54FE-8DF0-805D4C928F87}"/>
                </a:ext>
              </a:extLst>
            </p:cNvPr>
            <p:cNvSpPr>
              <a:spLocks noChangeShapeType="1"/>
            </p:cNvSpPr>
            <p:nvPr/>
          </p:nvSpPr>
          <p:spPr bwMode="auto">
            <a:xfrm>
              <a:off x="4194"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6" name="Line 1685">
              <a:extLst>
                <a:ext uri="{FF2B5EF4-FFF2-40B4-BE49-F238E27FC236}">
                  <a16:creationId xmlns:a16="http://schemas.microsoft.com/office/drawing/2014/main" id="{197803E9-B604-7F04-6663-8BDFF1CB43A2}"/>
                </a:ext>
              </a:extLst>
            </p:cNvPr>
            <p:cNvSpPr>
              <a:spLocks noChangeShapeType="1"/>
            </p:cNvSpPr>
            <p:nvPr/>
          </p:nvSpPr>
          <p:spPr bwMode="auto">
            <a:xfrm>
              <a:off x="4196" y="1392"/>
              <a:ext cx="0" cy="31"/>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57" name="Line 1686">
              <a:extLst>
                <a:ext uri="{FF2B5EF4-FFF2-40B4-BE49-F238E27FC236}">
                  <a16:creationId xmlns:a16="http://schemas.microsoft.com/office/drawing/2014/main" id="{3329A48F-D98E-D98A-050A-5C5F494BAB41}"/>
                </a:ext>
              </a:extLst>
            </p:cNvPr>
            <p:cNvSpPr>
              <a:spLocks noChangeShapeType="1"/>
            </p:cNvSpPr>
            <p:nvPr/>
          </p:nvSpPr>
          <p:spPr bwMode="auto">
            <a:xfrm>
              <a:off x="4198" y="1396"/>
              <a:ext cx="0" cy="30"/>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26" name="Group 1888">
            <a:extLst>
              <a:ext uri="{FF2B5EF4-FFF2-40B4-BE49-F238E27FC236}">
                <a16:creationId xmlns:a16="http://schemas.microsoft.com/office/drawing/2014/main" id="{D6A6B8F9-1C67-8249-1D92-4216FFB1C7C7}"/>
              </a:ext>
            </a:extLst>
          </p:cNvPr>
          <p:cNvGrpSpPr>
            <a:grpSpLocks/>
          </p:cNvGrpSpPr>
          <p:nvPr/>
        </p:nvGrpSpPr>
        <p:grpSpPr bwMode="auto">
          <a:xfrm>
            <a:off x="4695326" y="2566105"/>
            <a:ext cx="414233" cy="84009"/>
            <a:chOff x="4198" y="1396"/>
            <a:chExt cx="169" cy="42"/>
          </a:xfrm>
        </p:grpSpPr>
        <p:sp>
          <p:nvSpPr>
            <p:cNvPr id="258" name="Line 1688">
              <a:extLst>
                <a:ext uri="{FF2B5EF4-FFF2-40B4-BE49-F238E27FC236}">
                  <a16:creationId xmlns:a16="http://schemas.microsoft.com/office/drawing/2014/main" id="{DCBCF764-68E0-31D2-88D7-1E3FC0A97810}"/>
                </a:ext>
              </a:extLst>
            </p:cNvPr>
            <p:cNvSpPr>
              <a:spLocks noChangeShapeType="1"/>
            </p:cNvSpPr>
            <p:nvPr/>
          </p:nvSpPr>
          <p:spPr bwMode="auto">
            <a:xfrm>
              <a:off x="4198" y="1396"/>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9" name="Line 1689">
              <a:extLst>
                <a:ext uri="{FF2B5EF4-FFF2-40B4-BE49-F238E27FC236}">
                  <a16:creationId xmlns:a16="http://schemas.microsoft.com/office/drawing/2014/main" id="{A4DF5C5C-446C-0E8D-2C4C-C951C0042F97}"/>
                </a:ext>
              </a:extLst>
            </p:cNvPr>
            <p:cNvSpPr>
              <a:spLocks noChangeShapeType="1"/>
            </p:cNvSpPr>
            <p:nvPr/>
          </p:nvSpPr>
          <p:spPr bwMode="auto">
            <a:xfrm>
              <a:off x="4199" y="1396"/>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0" name="Line 1690">
              <a:extLst>
                <a:ext uri="{FF2B5EF4-FFF2-40B4-BE49-F238E27FC236}">
                  <a16:creationId xmlns:a16="http://schemas.microsoft.com/office/drawing/2014/main" id="{D0FBB8C9-D136-6154-727C-1901DD7303DE}"/>
                </a:ext>
              </a:extLst>
            </p:cNvPr>
            <p:cNvSpPr>
              <a:spLocks noChangeShapeType="1"/>
            </p:cNvSpPr>
            <p:nvPr/>
          </p:nvSpPr>
          <p:spPr bwMode="auto">
            <a:xfrm>
              <a:off x="4199" y="1396"/>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1" name="Line 1691">
              <a:extLst>
                <a:ext uri="{FF2B5EF4-FFF2-40B4-BE49-F238E27FC236}">
                  <a16:creationId xmlns:a16="http://schemas.microsoft.com/office/drawing/2014/main" id="{DD73F909-5439-B3F2-DDE6-30EBF8C378AB}"/>
                </a:ext>
              </a:extLst>
            </p:cNvPr>
            <p:cNvSpPr>
              <a:spLocks noChangeShapeType="1"/>
            </p:cNvSpPr>
            <p:nvPr/>
          </p:nvSpPr>
          <p:spPr bwMode="auto">
            <a:xfrm>
              <a:off x="420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2" name="Line 1692">
              <a:extLst>
                <a:ext uri="{FF2B5EF4-FFF2-40B4-BE49-F238E27FC236}">
                  <a16:creationId xmlns:a16="http://schemas.microsoft.com/office/drawing/2014/main" id="{F8AA9701-D36F-24D9-65A6-1913993A4381}"/>
                </a:ext>
              </a:extLst>
            </p:cNvPr>
            <p:cNvSpPr>
              <a:spLocks noChangeShapeType="1"/>
            </p:cNvSpPr>
            <p:nvPr/>
          </p:nvSpPr>
          <p:spPr bwMode="auto">
            <a:xfrm>
              <a:off x="420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3" name="Line 1693">
              <a:extLst>
                <a:ext uri="{FF2B5EF4-FFF2-40B4-BE49-F238E27FC236}">
                  <a16:creationId xmlns:a16="http://schemas.microsoft.com/office/drawing/2014/main" id="{71F4A434-B0EC-8BB1-2965-D1B659187A09}"/>
                </a:ext>
              </a:extLst>
            </p:cNvPr>
            <p:cNvSpPr>
              <a:spLocks noChangeShapeType="1"/>
            </p:cNvSpPr>
            <p:nvPr/>
          </p:nvSpPr>
          <p:spPr bwMode="auto">
            <a:xfrm>
              <a:off x="420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4" name="Line 1694">
              <a:extLst>
                <a:ext uri="{FF2B5EF4-FFF2-40B4-BE49-F238E27FC236}">
                  <a16:creationId xmlns:a16="http://schemas.microsoft.com/office/drawing/2014/main" id="{FA6D36C6-67CB-1565-EACD-A1EB48E1AF17}"/>
                </a:ext>
              </a:extLst>
            </p:cNvPr>
            <p:cNvSpPr>
              <a:spLocks noChangeShapeType="1"/>
            </p:cNvSpPr>
            <p:nvPr/>
          </p:nvSpPr>
          <p:spPr bwMode="auto">
            <a:xfrm>
              <a:off x="420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5" name="Line 1695">
              <a:extLst>
                <a:ext uri="{FF2B5EF4-FFF2-40B4-BE49-F238E27FC236}">
                  <a16:creationId xmlns:a16="http://schemas.microsoft.com/office/drawing/2014/main" id="{01767E34-D2B7-C24E-E6AF-04A03C08C49D}"/>
                </a:ext>
              </a:extLst>
            </p:cNvPr>
            <p:cNvSpPr>
              <a:spLocks noChangeShapeType="1"/>
            </p:cNvSpPr>
            <p:nvPr/>
          </p:nvSpPr>
          <p:spPr bwMode="auto">
            <a:xfrm>
              <a:off x="420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6" name="Line 1696">
              <a:extLst>
                <a:ext uri="{FF2B5EF4-FFF2-40B4-BE49-F238E27FC236}">
                  <a16:creationId xmlns:a16="http://schemas.microsoft.com/office/drawing/2014/main" id="{3FFBBCAA-542D-F61A-5D43-A0C3AD34A382}"/>
                </a:ext>
              </a:extLst>
            </p:cNvPr>
            <p:cNvSpPr>
              <a:spLocks noChangeShapeType="1"/>
            </p:cNvSpPr>
            <p:nvPr/>
          </p:nvSpPr>
          <p:spPr bwMode="auto">
            <a:xfrm>
              <a:off x="4202"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7" name="Line 1697">
              <a:extLst>
                <a:ext uri="{FF2B5EF4-FFF2-40B4-BE49-F238E27FC236}">
                  <a16:creationId xmlns:a16="http://schemas.microsoft.com/office/drawing/2014/main" id="{D0EE0CC9-A400-2B7C-3C45-95018BD4AB3A}"/>
                </a:ext>
              </a:extLst>
            </p:cNvPr>
            <p:cNvSpPr>
              <a:spLocks noChangeShapeType="1"/>
            </p:cNvSpPr>
            <p:nvPr/>
          </p:nvSpPr>
          <p:spPr bwMode="auto">
            <a:xfrm>
              <a:off x="4202"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8" name="Line 1698">
              <a:extLst>
                <a:ext uri="{FF2B5EF4-FFF2-40B4-BE49-F238E27FC236}">
                  <a16:creationId xmlns:a16="http://schemas.microsoft.com/office/drawing/2014/main" id="{B377A19C-5F79-C0AE-934F-44F596BF37AB}"/>
                </a:ext>
              </a:extLst>
            </p:cNvPr>
            <p:cNvSpPr>
              <a:spLocks noChangeShapeType="1"/>
            </p:cNvSpPr>
            <p:nvPr/>
          </p:nvSpPr>
          <p:spPr bwMode="auto">
            <a:xfrm>
              <a:off x="4203"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69" name="Line 1699">
              <a:extLst>
                <a:ext uri="{FF2B5EF4-FFF2-40B4-BE49-F238E27FC236}">
                  <a16:creationId xmlns:a16="http://schemas.microsoft.com/office/drawing/2014/main" id="{123A754B-9C3D-EC16-BEEF-AFD72364E9E7}"/>
                </a:ext>
              </a:extLst>
            </p:cNvPr>
            <p:cNvSpPr>
              <a:spLocks noChangeShapeType="1"/>
            </p:cNvSpPr>
            <p:nvPr/>
          </p:nvSpPr>
          <p:spPr bwMode="auto">
            <a:xfrm>
              <a:off x="4203"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0" name="Line 1700">
              <a:extLst>
                <a:ext uri="{FF2B5EF4-FFF2-40B4-BE49-F238E27FC236}">
                  <a16:creationId xmlns:a16="http://schemas.microsoft.com/office/drawing/2014/main" id="{02DB723C-CBE3-3CAB-7552-BB4B95E70EEA}"/>
                </a:ext>
              </a:extLst>
            </p:cNvPr>
            <p:cNvSpPr>
              <a:spLocks noChangeShapeType="1"/>
            </p:cNvSpPr>
            <p:nvPr/>
          </p:nvSpPr>
          <p:spPr bwMode="auto">
            <a:xfrm>
              <a:off x="420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1" name="Line 1701">
              <a:extLst>
                <a:ext uri="{FF2B5EF4-FFF2-40B4-BE49-F238E27FC236}">
                  <a16:creationId xmlns:a16="http://schemas.microsoft.com/office/drawing/2014/main" id="{FF5BC797-07E7-3F2B-0310-0A0388CD1DE9}"/>
                </a:ext>
              </a:extLst>
            </p:cNvPr>
            <p:cNvSpPr>
              <a:spLocks noChangeShapeType="1"/>
            </p:cNvSpPr>
            <p:nvPr/>
          </p:nvSpPr>
          <p:spPr bwMode="auto">
            <a:xfrm>
              <a:off x="420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2" name="Line 1702">
              <a:extLst>
                <a:ext uri="{FF2B5EF4-FFF2-40B4-BE49-F238E27FC236}">
                  <a16:creationId xmlns:a16="http://schemas.microsoft.com/office/drawing/2014/main" id="{EC3F69AE-CFF1-F45D-A3B5-4A9D96A74A97}"/>
                </a:ext>
              </a:extLst>
            </p:cNvPr>
            <p:cNvSpPr>
              <a:spLocks noChangeShapeType="1"/>
            </p:cNvSpPr>
            <p:nvPr/>
          </p:nvSpPr>
          <p:spPr bwMode="auto">
            <a:xfrm>
              <a:off x="420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3" name="Line 1703">
              <a:extLst>
                <a:ext uri="{FF2B5EF4-FFF2-40B4-BE49-F238E27FC236}">
                  <a16:creationId xmlns:a16="http://schemas.microsoft.com/office/drawing/2014/main" id="{061E6D0B-7AAA-75B1-CAA3-75AFCC2DDA5C}"/>
                </a:ext>
              </a:extLst>
            </p:cNvPr>
            <p:cNvSpPr>
              <a:spLocks noChangeShapeType="1"/>
            </p:cNvSpPr>
            <p:nvPr/>
          </p:nvSpPr>
          <p:spPr bwMode="auto">
            <a:xfrm>
              <a:off x="420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4" name="Line 1704">
              <a:extLst>
                <a:ext uri="{FF2B5EF4-FFF2-40B4-BE49-F238E27FC236}">
                  <a16:creationId xmlns:a16="http://schemas.microsoft.com/office/drawing/2014/main" id="{263E42D3-171B-A636-9256-5A7D47A0131C}"/>
                </a:ext>
              </a:extLst>
            </p:cNvPr>
            <p:cNvSpPr>
              <a:spLocks noChangeShapeType="1"/>
            </p:cNvSpPr>
            <p:nvPr/>
          </p:nvSpPr>
          <p:spPr bwMode="auto">
            <a:xfrm>
              <a:off x="420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5" name="Line 1705">
              <a:extLst>
                <a:ext uri="{FF2B5EF4-FFF2-40B4-BE49-F238E27FC236}">
                  <a16:creationId xmlns:a16="http://schemas.microsoft.com/office/drawing/2014/main" id="{DD09EAD0-D9F0-50D8-A327-CCF6EA3E45B5}"/>
                </a:ext>
              </a:extLst>
            </p:cNvPr>
            <p:cNvSpPr>
              <a:spLocks noChangeShapeType="1"/>
            </p:cNvSpPr>
            <p:nvPr/>
          </p:nvSpPr>
          <p:spPr bwMode="auto">
            <a:xfrm>
              <a:off x="4208"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6" name="Line 1706">
              <a:extLst>
                <a:ext uri="{FF2B5EF4-FFF2-40B4-BE49-F238E27FC236}">
                  <a16:creationId xmlns:a16="http://schemas.microsoft.com/office/drawing/2014/main" id="{8FBE5EEC-FDA1-DEEB-96A6-D998DB909BCE}"/>
                </a:ext>
              </a:extLst>
            </p:cNvPr>
            <p:cNvSpPr>
              <a:spLocks noChangeShapeType="1"/>
            </p:cNvSpPr>
            <p:nvPr/>
          </p:nvSpPr>
          <p:spPr bwMode="auto">
            <a:xfrm>
              <a:off x="4208"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7" name="Line 1707">
              <a:extLst>
                <a:ext uri="{FF2B5EF4-FFF2-40B4-BE49-F238E27FC236}">
                  <a16:creationId xmlns:a16="http://schemas.microsoft.com/office/drawing/2014/main" id="{A6E12FC7-C445-0C22-E77E-FEDFC1AA879F}"/>
                </a:ext>
              </a:extLst>
            </p:cNvPr>
            <p:cNvSpPr>
              <a:spLocks noChangeShapeType="1"/>
            </p:cNvSpPr>
            <p:nvPr/>
          </p:nvSpPr>
          <p:spPr bwMode="auto">
            <a:xfrm>
              <a:off x="421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8" name="Line 1708">
              <a:extLst>
                <a:ext uri="{FF2B5EF4-FFF2-40B4-BE49-F238E27FC236}">
                  <a16:creationId xmlns:a16="http://schemas.microsoft.com/office/drawing/2014/main" id="{DE5E4063-8476-A02D-3015-28D141B2F574}"/>
                </a:ext>
              </a:extLst>
            </p:cNvPr>
            <p:cNvSpPr>
              <a:spLocks noChangeShapeType="1"/>
            </p:cNvSpPr>
            <p:nvPr/>
          </p:nvSpPr>
          <p:spPr bwMode="auto">
            <a:xfrm>
              <a:off x="421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79" name="Line 1709">
              <a:extLst>
                <a:ext uri="{FF2B5EF4-FFF2-40B4-BE49-F238E27FC236}">
                  <a16:creationId xmlns:a16="http://schemas.microsoft.com/office/drawing/2014/main" id="{DE0C7283-8392-7467-50C0-E4445CA36BD1}"/>
                </a:ext>
              </a:extLst>
            </p:cNvPr>
            <p:cNvSpPr>
              <a:spLocks noChangeShapeType="1"/>
            </p:cNvSpPr>
            <p:nvPr/>
          </p:nvSpPr>
          <p:spPr bwMode="auto">
            <a:xfrm>
              <a:off x="421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0" name="Line 1710">
              <a:extLst>
                <a:ext uri="{FF2B5EF4-FFF2-40B4-BE49-F238E27FC236}">
                  <a16:creationId xmlns:a16="http://schemas.microsoft.com/office/drawing/2014/main" id="{8DBED73F-4A58-3922-0CA5-DEBD89D3EE35}"/>
                </a:ext>
              </a:extLst>
            </p:cNvPr>
            <p:cNvSpPr>
              <a:spLocks noChangeShapeType="1"/>
            </p:cNvSpPr>
            <p:nvPr/>
          </p:nvSpPr>
          <p:spPr bwMode="auto">
            <a:xfrm>
              <a:off x="421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1" name="Line 1711">
              <a:extLst>
                <a:ext uri="{FF2B5EF4-FFF2-40B4-BE49-F238E27FC236}">
                  <a16:creationId xmlns:a16="http://schemas.microsoft.com/office/drawing/2014/main" id="{F0586D44-5C84-4E59-834C-061BECB4B74C}"/>
                </a:ext>
              </a:extLst>
            </p:cNvPr>
            <p:cNvSpPr>
              <a:spLocks noChangeShapeType="1"/>
            </p:cNvSpPr>
            <p:nvPr/>
          </p:nvSpPr>
          <p:spPr bwMode="auto">
            <a:xfrm>
              <a:off x="421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2" name="Line 1712">
              <a:extLst>
                <a:ext uri="{FF2B5EF4-FFF2-40B4-BE49-F238E27FC236}">
                  <a16:creationId xmlns:a16="http://schemas.microsoft.com/office/drawing/2014/main" id="{5A01E12E-5F1C-7950-CE3C-27C8BBBA7477}"/>
                </a:ext>
              </a:extLst>
            </p:cNvPr>
            <p:cNvSpPr>
              <a:spLocks noChangeShapeType="1"/>
            </p:cNvSpPr>
            <p:nvPr/>
          </p:nvSpPr>
          <p:spPr bwMode="auto">
            <a:xfrm>
              <a:off x="4213"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3" name="Line 1713">
              <a:extLst>
                <a:ext uri="{FF2B5EF4-FFF2-40B4-BE49-F238E27FC236}">
                  <a16:creationId xmlns:a16="http://schemas.microsoft.com/office/drawing/2014/main" id="{F2A3DBBC-871F-7EF8-8EAE-11D6AA3582EB}"/>
                </a:ext>
              </a:extLst>
            </p:cNvPr>
            <p:cNvSpPr>
              <a:spLocks noChangeShapeType="1"/>
            </p:cNvSpPr>
            <p:nvPr/>
          </p:nvSpPr>
          <p:spPr bwMode="auto">
            <a:xfrm>
              <a:off x="4214"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4" name="Line 1714">
              <a:extLst>
                <a:ext uri="{FF2B5EF4-FFF2-40B4-BE49-F238E27FC236}">
                  <a16:creationId xmlns:a16="http://schemas.microsoft.com/office/drawing/2014/main" id="{D7A6F41D-6CD4-DFCA-55C5-3E597ED3FAC8}"/>
                </a:ext>
              </a:extLst>
            </p:cNvPr>
            <p:cNvSpPr>
              <a:spLocks noChangeShapeType="1"/>
            </p:cNvSpPr>
            <p:nvPr/>
          </p:nvSpPr>
          <p:spPr bwMode="auto">
            <a:xfrm>
              <a:off x="421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5" name="Line 1715">
              <a:extLst>
                <a:ext uri="{FF2B5EF4-FFF2-40B4-BE49-F238E27FC236}">
                  <a16:creationId xmlns:a16="http://schemas.microsoft.com/office/drawing/2014/main" id="{59113EE8-A3D4-9AB5-375A-C42733859149}"/>
                </a:ext>
              </a:extLst>
            </p:cNvPr>
            <p:cNvSpPr>
              <a:spLocks noChangeShapeType="1"/>
            </p:cNvSpPr>
            <p:nvPr/>
          </p:nvSpPr>
          <p:spPr bwMode="auto">
            <a:xfrm>
              <a:off x="421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6" name="Line 1716">
              <a:extLst>
                <a:ext uri="{FF2B5EF4-FFF2-40B4-BE49-F238E27FC236}">
                  <a16:creationId xmlns:a16="http://schemas.microsoft.com/office/drawing/2014/main" id="{CE31DE52-DF4E-9D79-1453-AA18CBBC0DF1}"/>
                </a:ext>
              </a:extLst>
            </p:cNvPr>
            <p:cNvSpPr>
              <a:spLocks noChangeShapeType="1"/>
            </p:cNvSpPr>
            <p:nvPr/>
          </p:nvSpPr>
          <p:spPr bwMode="auto">
            <a:xfrm>
              <a:off x="4217"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7" name="Line 1717">
              <a:extLst>
                <a:ext uri="{FF2B5EF4-FFF2-40B4-BE49-F238E27FC236}">
                  <a16:creationId xmlns:a16="http://schemas.microsoft.com/office/drawing/2014/main" id="{2DD40296-1B0D-5252-1916-D761EA7EB300}"/>
                </a:ext>
              </a:extLst>
            </p:cNvPr>
            <p:cNvSpPr>
              <a:spLocks noChangeShapeType="1"/>
            </p:cNvSpPr>
            <p:nvPr/>
          </p:nvSpPr>
          <p:spPr bwMode="auto">
            <a:xfrm>
              <a:off x="4217"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8" name="Line 1718">
              <a:extLst>
                <a:ext uri="{FF2B5EF4-FFF2-40B4-BE49-F238E27FC236}">
                  <a16:creationId xmlns:a16="http://schemas.microsoft.com/office/drawing/2014/main" id="{68FA8044-E352-5C29-4531-55BA7E9146E9}"/>
                </a:ext>
              </a:extLst>
            </p:cNvPr>
            <p:cNvSpPr>
              <a:spLocks noChangeShapeType="1"/>
            </p:cNvSpPr>
            <p:nvPr/>
          </p:nvSpPr>
          <p:spPr bwMode="auto">
            <a:xfrm>
              <a:off x="4217"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89" name="Line 1719">
              <a:extLst>
                <a:ext uri="{FF2B5EF4-FFF2-40B4-BE49-F238E27FC236}">
                  <a16:creationId xmlns:a16="http://schemas.microsoft.com/office/drawing/2014/main" id="{B0881EDD-A1FE-6DF0-95E8-C12A69C3D4A9}"/>
                </a:ext>
              </a:extLst>
            </p:cNvPr>
            <p:cNvSpPr>
              <a:spLocks noChangeShapeType="1"/>
            </p:cNvSpPr>
            <p:nvPr/>
          </p:nvSpPr>
          <p:spPr bwMode="auto">
            <a:xfrm>
              <a:off x="4217"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0" name="Line 1720">
              <a:extLst>
                <a:ext uri="{FF2B5EF4-FFF2-40B4-BE49-F238E27FC236}">
                  <a16:creationId xmlns:a16="http://schemas.microsoft.com/office/drawing/2014/main" id="{9698582C-C002-6305-2BC1-52F440A81AA8}"/>
                </a:ext>
              </a:extLst>
            </p:cNvPr>
            <p:cNvSpPr>
              <a:spLocks noChangeShapeType="1"/>
            </p:cNvSpPr>
            <p:nvPr/>
          </p:nvSpPr>
          <p:spPr bwMode="auto">
            <a:xfrm>
              <a:off x="4219"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1" name="Line 1721">
              <a:extLst>
                <a:ext uri="{FF2B5EF4-FFF2-40B4-BE49-F238E27FC236}">
                  <a16:creationId xmlns:a16="http://schemas.microsoft.com/office/drawing/2014/main" id="{6BF29483-AA29-987A-B3B0-D16C76AE58AA}"/>
                </a:ext>
              </a:extLst>
            </p:cNvPr>
            <p:cNvSpPr>
              <a:spLocks noChangeShapeType="1"/>
            </p:cNvSpPr>
            <p:nvPr/>
          </p:nvSpPr>
          <p:spPr bwMode="auto">
            <a:xfrm>
              <a:off x="4219"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2" name="Line 1722">
              <a:extLst>
                <a:ext uri="{FF2B5EF4-FFF2-40B4-BE49-F238E27FC236}">
                  <a16:creationId xmlns:a16="http://schemas.microsoft.com/office/drawing/2014/main" id="{F578AA8F-F0B5-BBEF-D798-BB2CCF6B58D6}"/>
                </a:ext>
              </a:extLst>
            </p:cNvPr>
            <p:cNvSpPr>
              <a:spLocks noChangeShapeType="1"/>
            </p:cNvSpPr>
            <p:nvPr/>
          </p:nvSpPr>
          <p:spPr bwMode="auto">
            <a:xfrm>
              <a:off x="4219"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3" name="Line 1723">
              <a:extLst>
                <a:ext uri="{FF2B5EF4-FFF2-40B4-BE49-F238E27FC236}">
                  <a16:creationId xmlns:a16="http://schemas.microsoft.com/office/drawing/2014/main" id="{6FA5DAED-24C0-E342-05ED-B9466C16CD3F}"/>
                </a:ext>
              </a:extLst>
            </p:cNvPr>
            <p:cNvSpPr>
              <a:spLocks noChangeShapeType="1"/>
            </p:cNvSpPr>
            <p:nvPr/>
          </p:nvSpPr>
          <p:spPr bwMode="auto">
            <a:xfrm>
              <a:off x="4219"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4" name="Line 1724">
              <a:extLst>
                <a:ext uri="{FF2B5EF4-FFF2-40B4-BE49-F238E27FC236}">
                  <a16:creationId xmlns:a16="http://schemas.microsoft.com/office/drawing/2014/main" id="{D4E4B207-582D-EED4-7494-350FE3409423}"/>
                </a:ext>
              </a:extLst>
            </p:cNvPr>
            <p:cNvSpPr>
              <a:spLocks noChangeShapeType="1"/>
            </p:cNvSpPr>
            <p:nvPr/>
          </p:nvSpPr>
          <p:spPr bwMode="auto">
            <a:xfrm>
              <a:off x="4223"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5" name="Line 1725">
              <a:extLst>
                <a:ext uri="{FF2B5EF4-FFF2-40B4-BE49-F238E27FC236}">
                  <a16:creationId xmlns:a16="http://schemas.microsoft.com/office/drawing/2014/main" id="{4A84D27D-A95D-6DEE-4FF2-8A9D30B8D506}"/>
                </a:ext>
              </a:extLst>
            </p:cNvPr>
            <p:cNvSpPr>
              <a:spLocks noChangeShapeType="1"/>
            </p:cNvSpPr>
            <p:nvPr/>
          </p:nvSpPr>
          <p:spPr bwMode="auto">
            <a:xfrm>
              <a:off x="4223"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6" name="Line 1726">
              <a:extLst>
                <a:ext uri="{FF2B5EF4-FFF2-40B4-BE49-F238E27FC236}">
                  <a16:creationId xmlns:a16="http://schemas.microsoft.com/office/drawing/2014/main" id="{AEE27B3C-AA2F-1172-B775-C8D938AF81A3}"/>
                </a:ext>
              </a:extLst>
            </p:cNvPr>
            <p:cNvSpPr>
              <a:spLocks noChangeShapeType="1"/>
            </p:cNvSpPr>
            <p:nvPr/>
          </p:nvSpPr>
          <p:spPr bwMode="auto">
            <a:xfrm>
              <a:off x="4223"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7" name="Line 1727">
              <a:extLst>
                <a:ext uri="{FF2B5EF4-FFF2-40B4-BE49-F238E27FC236}">
                  <a16:creationId xmlns:a16="http://schemas.microsoft.com/office/drawing/2014/main" id="{290510E6-C809-BA0E-E183-05814D4CB078}"/>
                </a:ext>
              </a:extLst>
            </p:cNvPr>
            <p:cNvSpPr>
              <a:spLocks noChangeShapeType="1"/>
            </p:cNvSpPr>
            <p:nvPr/>
          </p:nvSpPr>
          <p:spPr bwMode="auto">
            <a:xfrm>
              <a:off x="4224"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8" name="Line 1728">
              <a:extLst>
                <a:ext uri="{FF2B5EF4-FFF2-40B4-BE49-F238E27FC236}">
                  <a16:creationId xmlns:a16="http://schemas.microsoft.com/office/drawing/2014/main" id="{ADB271A0-4263-93FC-EBA5-7807BB0FCF9E}"/>
                </a:ext>
              </a:extLst>
            </p:cNvPr>
            <p:cNvSpPr>
              <a:spLocks noChangeShapeType="1"/>
            </p:cNvSpPr>
            <p:nvPr/>
          </p:nvSpPr>
          <p:spPr bwMode="auto">
            <a:xfrm>
              <a:off x="4224"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99" name="Line 1729">
              <a:extLst>
                <a:ext uri="{FF2B5EF4-FFF2-40B4-BE49-F238E27FC236}">
                  <a16:creationId xmlns:a16="http://schemas.microsoft.com/office/drawing/2014/main" id="{36E4D87F-57C9-E867-A3AA-7BDD1DF7478C}"/>
                </a:ext>
              </a:extLst>
            </p:cNvPr>
            <p:cNvSpPr>
              <a:spLocks noChangeShapeType="1"/>
            </p:cNvSpPr>
            <p:nvPr/>
          </p:nvSpPr>
          <p:spPr bwMode="auto">
            <a:xfrm>
              <a:off x="4226"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0" name="Line 1730">
              <a:extLst>
                <a:ext uri="{FF2B5EF4-FFF2-40B4-BE49-F238E27FC236}">
                  <a16:creationId xmlns:a16="http://schemas.microsoft.com/office/drawing/2014/main" id="{CA6608EE-3DBE-DE44-4987-F34209FA8FA5}"/>
                </a:ext>
              </a:extLst>
            </p:cNvPr>
            <p:cNvSpPr>
              <a:spLocks noChangeShapeType="1"/>
            </p:cNvSpPr>
            <p:nvPr/>
          </p:nvSpPr>
          <p:spPr bwMode="auto">
            <a:xfrm>
              <a:off x="4227"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1" name="Line 1731">
              <a:extLst>
                <a:ext uri="{FF2B5EF4-FFF2-40B4-BE49-F238E27FC236}">
                  <a16:creationId xmlns:a16="http://schemas.microsoft.com/office/drawing/2014/main" id="{374657C2-B175-4A60-AAAB-E10E0D37BCBA}"/>
                </a:ext>
              </a:extLst>
            </p:cNvPr>
            <p:cNvSpPr>
              <a:spLocks noChangeShapeType="1"/>
            </p:cNvSpPr>
            <p:nvPr/>
          </p:nvSpPr>
          <p:spPr bwMode="auto">
            <a:xfrm>
              <a:off x="423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2" name="Line 1732">
              <a:extLst>
                <a:ext uri="{FF2B5EF4-FFF2-40B4-BE49-F238E27FC236}">
                  <a16:creationId xmlns:a16="http://schemas.microsoft.com/office/drawing/2014/main" id="{7EEF9178-F9FE-DFA1-296D-7888CCE46102}"/>
                </a:ext>
              </a:extLst>
            </p:cNvPr>
            <p:cNvSpPr>
              <a:spLocks noChangeShapeType="1"/>
            </p:cNvSpPr>
            <p:nvPr/>
          </p:nvSpPr>
          <p:spPr bwMode="auto">
            <a:xfrm>
              <a:off x="423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3" name="Line 1733">
              <a:extLst>
                <a:ext uri="{FF2B5EF4-FFF2-40B4-BE49-F238E27FC236}">
                  <a16:creationId xmlns:a16="http://schemas.microsoft.com/office/drawing/2014/main" id="{4C677CD0-EA0B-7FEC-FFE8-A58765A6030F}"/>
                </a:ext>
              </a:extLst>
            </p:cNvPr>
            <p:cNvSpPr>
              <a:spLocks noChangeShapeType="1"/>
            </p:cNvSpPr>
            <p:nvPr/>
          </p:nvSpPr>
          <p:spPr bwMode="auto">
            <a:xfrm>
              <a:off x="4232"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4" name="Line 1734">
              <a:extLst>
                <a:ext uri="{FF2B5EF4-FFF2-40B4-BE49-F238E27FC236}">
                  <a16:creationId xmlns:a16="http://schemas.microsoft.com/office/drawing/2014/main" id="{8FF76FD1-C744-B4C4-85AE-30572B0C7D6D}"/>
                </a:ext>
              </a:extLst>
            </p:cNvPr>
            <p:cNvSpPr>
              <a:spLocks noChangeShapeType="1"/>
            </p:cNvSpPr>
            <p:nvPr/>
          </p:nvSpPr>
          <p:spPr bwMode="auto">
            <a:xfrm>
              <a:off x="4234"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5" name="Line 1735">
              <a:extLst>
                <a:ext uri="{FF2B5EF4-FFF2-40B4-BE49-F238E27FC236}">
                  <a16:creationId xmlns:a16="http://schemas.microsoft.com/office/drawing/2014/main" id="{12704E8A-F128-E8DE-F363-958DB100E2B3}"/>
                </a:ext>
              </a:extLst>
            </p:cNvPr>
            <p:cNvSpPr>
              <a:spLocks noChangeShapeType="1"/>
            </p:cNvSpPr>
            <p:nvPr/>
          </p:nvSpPr>
          <p:spPr bwMode="auto">
            <a:xfrm>
              <a:off x="4234"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6" name="Line 1736">
              <a:extLst>
                <a:ext uri="{FF2B5EF4-FFF2-40B4-BE49-F238E27FC236}">
                  <a16:creationId xmlns:a16="http://schemas.microsoft.com/office/drawing/2014/main" id="{ED97686E-95CC-5A44-7779-7EED2F3DBA37}"/>
                </a:ext>
              </a:extLst>
            </p:cNvPr>
            <p:cNvSpPr>
              <a:spLocks noChangeShapeType="1"/>
            </p:cNvSpPr>
            <p:nvPr/>
          </p:nvSpPr>
          <p:spPr bwMode="auto">
            <a:xfrm>
              <a:off x="4234"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7" name="Line 1737">
              <a:extLst>
                <a:ext uri="{FF2B5EF4-FFF2-40B4-BE49-F238E27FC236}">
                  <a16:creationId xmlns:a16="http://schemas.microsoft.com/office/drawing/2014/main" id="{61B710A1-75BB-E4FB-BC27-AE4D5E97759B}"/>
                </a:ext>
              </a:extLst>
            </p:cNvPr>
            <p:cNvSpPr>
              <a:spLocks noChangeShapeType="1"/>
            </p:cNvSpPr>
            <p:nvPr/>
          </p:nvSpPr>
          <p:spPr bwMode="auto">
            <a:xfrm>
              <a:off x="423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8" name="Line 1738">
              <a:extLst>
                <a:ext uri="{FF2B5EF4-FFF2-40B4-BE49-F238E27FC236}">
                  <a16:creationId xmlns:a16="http://schemas.microsoft.com/office/drawing/2014/main" id="{4EEEF131-13E7-15CC-6285-AB83C8626E20}"/>
                </a:ext>
              </a:extLst>
            </p:cNvPr>
            <p:cNvSpPr>
              <a:spLocks noChangeShapeType="1"/>
            </p:cNvSpPr>
            <p:nvPr/>
          </p:nvSpPr>
          <p:spPr bwMode="auto">
            <a:xfrm>
              <a:off x="4236"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09" name="Line 1739">
              <a:extLst>
                <a:ext uri="{FF2B5EF4-FFF2-40B4-BE49-F238E27FC236}">
                  <a16:creationId xmlns:a16="http://schemas.microsoft.com/office/drawing/2014/main" id="{90B8FB8F-A23D-A45D-1F7D-919A328C15F3}"/>
                </a:ext>
              </a:extLst>
            </p:cNvPr>
            <p:cNvSpPr>
              <a:spLocks noChangeShapeType="1"/>
            </p:cNvSpPr>
            <p:nvPr/>
          </p:nvSpPr>
          <p:spPr bwMode="auto">
            <a:xfrm>
              <a:off x="4238"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0" name="Line 1740">
              <a:extLst>
                <a:ext uri="{FF2B5EF4-FFF2-40B4-BE49-F238E27FC236}">
                  <a16:creationId xmlns:a16="http://schemas.microsoft.com/office/drawing/2014/main" id="{ED323F53-6936-65C5-5932-D29A1F2536C0}"/>
                </a:ext>
              </a:extLst>
            </p:cNvPr>
            <p:cNvSpPr>
              <a:spLocks noChangeShapeType="1"/>
            </p:cNvSpPr>
            <p:nvPr/>
          </p:nvSpPr>
          <p:spPr bwMode="auto">
            <a:xfrm>
              <a:off x="424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1" name="Line 1741">
              <a:extLst>
                <a:ext uri="{FF2B5EF4-FFF2-40B4-BE49-F238E27FC236}">
                  <a16:creationId xmlns:a16="http://schemas.microsoft.com/office/drawing/2014/main" id="{B27D26B8-6ACD-5FBB-669F-616F38C86D8C}"/>
                </a:ext>
              </a:extLst>
            </p:cNvPr>
            <p:cNvSpPr>
              <a:spLocks noChangeShapeType="1"/>
            </p:cNvSpPr>
            <p:nvPr/>
          </p:nvSpPr>
          <p:spPr bwMode="auto">
            <a:xfrm>
              <a:off x="4240"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2" name="Line 1742">
              <a:extLst>
                <a:ext uri="{FF2B5EF4-FFF2-40B4-BE49-F238E27FC236}">
                  <a16:creationId xmlns:a16="http://schemas.microsoft.com/office/drawing/2014/main" id="{0A2E247A-2136-00BC-7193-024A539FC9DF}"/>
                </a:ext>
              </a:extLst>
            </p:cNvPr>
            <p:cNvSpPr>
              <a:spLocks noChangeShapeType="1"/>
            </p:cNvSpPr>
            <p:nvPr/>
          </p:nvSpPr>
          <p:spPr bwMode="auto">
            <a:xfrm>
              <a:off x="4241"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3" name="Line 1743">
              <a:extLst>
                <a:ext uri="{FF2B5EF4-FFF2-40B4-BE49-F238E27FC236}">
                  <a16:creationId xmlns:a16="http://schemas.microsoft.com/office/drawing/2014/main" id="{AECF44A9-C37F-6992-45EE-26ECD55BE33E}"/>
                </a:ext>
              </a:extLst>
            </p:cNvPr>
            <p:cNvSpPr>
              <a:spLocks noChangeShapeType="1"/>
            </p:cNvSpPr>
            <p:nvPr/>
          </p:nvSpPr>
          <p:spPr bwMode="auto">
            <a:xfrm>
              <a:off x="4242"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4" name="Line 1744">
              <a:extLst>
                <a:ext uri="{FF2B5EF4-FFF2-40B4-BE49-F238E27FC236}">
                  <a16:creationId xmlns:a16="http://schemas.microsoft.com/office/drawing/2014/main" id="{A1836ADF-1C03-80DA-2F2A-1D7C26C3F0BA}"/>
                </a:ext>
              </a:extLst>
            </p:cNvPr>
            <p:cNvSpPr>
              <a:spLocks noChangeShapeType="1"/>
            </p:cNvSpPr>
            <p:nvPr/>
          </p:nvSpPr>
          <p:spPr bwMode="auto">
            <a:xfrm>
              <a:off x="4245"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5" name="Line 1745">
              <a:extLst>
                <a:ext uri="{FF2B5EF4-FFF2-40B4-BE49-F238E27FC236}">
                  <a16:creationId xmlns:a16="http://schemas.microsoft.com/office/drawing/2014/main" id="{6998191F-4FE7-D5DF-10C5-FD357C2E1E78}"/>
                </a:ext>
              </a:extLst>
            </p:cNvPr>
            <p:cNvSpPr>
              <a:spLocks noChangeShapeType="1"/>
            </p:cNvSpPr>
            <p:nvPr/>
          </p:nvSpPr>
          <p:spPr bwMode="auto">
            <a:xfrm>
              <a:off x="4247" y="1399"/>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6" name="Line 1746">
              <a:extLst>
                <a:ext uri="{FF2B5EF4-FFF2-40B4-BE49-F238E27FC236}">
                  <a16:creationId xmlns:a16="http://schemas.microsoft.com/office/drawing/2014/main" id="{653E0689-6365-7A27-DA50-BB62B079582E}"/>
                </a:ext>
              </a:extLst>
            </p:cNvPr>
            <p:cNvSpPr>
              <a:spLocks noChangeShapeType="1"/>
            </p:cNvSpPr>
            <p:nvPr/>
          </p:nvSpPr>
          <p:spPr bwMode="auto">
            <a:xfrm>
              <a:off x="425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7" name="Line 1747">
              <a:extLst>
                <a:ext uri="{FF2B5EF4-FFF2-40B4-BE49-F238E27FC236}">
                  <a16:creationId xmlns:a16="http://schemas.microsoft.com/office/drawing/2014/main" id="{47183181-20BB-3085-15C4-5B5FCFD53D0C}"/>
                </a:ext>
              </a:extLst>
            </p:cNvPr>
            <p:cNvSpPr>
              <a:spLocks noChangeShapeType="1"/>
            </p:cNvSpPr>
            <p:nvPr/>
          </p:nvSpPr>
          <p:spPr bwMode="auto">
            <a:xfrm>
              <a:off x="425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8" name="Line 1748">
              <a:extLst>
                <a:ext uri="{FF2B5EF4-FFF2-40B4-BE49-F238E27FC236}">
                  <a16:creationId xmlns:a16="http://schemas.microsoft.com/office/drawing/2014/main" id="{985158BF-77DC-7326-B2C2-898352D40660}"/>
                </a:ext>
              </a:extLst>
            </p:cNvPr>
            <p:cNvSpPr>
              <a:spLocks noChangeShapeType="1"/>
            </p:cNvSpPr>
            <p:nvPr/>
          </p:nvSpPr>
          <p:spPr bwMode="auto">
            <a:xfrm>
              <a:off x="425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19" name="Line 1749">
              <a:extLst>
                <a:ext uri="{FF2B5EF4-FFF2-40B4-BE49-F238E27FC236}">
                  <a16:creationId xmlns:a16="http://schemas.microsoft.com/office/drawing/2014/main" id="{65C674C4-7579-BE3A-FCE3-969AE618A91F}"/>
                </a:ext>
              </a:extLst>
            </p:cNvPr>
            <p:cNvSpPr>
              <a:spLocks noChangeShapeType="1"/>
            </p:cNvSpPr>
            <p:nvPr/>
          </p:nvSpPr>
          <p:spPr bwMode="auto">
            <a:xfrm>
              <a:off x="425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0" name="Line 1750">
              <a:extLst>
                <a:ext uri="{FF2B5EF4-FFF2-40B4-BE49-F238E27FC236}">
                  <a16:creationId xmlns:a16="http://schemas.microsoft.com/office/drawing/2014/main" id="{94CC963F-D93F-E936-4148-F4F8BE8213BC}"/>
                </a:ext>
              </a:extLst>
            </p:cNvPr>
            <p:cNvSpPr>
              <a:spLocks noChangeShapeType="1"/>
            </p:cNvSpPr>
            <p:nvPr/>
          </p:nvSpPr>
          <p:spPr bwMode="auto">
            <a:xfrm>
              <a:off x="425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1" name="Line 1751">
              <a:extLst>
                <a:ext uri="{FF2B5EF4-FFF2-40B4-BE49-F238E27FC236}">
                  <a16:creationId xmlns:a16="http://schemas.microsoft.com/office/drawing/2014/main" id="{A89FBC23-B1BB-750A-4AEF-0247A9CFD728}"/>
                </a:ext>
              </a:extLst>
            </p:cNvPr>
            <p:cNvSpPr>
              <a:spLocks noChangeShapeType="1"/>
            </p:cNvSpPr>
            <p:nvPr/>
          </p:nvSpPr>
          <p:spPr bwMode="auto">
            <a:xfrm>
              <a:off x="425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2" name="Line 1752">
              <a:extLst>
                <a:ext uri="{FF2B5EF4-FFF2-40B4-BE49-F238E27FC236}">
                  <a16:creationId xmlns:a16="http://schemas.microsoft.com/office/drawing/2014/main" id="{C29E2487-0F6E-9465-2803-8091DE6AA661}"/>
                </a:ext>
              </a:extLst>
            </p:cNvPr>
            <p:cNvSpPr>
              <a:spLocks noChangeShapeType="1"/>
            </p:cNvSpPr>
            <p:nvPr/>
          </p:nvSpPr>
          <p:spPr bwMode="auto">
            <a:xfrm>
              <a:off x="425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3" name="Line 1753">
              <a:extLst>
                <a:ext uri="{FF2B5EF4-FFF2-40B4-BE49-F238E27FC236}">
                  <a16:creationId xmlns:a16="http://schemas.microsoft.com/office/drawing/2014/main" id="{CBCB2BA1-6F01-31ED-F102-4BBF74BE6EED}"/>
                </a:ext>
              </a:extLst>
            </p:cNvPr>
            <p:cNvSpPr>
              <a:spLocks noChangeShapeType="1"/>
            </p:cNvSpPr>
            <p:nvPr/>
          </p:nvSpPr>
          <p:spPr bwMode="auto">
            <a:xfrm>
              <a:off x="425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4" name="Line 1754">
              <a:extLst>
                <a:ext uri="{FF2B5EF4-FFF2-40B4-BE49-F238E27FC236}">
                  <a16:creationId xmlns:a16="http://schemas.microsoft.com/office/drawing/2014/main" id="{FE78EC3D-7F6E-BA92-D8C7-319A0A349513}"/>
                </a:ext>
              </a:extLst>
            </p:cNvPr>
            <p:cNvSpPr>
              <a:spLocks noChangeShapeType="1"/>
            </p:cNvSpPr>
            <p:nvPr/>
          </p:nvSpPr>
          <p:spPr bwMode="auto">
            <a:xfrm>
              <a:off x="425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5" name="Line 1755">
              <a:extLst>
                <a:ext uri="{FF2B5EF4-FFF2-40B4-BE49-F238E27FC236}">
                  <a16:creationId xmlns:a16="http://schemas.microsoft.com/office/drawing/2014/main" id="{DE437255-B3EE-7BB2-2B22-E639390C6E35}"/>
                </a:ext>
              </a:extLst>
            </p:cNvPr>
            <p:cNvSpPr>
              <a:spLocks noChangeShapeType="1"/>
            </p:cNvSpPr>
            <p:nvPr/>
          </p:nvSpPr>
          <p:spPr bwMode="auto">
            <a:xfrm>
              <a:off x="4259"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6" name="Line 1756">
              <a:extLst>
                <a:ext uri="{FF2B5EF4-FFF2-40B4-BE49-F238E27FC236}">
                  <a16:creationId xmlns:a16="http://schemas.microsoft.com/office/drawing/2014/main" id="{EE64B993-EE2E-1D1C-0E7C-ACD6839F1A1E}"/>
                </a:ext>
              </a:extLst>
            </p:cNvPr>
            <p:cNvSpPr>
              <a:spLocks noChangeShapeType="1"/>
            </p:cNvSpPr>
            <p:nvPr/>
          </p:nvSpPr>
          <p:spPr bwMode="auto">
            <a:xfrm>
              <a:off x="426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7" name="Line 1757">
              <a:extLst>
                <a:ext uri="{FF2B5EF4-FFF2-40B4-BE49-F238E27FC236}">
                  <a16:creationId xmlns:a16="http://schemas.microsoft.com/office/drawing/2014/main" id="{A50B518F-DF4B-9EE0-CD9E-07C9848FE4FE}"/>
                </a:ext>
              </a:extLst>
            </p:cNvPr>
            <p:cNvSpPr>
              <a:spLocks noChangeShapeType="1"/>
            </p:cNvSpPr>
            <p:nvPr/>
          </p:nvSpPr>
          <p:spPr bwMode="auto">
            <a:xfrm>
              <a:off x="426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8" name="Line 1758">
              <a:extLst>
                <a:ext uri="{FF2B5EF4-FFF2-40B4-BE49-F238E27FC236}">
                  <a16:creationId xmlns:a16="http://schemas.microsoft.com/office/drawing/2014/main" id="{112A4463-E5D8-B9C7-617B-60DD4E2C22C1}"/>
                </a:ext>
              </a:extLst>
            </p:cNvPr>
            <p:cNvSpPr>
              <a:spLocks noChangeShapeType="1"/>
            </p:cNvSpPr>
            <p:nvPr/>
          </p:nvSpPr>
          <p:spPr bwMode="auto">
            <a:xfrm>
              <a:off x="426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29" name="Line 1759">
              <a:extLst>
                <a:ext uri="{FF2B5EF4-FFF2-40B4-BE49-F238E27FC236}">
                  <a16:creationId xmlns:a16="http://schemas.microsoft.com/office/drawing/2014/main" id="{ED6E36B7-FD55-DA4A-6DA3-FC30818E7C65}"/>
                </a:ext>
              </a:extLst>
            </p:cNvPr>
            <p:cNvSpPr>
              <a:spLocks noChangeShapeType="1"/>
            </p:cNvSpPr>
            <p:nvPr/>
          </p:nvSpPr>
          <p:spPr bwMode="auto">
            <a:xfrm>
              <a:off x="426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0" name="Line 1760">
              <a:extLst>
                <a:ext uri="{FF2B5EF4-FFF2-40B4-BE49-F238E27FC236}">
                  <a16:creationId xmlns:a16="http://schemas.microsoft.com/office/drawing/2014/main" id="{B95BA66F-403C-EE55-EA0C-3D4669178141}"/>
                </a:ext>
              </a:extLst>
            </p:cNvPr>
            <p:cNvSpPr>
              <a:spLocks noChangeShapeType="1"/>
            </p:cNvSpPr>
            <p:nvPr/>
          </p:nvSpPr>
          <p:spPr bwMode="auto">
            <a:xfrm>
              <a:off x="426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1" name="Line 1761">
              <a:extLst>
                <a:ext uri="{FF2B5EF4-FFF2-40B4-BE49-F238E27FC236}">
                  <a16:creationId xmlns:a16="http://schemas.microsoft.com/office/drawing/2014/main" id="{E5987F74-EE95-8890-BBD1-49EFCA4BD60D}"/>
                </a:ext>
              </a:extLst>
            </p:cNvPr>
            <p:cNvSpPr>
              <a:spLocks noChangeShapeType="1"/>
            </p:cNvSpPr>
            <p:nvPr/>
          </p:nvSpPr>
          <p:spPr bwMode="auto">
            <a:xfrm>
              <a:off x="4265"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2" name="Line 1762">
              <a:extLst>
                <a:ext uri="{FF2B5EF4-FFF2-40B4-BE49-F238E27FC236}">
                  <a16:creationId xmlns:a16="http://schemas.microsoft.com/office/drawing/2014/main" id="{6B60F90E-3644-9998-1FFF-51F21DC6E47F}"/>
                </a:ext>
              </a:extLst>
            </p:cNvPr>
            <p:cNvSpPr>
              <a:spLocks noChangeShapeType="1"/>
            </p:cNvSpPr>
            <p:nvPr/>
          </p:nvSpPr>
          <p:spPr bwMode="auto">
            <a:xfrm>
              <a:off x="4265"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3" name="Line 1763">
              <a:extLst>
                <a:ext uri="{FF2B5EF4-FFF2-40B4-BE49-F238E27FC236}">
                  <a16:creationId xmlns:a16="http://schemas.microsoft.com/office/drawing/2014/main" id="{211F65DA-2022-4A30-B2A0-0C1464110C67}"/>
                </a:ext>
              </a:extLst>
            </p:cNvPr>
            <p:cNvSpPr>
              <a:spLocks noChangeShapeType="1"/>
            </p:cNvSpPr>
            <p:nvPr/>
          </p:nvSpPr>
          <p:spPr bwMode="auto">
            <a:xfrm>
              <a:off x="427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4" name="Line 1764">
              <a:extLst>
                <a:ext uri="{FF2B5EF4-FFF2-40B4-BE49-F238E27FC236}">
                  <a16:creationId xmlns:a16="http://schemas.microsoft.com/office/drawing/2014/main" id="{3C4FFB2B-D88D-9164-6B4B-151F3BB428CC}"/>
                </a:ext>
              </a:extLst>
            </p:cNvPr>
            <p:cNvSpPr>
              <a:spLocks noChangeShapeType="1"/>
            </p:cNvSpPr>
            <p:nvPr/>
          </p:nvSpPr>
          <p:spPr bwMode="auto">
            <a:xfrm>
              <a:off x="427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5" name="Line 1765">
              <a:extLst>
                <a:ext uri="{FF2B5EF4-FFF2-40B4-BE49-F238E27FC236}">
                  <a16:creationId xmlns:a16="http://schemas.microsoft.com/office/drawing/2014/main" id="{8756E124-7F00-2CB0-519D-206971B8750B}"/>
                </a:ext>
              </a:extLst>
            </p:cNvPr>
            <p:cNvSpPr>
              <a:spLocks noChangeShapeType="1"/>
            </p:cNvSpPr>
            <p:nvPr/>
          </p:nvSpPr>
          <p:spPr bwMode="auto">
            <a:xfrm>
              <a:off x="427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6" name="Line 1766">
              <a:extLst>
                <a:ext uri="{FF2B5EF4-FFF2-40B4-BE49-F238E27FC236}">
                  <a16:creationId xmlns:a16="http://schemas.microsoft.com/office/drawing/2014/main" id="{0677B7C3-D2C7-A603-5D3C-DFD2FCAF3991}"/>
                </a:ext>
              </a:extLst>
            </p:cNvPr>
            <p:cNvSpPr>
              <a:spLocks noChangeShapeType="1"/>
            </p:cNvSpPr>
            <p:nvPr/>
          </p:nvSpPr>
          <p:spPr bwMode="auto">
            <a:xfrm>
              <a:off x="427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7" name="Line 1767">
              <a:extLst>
                <a:ext uri="{FF2B5EF4-FFF2-40B4-BE49-F238E27FC236}">
                  <a16:creationId xmlns:a16="http://schemas.microsoft.com/office/drawing/2014/main" id="{30FDD5AA-7AD6-B4F7-342F-B3E8702EC892}"/>
                </a:ext>
              </a:extLst>
            </p:cNvPr>
            <p:cNvSpPr>
              <a:spLocks noChangeShapeType="1"/>
            </p:cNvSpPr>
            <p:nvPr/>
          </p:nvSpPr>
          <p:spPr bwMode="auto">
            <a:xfrm>
              <a:off x="427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8" name="Line 1768">
              <a:extLst>
                <a:ext uri="{FF2B5EF4-FFF2-40B4-BE49-F238E27FC236}">
                  <a16:creationId xmlns:a16="http://schemas.microsoft.com/office/drawing/2014/main" id="{3691E915-40D0-A532-3B3E-68E7E70A5958}"/>
                </a:ext>
              </a:extLst>
            </p:cNvPr>
            <p:cNvSpPr>
              <a:spLocks noChangeShapeType="1"/>
            </p:cNvSpPr>
            <p:nvPr/>
          </p:nvSpPr>
          <p:spPr bwMode="auto">
            <a:xfrm>
              <a:off x="427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39" name="Line 1769">
              <a:extLst>
                <a:ext uri="{FF2B5EF4-FFF2-40B4-BE49-F238E27FC236}">
                  <a16:creationId xmlns:a16="http://schemas.microsoft.com/office/drawing/2014/main" id="{B332FAD6-8E67-6638-A85D-94A9AE12ED54}"/>
                </a:ext>
              </a:extLst>
            </p:cNvPr>
            <p:cNvSpPr>
              <a:spLocks noChangeShapeType="1"/>
            </p:cNvSpPr>
            <p:nvPr/>
          </p:nvSpPr>
          <p:spPr bwMode="auto">
            <a:xfrm>
              <a:off x="427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0" name="Line 1770">
              <a:extLst>
                <a:ext uri="{FF2B5EF4-FFF2-40B4-BE49-F238E27FC236}">
                  <a16:creationId xmlns:a16="http://schemas.microsoft.com/office/drawing/2014/main" id="{07D64197-E6D8-7096-9571-A1B02BD9BA96}"/>
                </a:ext>
              </a:extLst>
            </p:cNvPr>
            <p:cNvSpPr>
              <a:spLocks noChangeShapeType="1"/>
            </p:cNvSpPr>
            <p:nvPr/>
          </p:nvSpPr>
          <p:spPr bwMode="auto">
            <a:xfrm>
              <a:off x="427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1" name="Line 1771">
              <a:extLst>
                <a:ext uri="{FF2B5EF4-FFF2-40B4-BE49-F238E27FC236}">
                  <a16:creationId xmlns:a16="http://schemas.microsoft.com/office/drawing/2014/main" id="{96A71C4E-2F46-9DCC-61AA-1A1539B45740}"/>
                </a:ext>
              </a:extLst>
            </p:cNvPr>
            <p:cNvSpPr>
              <a:spLocks noChangeShapeType="1"/>
            </p:cNvSpPr>
            <p:nvPr/>
          </p:nvSpPr>
          <p:spPr bwMode="auto">
            <a:xfrm>
              <a:off x="427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2" name="Line 1772">
              <a:extLst>
                <a:ext uri="{FF2B5EF4-FFF2-40B4-BE49-F238E27FC236}">
                  <a16:creationId xmlns:a16="http://schemas.microsoft.com/office/drawing/2014/main" id="{619299A7-C26D-D2C3-84DD-2774DDC5656A}"/>
                </a:ext>
              </a:extLst>
            </p:cNvPr>
            <p:cNvSpPr>
              <a:spLocks noChangeShapeType="1"/>
            </p:cNvSpPr>
            <p:nvPr/>
          </p:nvSpPr>
          <p:spPr bwMode="auto">
            <a:xfrm>
              <a:off x="427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3" name="Line 1773">
              <a:extLst>
                <a:ext uri="{FF2B5EF4-FFF2-40B4-BE49-F238E27FC236}">
                  <a16:creationId xmlns:a16="http://schemas.microsoft.com/office/drawing/2014/main" id="{6D992D28-BBCF-BE17-4363-C62843C65C68}"/>
                </a:ext>
              </a:extLst>
            </p:cNvPr>
            <p:cNvSpPr>
              <a:spLocks noChangeShapeType="1"/>
            </p:cNvSpPr>
            <p:nvPr/>
          </p:nvSpPr>
          <p:spPr bwMode="auto">
            <a:xfrm>
              <a:off x="4274"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4" name="Line 1774">
              <a:extLst>
                <a:ext uri="{FF2B5EF4-FFF2-40B4-BE49-F238E27FC236}">
                  <a16:creationId xmlns:a16="http://schemas.microsoft.com/office/drawing/2014/main" id="{3655E841-3B2A-6E11-7D6D-FBC097880D95}"/>
                </a:ext>
              </a:extLst>
            </p:cNvPr>
            <p:cNvSpPr>
              <a:spLocks noChangeShapeType="1"/>
            </p:cNvSpPr>
            <p:nvPr/>
          </p:nvSpPr>
          <p:spPr bwMode="auto">
            <a:xfrm>
              <a:off x="4274"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5" name="Line 1775">
              <a:extLst>
                <a:ext uri="{FF2B5EF4-FFF2-40B4-BE49-F238E27FC236}">
                  <a16:creationId xmlns:a16="http://schemas.microsoft.com/office/drawing/2014/main" id="{29C527D8-DA2A-4ABE-C565-4BF861567771}"/>
                </a:ext>
              </a:extLst>
            </p:cNvPr>
            <p:cNvSpPr>
              <a:spLocks noChangeShapeType="1"/>
            </p:cNvSpPr>
            <p:nvPr/>
          </p:nvSpPr>
          <p:spPr bwMode="auto">
            <a:xfrm>
              <a:off x="4275"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6" name="Line 1776">
              <a:extLst>
                <a:ext uri="{FF2B5EF4-FFF2-40B4-BE49-F238E27FC236}">
                  <a16:creationId xmlns:a16="http://schemas.microsoft.com/office/drawing/2014/main" id="{BB6A8E51-C78E-C59A-ADD1-3879E42BB751}"/>
                </a:ext>
              </a:extLst>
            </p:cNvPr>
            <p:cNvSpPr>
              <a:spLocks noChangeShapeType="1"/>
            </p:cNvSpPr>
            <p:nvPr/>
          </p:nvSpPr>
          <p:spPr bwMode="auto">
            <a:xfrm>
              <a:off x="427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7" name="Line 1777">
              <a:extLst>
                <a:ext uri="{FF2B5EF4-FFF2-40B4-BE49-F238E27FC236}">
                  <a16:creationId xmlns:a16="http://schemas.microsoft.com/office/drawing/2014/main" id="{054E535F-B7E6-6F17-1155-4A4B273BBE4D}"/>
                </a:ext>
              </a:extLst>
            </p:cNvPr>
            <p:cNvSpPr>
              <a:spLocks noChangeShapeType="1"/>
            </p:cNvSpPr>
            <p:nvPr/>
          </p:nvSpPr>
          <p:spPr bwMode="auto">
            <a:xfrm>
              <a:off x="427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8" name="Line 1778">
              <a:extLst>
                <a:ext uri="{FF2B5EF4-FFF2-40B4-BE49-F238E27FC236}">
                  <a16:creationId xmlns:a16="http://schemas.microsoft.com/office/drawing/2014/main" id="{237700FF-3116-4688-0670-F9D4E23EEEB3}"/>
                </a:ext>
              </a:extLst>
            </p:cNvPr>
            <p:cNvSpPr>
              <a:spLocks noChangeShapeType="1"/>
            </p:cNvSpPr>
            <p:nvPr/>
          </p:nvSpPr>
          <p:spPr bwMode="auto">
            <a:xfrm>
              <a:off x="427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49" name="Line 1779">
              <a:extLst>
                <a:ext uri="{FF2B5EF4-FFF2-40B4-BE49-F238E27FC236}">
                  <a16:creationId xmlns:a16="http://schemas.microsoft.com/office/drawing/2014/main" id="{E2F2701D-96D3-0189-740C-86FCBA321798}"/>
                </a:ext>
              </a:extLst>
            </p:cNvPr>
            <p:cNvSpPr>
              <a:spLocks noChangeShapeType="1"/>
            </p:cNvSpPr>
            <p:nvPr/>
          </p:nvSpPr>
          <p:spPr bwMode="auto">
            <a:xfrm>
              <a:off x="427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0" name="Line 1780">
              <a:extLst>
                <a:ext uri="{FF2B5EF4-FFF2-40B4-BE49-F238E27FC236}">
                  <a16:creationId xmlns:a16="http://schemas.microsoft.com/office/drawing/2014/main" id="{C60D0F1A-E374-CCB1-7917-A415AA9747F9}"/>
                </a:ext>
              </a:extLst>
            </p:cNvPr>
            <p:cNvSpPr>
              <a:spLocks noChangeShapeType="1"/>
            </p:cNvSpPr>
            <p:nvPr/>
          </p:nvSpPr>
          <p:spPr bwMode="auto">
            <a:xfrm>
              <a:off x="428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1" name="Line 1781">
              <a:extLst>
                <a:ext uri="{FF2B5EF4-FFF2-40B4-BE49-F238E27FC236}">
                  <a16:creationId xmlns:a16="http://schemas.microsoft.com/office/drawing/2014/main" id="{AF008807-9563-4070-C4D6-BE692D7521F3}"/>
                </a:ext>
              </a:extLst>
            </p:cNvPr>
            <p:cNvSpPr>
              <a:spLocks noChangeShapeType="1"/>
            </p:cNvSpPr>
            <p:nvPr/>
          </p:nvSpPr>
          <p:spPr bwMode="auto">
            <a:xfrm>
              <a:off x="428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2" name="Line 1782">
              <a:extLst>
                <a:ext uri="{FF2B5EF4-FFF2-40B4-BE49-F238E27FC236}">
                  <a16:creationId xmlns:a16="http://schemas.microsoft.com/office/drawing/2014/main" id="{C62B7BD8-390C-009A-DE6E-4837DC840D2E}"/>
                </a:ext>
              </a:extLst>
            </p:cNvPr>
            <p:cNvSpPr>
              <a:spLocks noChangeShapeType="1"/>
            </p:cNvSpPr>
            <p:nvPr/>
          </p:nvSpPr>
          <p:spPr bwMode="auto">
            <a:xfrm>
              <a:off x="428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3" name="Line 1783">
              <a:extLst>
                <a:ext uri="{FF2B5EF4-FFF2-40B4-BE49-F238E27FC236}">
                  <a16:creationId xmlns:a16="http://schemas.microsoft.com/office/drawing/2014/main" id="{2BE950DA-B849-6859-8DDB-FDCB94ACE60B}"/>
                </a:ext>
              </a:extLst>
            </p:cNvPr>
            <p:cNvSpPr>
              <a:spLocks noChangeShapeType="1"/>
            </p:cNvSpPr>
            <p:nvPr/>
          </p:nvSpPr>
          <p:spPr bwMode="auto">
            <a:xfrm>
              <a:off x="428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4" name="Line 1784">
              <a:extLst>
                <a:ext uri="{FF2B5EF4-FFF2-40B4-BE49-F238E27FC236}">
                  <a16:creationId xmlns:a16="http://schemas.microsoft.com/office/drawing/2014/main" id="{1B08423C-426F-F272-AC44-9DBB6F40239C}"/>
                </a:ext>
              </a:extLst>
            </p:cNvPr>
            <p:cNvSpPr>
              <a:spLocks noChangeShapeType="1"/>
            </p:cNvSpPr>
            <p:nvPr/>
          </p:nvSpPr>
          <p:spPr bwMode="auto">
            <a:xfrm>
              <a:off x="428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5" name="Line 1785">
              <a:extLst>
                <a:ext uri="{FF2B5EF4-FFF2-40B4-BE49-F238E27FC236}">
                  <a16:creationId xmlns:a16="http://schemas.microsoft.com/office/drawing/2014/main" id="{C4F84695-A0A4-04FB-E172-B60F193ADA35}"/>
                </a:ext>
              </a:extLst>
            </p:cNvPr>
            <p:cNvSpPr>
              <a:spLocks noChangeShapeType="1"/>
            </p:cNvSpPr>
            <p:nvPr/>
          </p:nvSpPr>
          <p:spPr bwMode="auto">
            <a:xfrm>
              <a:off x="428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6" name="Line 1786">
              <a:extLst>
                <a:ext uri="{FF2B5EF4-FFF2-40B4-BE49-F238E27FC236}">
                  <a16:creationId xmlns:a16="http://schemas.microsoft.com/office/drawing/2014/main" id="{AF75F6AF-2FA9-F0EB-7EF6-AC85C0B924E1}"/>
                </a:ext>
              </a:extLst>
            </p:cNvPr>
            <p:cNvSpPr>
              <a:spLocks noChangeShapeType="1"/>
            </p:cNvSpPr>
            <p:nvPr/>
          </p:nvSpPr>
          <p:spPr bwMode="auto">
            <a:xfrm>
              <a:off x="428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7" name="Line 1787">
              <a:extLst>
                <a:ext uri="{FF2B5EF4-FFF2-40B4-BE49-F238E27FC236}">
                  <a16:creationId xmlns:a16="http://schemas.microsoft.com/office/drawing/2014/main" id="{EDC65D05-026D-C3A5-9500-180EA5050F55}"/>
                </a:ext>
              </a:extLst>
            </p:cNvPr>
            <p:cNvSpPr>
              <a:spLocks noChangeShapeType="1"/>
            </p:cNvSpPr>
            <p:nvPr/>
          </p:nvSpPr>
          <p:spPr bwMode="auto">
            <a:xfrm>
              <a:off x="428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8" name="Line 1788">
              <a:extLst>
                <a:ext uri="{FF2B5EF4-FFF2-40B4-BE49-F238E27FC236}">
                  <a16:creationId xmlns:a16="http://schemas.microsoft.com/office/drawing/2014/main" id="{E15751B2-370C-079A-EEE4-02828F171E0A}"/>
                </a:ext>
              </a:extLst>
            </p:cNvPr>
            <p:cNvSpPr>
              <a:spLocks noChangeShapeType="1"/>
            </p:cNvSpPr>
            <p:nvPr/>
          </p:nvSpPr>
          <p:spPr bwMode="auto">
            <a:xfrm>
              <a:off x="428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59" name="Line 1789">
              <a:extLst>
                <a:ext uri="{FF2B5EF4-FFF2-40B4-BE49-F238E27FC236}">
                  <a16:creationId xmlns:a16="http://schemas.microsoft.com/office/drawing/2014/main" id="{870874CD-B0A7-8622-84EA-77F324C4A242}"/>
                </a:ext>
              </a:extLst>
            </p:cNvPr>
            <p:cNvSpPr>
              <a:spLocks noChangeShapeType="1"/>
            </p:cNvSpPr>
            <p:nvPr/>
          </p:nvSpPr>
          <p:spPr bwMode="auto">
            <a:xfrm>
              <a:off x="428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0" name="Line 1790">
              <a:extLst>
                <a:ext uri="{FF2B5EF4-FFF2-40B4-BE49-F238E27FC236}">
                  <a16:creationId xmlns:a16="http://schemas.microsoft.com/office/drawing/2014/main" id="{29393554-CE1A-0FFE-96BB-2E3EAFBD7301}"/>
                </a:ext>
              </a:extLst>
            </p:cNvPr>
            <p:cNvSpPr>
              <a:spLocks noChangeShapeType="1"/>
            </p:cNvSpPr>
            <p:nvPr/>
          </p:nvSpPr>
          <p:spPr bwMode="auto">
            <a:xfrm>
              <a:off x="428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1" name="Line 1791">
              <a:extLst>
                <a:ext uri="{FF2B5EF4-FFF2-40B4-BE49-F238E27FC236}">
                  <a16:creationId xmlns:a16="http://schemas.microsoft.com/office/drawing/2014/main" id="{5A5475DF-7938-B7EE-9BD4-BDFB502B4C09}"/>
                </a:ext>
              </a:extLst>
            </p:cNvPr>
            <p:cNvSpPr>
              <a:spLocks noChangeShapeType="1"/>
            </p:cNvSpPr>
            <p:nvPr/>
          </p:nvSpPr>
          <p:spPr bwMode="auto">
            <a:xfrm>
              <a:off x="4286"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2" name="Line 1792">
              <a:extLst>
                <a:ext uri="{FF2B5EF4-FFF2-40B4-BE49-F238E27FC236}">
                  <a16:creationId xmlns:a16="http://schemas.microsoft.com/office/drawing/2014/main" id="{9EB3D8A3-1718-804D-984B-A8D011EC63A2}"/>
                </a:ext>
              </a:extLst>
            </p:cNvPr>
            <p:cNvSpPr>
              <a:spLocks noChangeShapeType="1"/>
            </p:cNvSpPr>
            <p:nvPr/>
          </p:nvSpPr>
          <p:spPr bwMode="auto">
            <a:xfrm>
              <a:off x="4288"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3" name="Line 1793">
              <a:extLst>
                <a:ext uri="{FF2B5EF4-FFF2-40B4-BE49-F238E27FC236}">
                  <a16:creationId xmlns:a16="http://schemas.microsoft.com/office/drawing/2014/main" id="{53F9E8DC-31CA-B437-ECCC-FB785AC52D82}"/>
                </a:ext>
              </a:extLst>
            </p:cNvPr>
            <p:cNvSpPr>
              <a:spLocks noChangeShapeType="1"/>
            </p:cNvSpPr>
            <p:nvPr/>
          </p:nvSpPr>
          <p:spPr bwMode="auto">
            <a:xfrm>
              <a:off x="4288"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4" name="Line 1794">
              <a:extLst>
                <a:ext uri="{FF2B5EF4-FFF2-40B4-BE49-F238E27FC236}">
                  <a16:creationId xmlns:a16="http://schemas.microsoft.com/office/drawing/2014/main" id="{FD9F677B-217D-0E83-6D7F-8C359A882012}"/>
                </a:ext>
              </a:extLst>
            </p:cNvPr>
            <p:cNvSpPr>
              <a:spLocks noChangeShapeType="1"/>
            </p:cNvSpPr>
            <p:nvPr/>
          </p:nvSpPr>
          <p:spPr bwMode="auto">
            <a:xfrm>
              <a:off x="4288"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5" name="Line 1795">
              <a:extLst>
                <a:ext uri="{FF2B5EF4-FFF2-40B4-BE49-F238E27FC236}">
                  <a16:creationId xmlns:a16="http://schemas.microsoft.com/office/drawing/2014/main" id="{7E677CC2-E58F-4B42-6F85-5E964E5898F5}"/>
                </a:ext>
              </a:extLst>
            </p:cNvPr>
            <p:cNvSpPr>
              <a:spLocks noChangeShapeType="1"/>
            </p:cNvSpPr>
            <p:nvPr/>
          </p:nvSpPr>
          <p:spPr bwMode="auto">
            <a:xfrm>
              <a:off x="4289"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6" name="Line 1796">
              <a:extLst>
                <a:ext uri="{FF2B5EF4-FFF2-40B4-BE49-F238E27FC236}">
                  <a16:creationId xmlns:a16="http://schemas.microsoft.com/office/drawing/2014/main" id="{2840ADD6-5A42-18B5-71CC-7747C4A3AD44}"/>
                </a:ext>
              </a:extLst>
            </p:cNvPr>
            <p:cNvSpPr>
              <a:spLocks noChangeShapeType="1"/>
            </p:cNvSpPr>
            <p:nvPr/>
          </p:nvSpPr>
          <p:spPr bwMode="auto">
            <a:xfrm>
              <a:off x="4289"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7" name="Line 1797">
              <a:extLst>
                <a:ext uri="{FF2B5EF4-FFF2-40B4-BE49-F238E27FC236}">
                  <a16:creationId xmlns:a16="http://schemas.microsoft.com/office/drawing/2014/main" id="{F5637443-3B3A-AD61-F6D7-AB47DC3F7D67}"/>
                </a:ext>
              </a:extLst>
            </p:cNvPr>
            <p:cNvSpPr>
              <a:spLocks noChangeShapeType="1"/>
            </p:cNvSpPr>
            <p:nvPr/>
          </p:nvSpPr>
          <p:spPr bwMode="auto">
            <a:xfrm>
              <a:off x="4289"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8" name="Line 1798">
              <a:extLst>
                <a:ext uri="{FF2B5EF4-FFF2-40B4-BE49-F238E27FC236}">
                  <a16:creationId xmlns:a16="http://schemas.microsoft.com/office/drawing/2014/main" id="{4A720B61-158F-FCD8-A70D-38BCE3187034}"/>
                </a:ext>
              </a:extLst>
            </p:cNvPr>
            <p:cNvSpPr>
              <a:spLocks noChangeShapeType="1"/>
            </p:cNvSpPr>
            <p:nvPr/>
          </p:nvSpPr>
          <p:spPr bwMode="auto">
            <a:xfrm>
              <a:off x="429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69" name="Line 1799">
              <a:extLst>
                <a:ext uri="{FF2B5EF4-FFF2-40B4-BE49-F238E27FC236}">
                  <a16:creationId xmlns:a16="http://schemas.microsoft.com/office/drawing/2014/main" id="{0CE024B7-7B4F-FFF8-A246-203415169A62}"/>
                </a:ext>
              </a:extLst>
            </p:cNvPr>
            <p:cNvSpPr>
              <a:spLocks noChangeShapeType="1"/>
            </p:cNvSpPr>
            <p:nvPr/>
          </p:nvSpPr>
          <p:spPr bwMode="auto">
            <a:xfrm>
              <a:off x="429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0" name="Line 1800">
              <a:extLst>
                <a:ext uri="{FF2B5EF4-FFF2-40B4-BE49-F238E27FC236}">
                  <a16:creationId xmlns:a16="http://schemas.microsoft.com/office/drawing/2014/main" id="{F23EB43B-0144-926D-1850-881FD29B02BC}"/>
                </a:ext>
              </a:extLst>
            </p:cNvPr>
            <p:cNvSpPr>
              <a:spLocks noChangeShapeType="1"/>
            </p:cNvSpPr>
            <p:nvPr/>
          </p:nvSpPr>
          <p:spPr bwMode="auto">
            <a:xfrm>
              <a:off x="429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1" name="Line 1801">
              <a:extLst>
                <a:ext uri="{FF2B5EF4-FFF2-40B4-BE49-F238E27FC236}">
                  <a16:creationId xmlns:a16="http://schemas.microsoft.com/office/drawing/2014/main" id="{AA7A533B-1518-249D-B524-51FB7DFBFF6A}"/>
                </a:ext>
              </a:extLst>
            </p:cNvPr>
            <p:cNvSpPr>
              <a:spLocks noChangeShapeType="1"/>
            </p:cNvSpPr>
            <p:nvPr/>
          </p:nvSpPr>
          <p:spPr bwMode="auto">
            <a:xfrm>
              <a:off x="429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2" name="Line 1802">
              <a:extLst>
                <a:ext uri="{FF2B5EF4-FFF2-40B4-BE49-F238E27FC236}">
                  <a16:creationId xmlns:a16="http://schemas.microsoft.com/office/drawing/2014/main" id="{25E86D9F-923F-AB96-D5E1-85E2B13E8958}"/>
                </a:ext>
              </a:extLst>
            </p:cNvPr>
            <p:cNvSpPr>
              <a:spLocks noChangeShapeType="1"/>
            </p:cNvSpPr>
            <p:nvPr/>
          </p:nvSpPr>
          <p:spPr bwMode="auto">
            <a:xfrm>
              <a:off x="429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3" name="Line 1803">
              <a:extLst>
                <a:ext uri="{FF2B5EF4-FFF2-40B4-BE49-F238E27FC236}">
                  <a16:creationId xmlns:a16="http://schemas.microsoft.com/office/drawing/2014/main" id="{9E301239-C50F-404F-CCBE-47A9D56648F5}"/>
                </a:ext>
              </a:extLst>
            </p:cNvPr>
            <p:cNvSpPr>
              <a:spLocks noChangeShapeType="1"/>
            </p:cNvSpPr>
            <p:nvPr/>
          </p:nvSpPr>
          <p:spPr bwMode="auto">
            <a:xfrm>
              <a:off x="429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4" name="Line 1804">
              <a:extLst>
                <a:ext uri="{FF2B5EF4-FFF2-40B4-BE49-F238E27FC236}">
                  <a16:creationId xmlns:a16="http://schemas.microsoft.com/office/drawing/2014/main" id="{97BA5BCE-D295-C9EE-F520-BE8C403F7A10}"/>
                </a:ext>
              </a:extLst>
            </p:cNvPr>
            <p:cNvSpPr>
              <a:spLocks noChangeShapeType="1"/>
            </p:cNvSpPr>
            <p:nvPr/>
          </p:nvSpPr>
          <p:spPr bwMode="auto">
            <a:xfrm>
              <a:off x="4294"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5" name="Line 1805">
              <a:extLst>
                <a:ext uri="{FF2B5EF4-FFF2-40B4-BE49-F238E27FC236}">
                  <a16:creationId xmlns:a16="http://schemas.microsoft.com/office/drawing/2014/main" id="{140F85AE-A6BD-8CBC-CB9F-3165A870C918}"/>
                </a:ext>
              </a:extLst>
            </p:cNvPr>
            <p:cNvSpPr>
              <a:spLocks noChangeShapeType="1"/>
            </p:cNvSpPr>
            <p:nvPr/>
          </p:nvSpPr>
          <p:spPr bwMode="auto">
            <a:xfrm>
              <a:off x="4295"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6" name="Line 1806">
              <a:extLst>
                <a:ext uri="{FF2B5EF4-FFF2-40B4-BE49-F238E27FC236}">
                  <a16:creationId xmlns:a16="http://schemas.microsoft.com/office/drawing/2014/main" id="{1D2F5360-B626-CD68-CB08-978694F42E35}"/>
                </a:ext>
              </a:extLst>
            </p:cNvPr>
            <p:cNvSpPr>
              <a:spLocks noChangeShapeType="1"/>
            </p:cNvSpPr>
            <p:nvPr/>
          </p:nvSpPr>
          <p:spPr bwMode="auto">
            <a:xfrm>
              <a:off x="429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7" name="Line 1807">
              <a:extLst>
                <a:ext uri="{FF2B5EF4-FFF2-40B4-BE49-F238E27FC236}">
                  <a16:creationId xmlns:a16="http://schemas.microsoft.com/office/drawing/2014/main" id="{D5913564-3627-64EF-3AAC-3566FD1E4436}"/>
                </a:ext>
              </a:extLst>
            </p:cNvPr>
            <p:cNvSpPr>
              <a:spLocks noChangeShapeType="1"/>
            </p:cNvSpPr>
            <p:nvPr/>
          </p:nvSpPr>
          <p:spPr bwMode="auto">
            <a:xfrm>
              <a:off x="4298"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8" name="Line 1808">
              <a:extLst>
                <a:ext uri="{FF2B5EF4-FFF2-40B4-BE49-F238E27FC236}">
                  <a16:creationId xmlns:a16="http://schemas.microsoft.com/office/drawing/2014/main" id="{9D515BDB-9C91-9806-EEE3-00704CDEDAD2}"/>
                </a:ext>
              </a:extLst>
            </p:cNvPr>
            <p:cNvSpPr>
              <a:spLocks noChangeShapeType="1"/>
            </p:cNvSpPr>
            <p:nvPr/>
          </p:nvSpPr>
          <p:spPr bwMode="auto">
            <a:xfrm>
              <a:off x="430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79" name="Line 1809">
              <a:extLst>
                <a:ext uri="{FF2B5EF4-FFF2-40B4-BE49-F238E27FC236}">
                  <a16:creationId xmlns:a16="http://schemas.microsoft.com/office/drawing/2014/main" id="{D0A45B1D-5775-8E9C-093F-5A6C61D9E32A}"/>
                </a:ext>
              </a:extLst>
            </p:cNvPr>
            <p:cNvSpPr>
              <a:spLocks noChangeShapeType="1"/>
            </p:cNvSpPr>
            <p:nvPr/>
          </p:nvSpPr>
          <p:spPr bwMode="auto">
            <a:xfrm>
              <a:off x="430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0" name="Line 1810">
              <a:extLst>
                <a:ext uri="{FF2B5EF4-FFF2-40B4-BE49-F238E27FC236}">
                  <a16:creationId xmlns:a16="http://schemas.microsoft.com/office/drawing/2014/main" id="{1FE44D0D-0DED-2132-93E8-B22BB45DDC08}"/>
                </a:ext>
              </a:extLst>
            </p:cNvPr>
            <p:cNvSpPr>
              <a:spLocks noChangeShapeType="1"/>
            </p:cNvSpPr>
            <p:nvPr/>
          </p:nvSpPr>
          <p:spPr bwMode="auto">
            <a:xfrm>
              <a:off x="4301"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1" name="Line 1811">
              <a:extLst>
                <a:ext uri="{FF2B5EF4-FFF2-40B4-BE49-F238E27FC236}">
                  <a16:creationId xmlns:a16="http://schemas.microsoft.com/office/drawing/2014/main" id="{F46B7E1B-0DFB-7630-ACAF-3B549C842C89}"/>
                </a:ext>
              </a:extLst>
            </p:cNvPr>
            <p:cNvSpPr>
              <a:spLocks noChangeShapeType="1"/>
            </p:cNvSpPr>
            <p:nvPr/>
          </p:nvSpPr>
          <p:spPr bwMode="auto">
            <a:xfrm>
              <a:off x="430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2" name="Line 1812">
              <a:extLst>
                <a:ext uri="{FF2B5EF4-FFF2-40B4-BE49-F238E27FC236}">
                  <a16:creationId xmlns:a16="http://schemas.microsoft.com/office/drawing/2014/main" id="{3B5CF499-44F7-2949-4C1A-604CFDE4A565}"/>
                </a:ext>
              </a:extLst>
            </p:cNvPr>
            <p:cNvSpPr>
              <a:spLocks noChangeShapeType="1"/>
            </p:cNvSpPr>
            <p:nvPr/>
          </p:nvSpPr>
          <p:spPr bwMode="auto">
            <a:xfrm>
              <a:off x="4302"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3" name="Line 1813">
              <a:extLst>
                <a:ext uri="{FF2B5EF4-FFF2-40B4-BE49-F238E27FC236}">
                  <a16:creationId xmlns:a16="http://schemas.microsoft.com/office/drawing/2014/main" id="{98A23645-26DF-F2CC-3545-3F7ABAF99387}"/>
                </a:ext>
              </a:extLst>
            </p:cNvPr>
            <p:cNvSpPr>
              <a:spLocks noChangeShapeType="1"/>
            </p:cNvSpPr>
            <p:nvPr/>
          </p:nvSpPr>
          <p:spPr bwMode="auto">
            <a:xfrm>
              <a:off x="430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4" name="Line 1814">
              <a:extLst>
                <a:ext uri="{FF2B5EF4-FFF2-40B4-BE49-F238E27FC236}">
                  <a16:creationId xmlns:a16="http://schemas.microsoft.com/office/drawing/2014/main" id="{AAF5409E-2BDF-8D33-CFAE-983F1B389535}"/>
                </a:ext>
              </a:extLst>
            </p:cNvPr>
            <p:cNvSpPr>
              <a:spLocks noChangeShapeType="1"/>
            </p:cNvSpPr>
            <p:nvPr/>
          </p:nvSpPr>
          <p:spPr bwMode="auto">
            <a:xfrm>
              <a:off x="4303"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5" name="Line 1815">
              <a:extLst>
                <a:ext uri="{FF2B5EF4-FFF2-40B4-BE49-F238E27FC236}">
                  <a16:creationId xmlns:a16="http://schemas.microsoft.com/office/drawing/2014/main" id="{82CBC6ED-2D4F-DA21-F54E-A19F001088D5}"/>
                </a:ext>
              </a:extLst>
            </p:cNvPr>
            <p:cNvSpPr>
              <a:spLocks noChangeShapeType="1"/>
            </p:cNvSpPr>
            <p:nvPr/>
          </p:nvSpPr>
          <p:spPr bwMode="auto">
            <a:xfrm>
              <a:off x="4304"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6" name="Line 1816">
              <a:extLst>
                <a:ext uri="{FF2B5EF4-FFF2-40B4-BE49-F238E27FC236}">
                  <a16:creationId xmlns:a16="http://schemas.microsoft.com/office/drawing/2014/main" id="{82C8CE72-ACC8-EC83-B413-CFDD5C009E21}"/>
                </a:ext>
              </a:extLst>
            </p:cNvPr>
            <p:cNvSpPr>
              <a:spLocks noChangeShapeType="1"/>
            </p:cNvSpPr>
            <p:nvPr/>
          </p:nvSpPr>
          <p:spPr bwMode="auto">
            <a:xfrm>
              <a:off x="4304"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7" name="Line 1817">
              <a:extLst>
                <a:ext uri="{FF2B5EF4-FFF2-40B4-BE49-F238E27FC236}">
                  <a16:creationId xmlns:a16="http://schemas.microsoft.com/office/drawing/2014/main" id="{93A341CF-1103-AA9D-FD44-9A81DBC9A04C}"/>
                </a:ext>
              </a:extLst>
            </p:cNvPr>
            <p:cNvSpPr>
              <a:spLocks noChangeShapeType="1"/>
            </p:cNvSpPr>
            <p:nvPr/>
          </p:nvSpPr>
          <p:spPr bwMode="auto">
            <a:xfrm>
              <a:off x="4304"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8" name="Line 1818">
              <a:extLst>
                <a:ext uri="{FF2B5EF4-FFF2-40B4-BE49-F238E27FC236}">
                  <a16:creationId xmlns:a16="http://schemas.microsoft.com/office/drawing/2014/main" id="{D1A7E420-C255-B229-9800-F5935B7CA122}"/>
                </a:ext>
              </a:extLst>
            </p:cNvPr>
            <p:cNvSpPr>
              <a:spLocks noChangeShapeType="1"/>
            </p:cNvSpPr>
            <p:nvPr/>
          </p:nvSpPr>
          <p:spPr bwMode="auto">
            <a:xfrm>
              <a:off x="430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89" name="Line 1819">
              <a:extLst>
                <a:ext uri="{FF2B5EF4-FFF2-40B4-BE49-F238E27FC236}">
                  <a16:creationId xmlns:a16="http://schemas.microsoft.com/office/drawing/2014/main" id="{7B8B3E94-6C7C-C3E8-C834-33FDA25A4292}"/>
                </a:ext>
              </a:extLst>
            </p:cNvPr>
            <p:cNvSpPr>
              <a:spLocks noChangeShapeType="1"/>
            </p:cNvSpPr>
            <p:nvPr/>
          </p:nvSpPr>
          <p:spPr bwMode="auto">
            <a:xfrm>
              <a:off x="430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0" name="Line 1820">
              <a:extLst>
                <a:ext uri="{FF2B5EF4-FFF2-40B4-BE49-F238E27FC236}">
                  <a16:creationId xmlns:a16="http://schemas.microsoft.com/office/drawing/2014/main" id="{0805487E-3743-F1FE-D07A-93956E2947E7}"/>
                </a:ext>
              </a:extLst>
            </p:cNvPr>
            <p:cNvSpPr>
              <a:spLocks noChangeShapeType="1"/>
            </p:cNvSpPr>
            <p:nvPr/>
          </p:nvSpPr>
          <p:spPr bwMode="auto">
            <a:xfrm>
              <a:off x="4307"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1" name="Line 1821">
              <a:extLst>
                <a:ext uri="{FF2B5EF4-FFF2-40B4-BE49-F238E27FC236}">
                  <a16:creationId xmlns:a16="http://schemas.microsoft.com/office/drawing/2014/main" id="{660804EF-B62C-A680-B243-7C0E673D5FD3}"/>
                </a:ext>
              </a:extLst>
            </p:cNvPr>
            <p:cNvSpPr>
              <a:spLocks noChangeShapeType="1"/>
            </p:cNvSpPr>
            <p:nvPr/>
          </p:nvSpPr>
          <p:spPr bwMode="auto">
            <a:xfrm>
              <a:off x="4310" y="1403"/>
              <a:ext cx="0" cy="30"/>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2" name="Line 1822">
              <a:extLst>
                <a:ext uri="{FF2B5EF4-FFF2-40B4-BE49-F238E27FC236}">
                  <a16:creationId xmlns:a16="http://schemas.microsoft.com/office/drawing/2014/main" id="{E1D8191D-04D5-37AB-925D-A662B0266FD1}"/>
                </a:ext>
              </a:extLst>
            </p:cNvPr>
            <p:cNvSpPr>
              <a:spLocks noChangeShapeType="1"/>
            </p:cNvSpPr>
            <p:nvPr/>
          </p:nvSpPr>
          <p:spPr bwMode="auto">
            <a:xfrm>
              <a:off x="4311"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3" name="Line 1823">
              <a:extLst>
                <a:ext uri="{FF2B5EF4-FFF2-40B4-BE49-F238E27FC236}">
                  <a16:creationId xmlns:a16="http://schemas.microsoft.com/office/drawing/2014/main" id="{25185895-3347-4DBB-D202-63B984E1BCF3}"/>
                </a:ext>
              </a:extLst>
            </p:cNvPr>
            <p:cNvSpPr>
              <a:spLocks noChangeShapeType="1"/>
            </p:cNvSpPr>
            <p:nvPr/>
          </p:nvSpPr>
          <p:spPr bwMode="auto">
            <a:xfrm>
              <a:off x="431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4" name="Line 1824">
              <a:extLst>
                <a:ext uri="{FF2B5EF4-FFF2-40B4-BE49-F238E27FC236}">
                  <a16:creationId xmlns:a16="http://schemas.microsoft.com/office/drawing/2014/main" id="{B1BBCB4F-53D3-7A9C-396A-876F12255E39}"/>
                </a:ext>
              </a:extLst>
            </p:cNvPr>
            <p:cNvSpPr>
              <a:spLocks noChangeShapeType="1"/>
            </p:cNvSpPr>
            <p:nvPr/>
          </p:nvSpPr>
          <p:spPr bwMode="auto">
            <a:xfrm>
              <a:off x="431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5" name="Line 1825">
              <a:extLst>
                <a:ext uri="{FF2B5EF4-FFF2-40B4-BE49-F238E27FC236}">
                  <a16:creationId xmlns:a16="http://schemas.microsoft.com/office/drawing/2014/main" id="{7ACC7A2D-BEDC-D26D-B12A-55232044B66B}"/>
                </a:ext>
              </a:extLst>
            </p:cNvPr>
            <p:cNvSpPr>
              <a:spLocks noChangeShapeType="1"/>
            </p:cNvSpPr>
            <p:nvPr/>
          </p:nvSpPr>
          <p:spPr bwMode="auto">
            <a:xfrm>
              <a:off x="431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6" name="Line 1826">
              <a:extLst>
                <a:ext uri="{FF2B5EF4-FFF2-40B4-BE49-F238E27FC236}">
                  <a16:creationId xmlns:a16="http://schemas.microsoft.com/office/drawing/2014/main" id="{A534A7B9-04BB-F951-CC76-4C2A7E3D7BFB}"/>
                </a:ext>
              </a:extLst>
            </p:cNvPr>
            <p:cNvSpPr>
              <a:spLocks noChangeShapeType="1"/>
            </p:cNvSpPr>
            <p:nvPr/>
          </p:nvSpPr>
          <p:spPr bwMode="auto">
            <a:xfrm>
              <a:off x="431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7" name="Line 1827">
              <a:extLst>
                <a:ext uri="{FF2B5EF4-FFF2-40B4-BE49-F238E27FC236}">
                  <a16:creationId xmlns:a16="http://schemas.microsoft.com/office/drawing/2014/main" id="{E535021B-0C75-F5FF-126D-06CBF53D46C5}"/>
                </a:ext>
              </a:extLst>
            </p:cNvPr>
            <p:cNvSpPr>
              <a:spLocks noChangeShapeType="1"/>
            </p:cNvSpPr>
            <p:nvPr/>
          </p:nvSpPr>
          <p:spPr bwMode="auto">
            <a:xfrm>
              <a:off x="431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8" name="Line 1828">
              <a:extLst>
                <a:ext uri="{FF2B5EF4-FFF2-40B4-BE49-F238E27FC236}">
                  <a16:creationId xmlns:a16="http://schemas.microsoft.com/office/drawing/2014/main" id="{6D1435E6-888A-FB0B-2EBA-1263071288ED}"/>
                </a:ext>
              </a:extLst>
            </p:cNvPr>
            <p:cNvSpPr>
              <a:spLocks noChangeShapeType="1"/>
            </p:cNvSpPr>
            <p:nvPr/>
          </p:nvSpPr>
          <p:spPr bwMode="auto">
            <a:xfrm>
              <a:off x="431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399" name="Line 1829">
              <a:extLst>
                <a:ext uri="{FF2B5EF4-FFF2-40B4-BE49-F238E27FC236}">
                  <a16:creationId xmlns:a16="http://schemas.microsoft.com/office/drawing/2014/main" id="{2279646F-C7EF-47B9-3764-4D725C0AFABE}"/>
                </a:ext>
              </a:extLst>
            </p:cNvPr>
            <p:cNvSpPr>
              <a:spLocks noChangeShapeType="1"/>
            </p:cNvSpPr>
            <p:nvPr/>
          </p:nvSpPr>
          <p:spPr bwMode="auto">
            <a:xfrm>
              <a:off x="431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0" name="Line 1830">
              <a:extLst>
                <a:ext uri="{FF2B5EF4-FFF2-40B4-BE49-F238E27FC236}">
                  <a16:creationId xmlns:a16="http://schemas.microsoft.com/office/drawing/2014/main" id="{F4D62967-3FB5-D414-4FF6-85533490A4C8}"/>
                </a:ext>
              </a:extLst>
            </p:cNvPr>
            <p:cNvSpPr>
              <a:spLocks noChangeShapeType="1"/>
            </p:cNvSpPr>
            <p:nvPr/>
          </p:nvSpPr>
          <p:spPr bwMode="auto">
            <a:xfrm>
              <a:off x="431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1" name="Line 1831">
              <a:extLst>
                <a:ext uri="{FF2B5EF4-FFF2-40B4-BE49-F238E27FC236}">
                  <a16:creationId xmlns:a16="http://schemas.microsoft.com/office/drawing/2014/main" id="{DB0233CD-6912-BD90-137F-0CB47050AB44}"/>
                </a:ext>
              </a:extLst>
            </p:cNvPr>
            <p:cNvSpPr>
              <a:spLocks noChangeShapeType="1"/>
            </p:cNvSpPr>
            <p:nvPr/>
          </p:nvSpPr>
          <p:spPr bwMode="auto">
            <a:xfrm>
              <a:off x="431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2" name="Line 1832">
              <a:extLst>
                <a:ext uri="{FF2B5EF4-FFF2-40B4-BE49-F238E27FC236}">
                  <a16:creationId xmlns:a16="http://schemas.microsoft.com/office/drawing/2014/main" id="{169D8154-79F1-B3D1-4251-C2042D441654}"/>
                </a:ext>
              </a:extLst>
            </p:cNvPr>
            <p:cNvSpPr>
              <a:spLocks noChangeShapeType="1"/>
            </p:cNvSpPr>
            <p:nvPr/>
          </p:nvSpPr>
          <p:spPr bwMode="auto">
            <a:xfrm>
              <a:off x="431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3" name="Line 1833">
              <a:extLst>
                <a:ext uri="{FF2B5EF4-FFF2-40B4-BE49-F238E27FC236}">
                  <a16:creationId xmlns:a16="http://schemas.microsoft.com/office/drawing/2014/main" id="{B0671254-30DB-BB19-B39D-7177949D5A33}"/>
                </a:ext>
              </a:extLst>
            </p:cNvPr>
            <p:cNvSpPr>
              <a:spLocks noChangeShapeType="1"/>
            </p:cNvSpPr>
            <p:nvPr/>
          </p:nvSpPr>
          <p:spPr bwMode="auto">
            <a:xfrm>
              <a:off x="431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4" name="Line 1834">
              <a:extLst>
                <a:ext uri="{FF2B5EF4-FFF2-40B4-BE49-F238E27FC236}">
                  <a16:creationId xmlns:a16="http://schemas.microsoft.com/office/drawing/2014/main" id="{BA0A0419-30AB-AA78-25B1-6BABA6304DDD}"/>
                </a:ext>
              </a:extLst>
            </p:cNvPr>
            <p:cNvSpPr>
              <a:spLocks noChangeShapeType="1"/>
            </p:cNvSpPr>
            <p:nvPr/>
          </p:nvSpPr>
          <p:spPr bwMode="auto">
            <a:xfrm>
              <a:off x="431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5" name="Line 1835">
              <a:extLst>
                <a:ext uri="{FF2B5EF4-FFF2-40B4-BE49-F238E27FC236}">
                  <a16:creationId xmlns:a16="http://schemas.microsoft.com/office/drawing/2014/main" id="{E9D1E72C-460F-4B47-A847-0404B9FE5037}"/>
                </a:ext>
              </a:extLst>
            </p:cNvPr>
            <p:cNvSpPr>
              <a:spLocks noChangeShapeType="1"/>
            </p:cNvSpPr>
            <p:nvPr/>
          </p:nvSpPr>
          <p:spPr bwMode="auto">
            <a:xfrm>
              <a:off x="4320"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6" name="Line 1836">
              <a:extLst>
                <a:ext uri="{FF2B5EF4-FFF2-40B4-BE49-F238E27FC236}">
                  <a16:creationId xmlns:a16="http://schemas.microsoft.com/office/drawing/2014/main" id="{E25049F0-429A-2174-ADC7-023988E25F6F}"/>
                </a:ext>
              </a:extLst>
            </p:cNvPr>
            <p:cNvSpPr>
              <a:spLocks noChangeShapeType="1"/>
            </p:cNvSpPr>
            <p:nvPr/>
          </p:nvSpPr>
          <p:spPr bwMode="auto">
            <a:xfrm>
              <a:off x="4320"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7" name="Line 1837">
              <a:extLst>
                <a:ext uri="{FF2B5EF4-FFF2-40B4-BE49-F238E27FC236}">
                  <a16:creationId xmlns:a16="http://schemas.microsoft.com/office/drawing/2014/main" id="{EAADC0B5-4213-A51F-2EFE-B584F732DD2F}"/>
                </a:ext>
              </a:extLst>
            </p:cNvPr>
            <p:cNvSpPr>
              <a:spLocks noChangeShapeType="1"/>
            </p:cNvSpPr>
            <p:nvPr/>
          </p:nvSpPr>
          <p:spPr bwMode="auto">
            <a:xfrm>
              <a:off x="4320"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8" name="Line 1838">
              <a:extLst>
                <a:ext uri="{FF2B5EF4-FFF2-40B4-BE49-F238E27FC236}">
                  <a16:creationId xmlns:a16="http://schemas.microsoft.com/office/drawing/2014/main" id="{C8CF55C8-3174-59E7-7762-077B8B2D5FD6}"/>
                </a:ext>
              </a:extLst>
            </p:cNvPr>
            <p:cNvSpPr>
              <a:spLocks noChangeShapeType="1"/>
            </p:cNvSpPr>
            <p:nvPr/>
          </p:nvSpPr>
          <p:spPr bwMode="auto">
            <a:xfrm>
              <a:off x="4320"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09" name="Line 1839">
              <a:extLst>
                <a:ext uri="{FF2B5EF4-FFF2-40B4-BE49-F238E27FC236}">
                  <a16:creationId xmlns:a16="http://schemas.microsoft.com/office/drawing/2014/main" id="{57ADF92A-36D2-5364-B39D-9393DA813350}"/>
                </a:ext>
              </a:extLst>
            </p:cNvPr>
            <p:cNvSpPr>
              <a:spLocks noChangeShapeType="1"/>
            </p:cNvSpPr>
            <p:nvPr/>
          </p:nvSpPr>
          <p:spPr bwMode="auto">
            <a:xfrm>
              <a:off x="432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0" name="Line 1840">
              <a:extLst>
                <a:ext uri="{FF2B5EF4-FFF2-40B4-BE49-F238E27FC236}">
                  <a16:creationId xmlns:a16="http://schemas.microsoft.com/office/drawing/2014/main" id="{7F3195CD-2D8B-D081-C6A2-729FC63DD4FD}"/>
                </a:ext>
              </a:extLst>
            </p:cNvPr>
            <p:cNvSpPr>
              <a:spLocks noChangeShapeType="1"/>
            </p:cNvSpPr>
            <p:nvPr/>
          </p:nvSpPr>
          <p:spPr bwMode="auto">
            <a:xfrm>
              <a:off x="4324"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1" name="Line 1841">
              <a:extLst>
                <a:ext uri="{FF2B5EF4-FFF2-40B4-BE49-F238E27FC236}">
                  <a16:creationId xmlns:a16="http://schemas.microsoft.com/office/drawing/2014/main" id="{EAED5284-A396-8959-38FF-4FA0B4D18AC3}"/>
                </a:ext>
              </a:extLst>
            </p:cNvPr>
            <p:cNvSpPr>
              <a:spLocks noChangeShapeType="1"/>
            </p:cNvSpPr>
            <p:nvPr/>
          </p:nvSpPr>
          <p:spPr bwMode="auto">
            <a:xfrm>
              <a:off x="4325"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2" name="Line 1842">
              <a:extLst>
                <a:ext uri="{FF2B5EF4-FFF2-40B4-BE49-F238E27FC236}">
                  <a16:creationId xmlns:a16="http://schemas.microsoft.com/office/drawing/2014/main" id="{178DF8E1-7043-9E71-7695-BDB648BBC55B}"/>
                </a:ext>
              </a:extLst>
            </p:cNvPr>
            <p:cNvSpPr>
              <a:spLocks noChangeShapeType="1"/>
            </p:cNvSpPr>
            <p:nvPr/>
          </p:nvSpPr>
          <p:spPr bwMode="auto">
            <a:xfrm>
              <a:off x="4325"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3" name="Line 1843">
              <a:extLst>
                <a:ext uri="{FF2B5EF4-FFF2-40B4-BE49-F238E27FC236}">
                  <a16:creationId xmlns:a16="http://schemas.microsoft.com/office/drawing/2014/main" id="{2E3CE44A-B8F4-D5A8-67BC-63B1402FFDEF}"/>
                </a:ext>
              </a:extLst>
            </p:cNvPr>
            <p:cNvSpPr>
              <a:spLocks noChangeShapeType="1"/>
            </p:cNvSpPr>
            <p:nvPr/>
          </p:nvSpPr>
          <p:spPr bwMode="auto">
            <a:xfrm>
              <a:off x="432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4" name="Line 1844">
              <a:extLst>
                <a:ext uri="{FF2B5EF4-FFF2-40B4-BE49-F238E27FC236}">
                  <a16:creationId xmlns:a16="http://schemas.microsoft.com/office/drawing/2014/main" id="{6DB9EC04-1AF3-B020-5B86-591416A65303}"/>
                </a:ext>
              </a:extLst>
            </p:cNvPr>
            <p:cNvSpPr>
              <a:spLocks noChangeShapeType="1"/>
            </p:cNvSpPr>
            <p:nvPr/>
          </p:nvSpPr>
          <p:spPr bwMode="auto">
            <a:xfrm>
              <a:off x="432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5" name="Line 1845">
              <a:extLst>
                <a:ext uri="{FF2B5EF4-FFF2-40B4-BE49-F238E27FC236}">
                  <a16:creationId xmlns:a16="http://schemas.microsoft.com/office/drawing/2014/main" id="{F231F943-7C5E-A33F-8BA8-1DF1FC505C77}"/>
                </a:ext>
              </a:extLst>
            </p:cNvPr>
            <p:cNvSpPr>
              <a:spLocks noChangeShapeType="1"/>
            </p:cNvSpPr>
            <p:nvPr/>
          </p:nvSpPr>
          <p:spPr bwMode="auto">
            <a:xfrm>
              <a:off x="432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6" name="Line 1846">
              <a:extLst>
                <a:ext uri="{FF2B5EF4-FFF2-40B4-BE49-F238E27FC236}">
                  <a16:creationId xmlns:a16="http://schemas.microsoft.com/office/drawing/2014/main" id="{18B30186-1C5F-77CD-AAE4-CE85F96F613E}"/>
                </a:ext>
              </a:extLst>
            </p:cNvPr>
            <p:cNvSpPr>
              <a:spLocks noChangeShapeType="1"/>
            </p:cNvSpPr>
            <p:nvPr/>
          </p:nvSpPr>
          <p:spPr bwMode="auto">
            <a:xfrm>
              <a:off x="432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7" name="Line 1847">
              <a:extLst>
                <a:ext uri="{FF2B5EF4-FFF2-40B4-BE49-F238E27FC236}">
                  <a16:creationId xmlns:a16="http://schemas.microsoft.com/office/drawing/2014/main" id="{44B6AC0D-23CD-8FDD-8C9D-F6B93F8BD84C}"/>
                </a:ext>
              </a:extLst>
            </p:cNvPr>
            <p:cNvSpPr>
              <a:spLocks noChangeShapeType="1"/>
            </p:cNvSpPr>
            <p:nvPr/>
          </p:nvSpPr>
          <p:spPr bwMode="auto">
            <a:xfrm>
              <a:off x="432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8" name="Line 1848">
              <a:extLst>
                <a:ext uri="{FF2B5EF4-FFF2-40B4-BE49-F238E27FC236}">
                  <a16:creationId xmlns:a16="http://schemas.microsoft.com/office/drawing/2014/main" id="{0F085D45-A061-83A6-F6EA-DD52E898CE17}"/>
                </a:ext>
              </a:extLst>
            </p:cNvPr>
            <p:cNvSpPr>
              <a:spLocks noChangeShapeType="1"/>
            </p:cNvSpPr>
            <p:nvPr/>
          </p:nvSpPr>
          <p:spPr bwMode="auto">
            <a:xfrm>
              <a:off x="432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19" name="Line 1849">
              <a:extLst>
                <a:ext uri="{FF2B5EF4-FFF2-40B4-BE49-F238E27FC236}">
                  <a16:creationId xmlns:a16="http://schemas.microsoft.com/office/drawing/2014/main" id="{CB16FE13-CFD3-F367-A7C1-90E571088F16}"/>
                </a:ext>
              </a:extLst>
            </p:cNvPr>
            <p:cNvSpPr>
              <a:spLocks noChangeShapeType="1"/>
            </p:cNvSpPr>
            <p:nvPr/>
          </p:nvSpPr>
          <p:spPr bwMode="auto">
            <a:xfrm>
              <a:off x="432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0" name="Line 1850">
              <a:extLst>
                <a:ext uri="{FF2B5EF4-FFF2-40B4-BE49-F238E27FC236}">
                  <a16:creationId xmlns:a16="http://schemas.microsoft.com/office/drawing/2014/main" id="{5042230A-56F2-92E2-2E9C-7A22810E4F5B}"/>
                </a:ext>
              </a:extLst>
            </p:cNvPr>
            <p:cNvSpPr>
              <a:spLocks noChangeShapeType="1"/>
            </p:cNvSpPr>
            <p:nvPr/>
          </p:nvSpPr>
          <p:spPr bwMode="auto">
            <a:xfrm>
              <a:off x="4330"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1" name="Line 1851">
              <a:extLst>
                <a:ext uri="{FF2B5EF4-FFF2-40B4-BE49-F238E27FC236}">
                  <a16:creationId xmlns:a16="http://schemas.microsoft.com/office/drawing/2014/main" id="{62341611-FD7A-3E04-7DC5-30F56CF9C529}"/>
                </a:ext>
              </a:extLst>
            </p:cNvPr>
            <p:cNvSpPr>
              <a:spLocks noChangeShapeType="1"/>
            </p:cNvSpPr>
            <p:nvPr/>
          </p:nvSpPr>
          <p:spPr bwMode="auto">
            <a:xfrm>
              <a:off x="433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2" name="Line 1852">
              <a:extLst>
                <a:ext uri="{FF2B5EF4-FFF2-40B4-BE49-F238E27FC236}">
                  <a16:creationId xmlns:a16="http://schemas.microsoft.com/office/drawing/2014/main" id="{1497014B-FE84-47C7-9A3C-738A6BFB4B94}"/>
                </a:ext>
              </a:extLst>
            </p:cNvPr>
            <p:cNvSpPr>
              <a:spLocks noChangeShapeType="1"/>
            </p:cNvSpPr>
            <p:nvPr/>
          </p:nvSpPr>
          <p:spPr bwMode="auto">
            <a:xfrm>
              <a:off x="433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3" name="Line 1853">
              <a:extLst>
                <a:ext uri="{FF2B5EF4-FFF2-40B4-BE49-F238E27FC236}">
                  <a16:creationId xmlns:a16="http://schemas.microsoft.com/office/drawing/2014/main" id="{640D26C4-1125-5052-79B8-AD9FBF7C9937}"/>
                </a:ext>
              </a:extLst>
            </p:cNvPr>
            <p:cNvSpPr>
              <a:spLocks noChangeShapeType="1"/>
            </p:cNvSpPr>
            <p:nvPr/>
          </p:nvSpPr>
          <p:spPr bwMode="auto">
            <a:xfrm>
              <a:off x="433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4" name="Line 1854">
              <a:extLst>
                <a:ext uri="{FF2B5EF4-FFF2-40B4-BE49-F238E27FC236}">
                  <a16:creationId xmlns:a16="http://schemas.microsoft.com/office/drawing/2014/main" id="{0537A345-CE84-A57E-6C0D-D15021CD0404}"/>
                </a:ext>
              </a:extLst>
            </p:cNvPr>
            <p:cNvSpPr>
              <a:spLocks noChangeShapeType="1"/>
            </p:cNvSpPr>
            <p:nvPr/>
          </p:nvSpPr>
          <p:spPr bwMode="auto">
            <a:xfrm>
              <a:off x="4334"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5" name="Line 1855">
              <a:extLst>
                <a:ext uri="{FF2B5EF4-FFF2-40B4-BE49-F238E27FC236}">
                  <a16:creationId xmlns:a16="http://schemas.microsoft.com/office/drawing/2014/main" id="{A68CB0D1-953E-1BAC-CD7C-2BB269E23EF5}"/>
                </a:ext>
              </a:extLst>
            </p:cNvPr>
            <p:cNvSpPr>
              <a:spLocks noChangeShapeType="1"/>
            </p:cNvSpPr>
            <p:nvPr/>
          </p:nvSpPr>
          <p:spPr bwMode="auto">
            <a:xfrm>
              <a:off x="4335"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6" name="Line 1856">
              <a:extLst>
                <a:ext uri="{FF2B5EF4-FFF2-40B4-BE49-F238E27FC236}">
                  <a16:creationId xmlns:a16="http://schemas.microsoft.com/office/drawing/2014/main" id="{DF9F51B1-5B8F-9901-00A3-825FF211FDC2}"/>
                </a:ext>
              </a:extLst>
            </p:cNvPr>
            <p:cNvSpPr>
              <a:spLocks noChangeShapeType="1"/>
            </p:cNvSpPr>
            <p:nvPr/>
          </p:nvSpPr>
          <p:spPr bwMode="auto">
            <a:xfrm>
              <a:off x="4335"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7" name="Line 1857">
              <a:extLst>
                <a:ext uri="{FF2B5EF4-FFF2-40B4-BE49-F238E27FC236}">
                  <a16:creationId xmlns:a16="http://schemas.microsoft.com/office/drawing/2014/main" id="{7C89A1D7-C7AA-4AA3-2458-9155B6CE9AA7}"/>
                </a:ext>
              </a:extLst>
            </p:cNvPr>
            <p:cNvSpPr>
              <a:spLocks noChangeShapeType="1"/>
            </p:cNvSpPr>
            <p:nvPr/>
          </p:nvSpPr>
          <p:spPr bwMode="auto">
            <a:xfrm>
              <a:off x="4337"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8" name="Line 1858">
              <a:extLst>
                <a:ext uri="{FF2B5EF4-FFF2-40B4-BE49-F238E27FC236}">
                  <a16:creationId xmlns:a16="http://schemas.microsoft.com/office/drawing/2014/main" id="{360EDADC-737D-AC09-CA67-2AEAC62ACB43}"/>
                </a:ext>
              </a:extLst>
            </p:cNvPr>
            <p:cNvSpPr>
              <a:spLocks noChangeShapeType="1"/>
            </p:cNvSpPr>
            <p:nvPr/>
          </p:nvSpPr>
          <p:spPr bwMode="auto">
            <a:xfrm>
              <a:off x="433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29" name="Line 1859">
              <a:extLst>
                <a:ext uri="{FF2B5EF4-FFF2-40B4-BE49-F238E27FC236}">
                  <a16:creationId xmlns:a16="http://schemas.microsoft.com/office/drawing/2014/main" id="{BFF52671-1E97-01D0-7A53-5C22AEC0839F}"/>
                </a:ext>
              </a:extLst>
            </p:cNvPr>
            <p:cNvSpPr>
              <a:spLocks noChangeShapeType="1"/>
            </p:cNvSpPr>
            <p:nvPr/>
          </p:nvSpPr>
          <p:spPr bwMode="auto">
            <a:xfrm>
              <a:off x="434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0" name="Line 1860">
              <a:extLst>
                <a:ext uri="{FF2B5EF4-FFF2-40B4-BE49-F238E27FC236}">
                  <a16:creationId xmlns:a16="http://schemas.microsoft.com/office/drawing/2014/main" id="{84DE3581-2972-16BF-D996-E1108D8498AF}"/>
                </a:ext>
              </a:extLst>
            </p:cNvPr>
            <p:cNvSpPr>
              <a:spLocks noChangeShapeType="1"/>
            </p:cNvSpPr>
            <p:nvPr/>
          </p:nvSpPr>
          <p:spPr bwMode="auto">
            <a:xfrm>
              <a:off x="434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1" name="Line 1861">
              <a:extLst>
                <a:ext uri="{FF2B5EF4-FFF2-40B4-BE49-F238E27FC236}">
                  <a16:creationId xmlns:a16="http://schemas.microsoft.com/office/drawing/2014/main" id="{90E6F4D5-0E18-5011-4ED1-23F3C91786D5}"/>
                </a:ext>
              </a:extLst>
            </p:cNvPr>
            <p:cNvSpPr>
              <a:spLocks noChangeShapeType="1"/>
            </p:cNvSpPr>
            <p:nvPr/>
          </p:nvSpPr>
          <p:spPr bwMode="auto">
            <a:xfrm>
              <a:off x="434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2" name="Line 1862">
              <a:extLst>
                <a:ext uri="{FF2B5EF4-FFF2-40B4-BE49-F238E27FC236}">
                  <a16:creationId xmlns:a16="http://schemas.microsoft.com/office/drawing/2014/main" id="{F73B5168-9327-CB15-7AB8-EF7023BC4263}"/>
                </a:ext>
              </a:extLst>
            </p:cNvPr>
            <p:cNvSpPr>
              <a:spLocks noChangeShapeType="1"/>
            </p:cNvSpPr>
            <p:nvPr/>
          </p:nvSpPr>
          <p:spPr bwMode="auto">
            <a:xfrm>
              <a:off x="434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3" name="Line 1863">
              <a:extLst>
                <a:ext uri="{FF2B5EF4-FFF2-40B4-BE49-F238E27FC236}">
                  <a16:creationId xmlns:a16="http://schemas.microsoft.com/office/drawing/2014/main" id="{18B95ED0-EC44-D918-CD13-5CEBE0B56AEB}"/>
                </a:ext>
              </a:extLst>
            </p:cNvPr>
            <p:cNvSpPr>
              <a:spLocks noChangeShapeType="1"/>
            </p:cNvSpPr>
            <p:nvPr/>
          </p:nvSpPr>
          <p:spPr bwMode="auto">
            <a:xfrm>
              <a:off x="4344"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4" name="Line 1864">
              <a:extLst>
                <a:ext uri="{FF2B5EF4-FFF2-40B4-BE49-F238E27FC236}">
                  <a16:creationId xmlns:a16="http://schemas.microsoft.com/office/drawing/2014/main" id="{158EC9AC-FAEC-FA1F-8DAC-58D67C0254B7}"/>
                </a:ext>
              </a:extLst>
            </p:cNvPr>
            <p:cNvSpPr>
              <a:spLocks noChangeShapeType="1"/>
            </p:cNvSpPr>
            <p:nvPr/>
          </p:nvSpPr>
          <p:spPr bwMode="auto">
            <a:xfrm>
              <a:off x="4344"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5" name="Line 1865">
              <a:extLst>
                <a:ext uri="{FF2B5EF4-FFF2-40B4-BE49-F238E27FC236}">
                  <a16:creationId xmlns:a16="http://schemas.microsoft.com/office/drawing/2014/main" id="{F48409FF-F248-C5C5-92A2-CFDE185DE4A6}"/>
                </a:ext>
              </a:extLst>
            </p:cNvPr>
            <p:cNvSpPr>
              <a:spLocks noChangeShapeType="1"/>
            </p:cNvSpPr>
            <p:nvPr/>
          </p:nvSpPr>
          <p:spPr bwMode="auto">
            <a:xfrm>
              <a:off x="434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6" name="Line 1866">
              <a:extLst>
                <a:ext uri="{FF2B5EF4-FFF2-40B4-BE49-F238E27FC236}">
                  <a16:creationId xmlns:a16="http://schemas.microsoft.com/office/drawing/2014/main" id="{E6F3B7D2-FD82-3BD4-773D-7FA82C7835E5}"/>
                </a:ext>
              </a:extLst>
            </p:cNvPr>
            <p:cNvSpPr>
              <a:spLocks noChangeShapeType="1"/>
            </p:cNvSpPr>
            <p:nvPr/>
          </p:nvSpPr>
          <p:spPr bwMode="auto">
            <a:xfrm>
              <a:off x="434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7" name="Line 1867">
              <a:extLst>
                <a:ext uri="{FF2B5EF4-FFF2-40B4-BE49-F238E27FC236}">
                  <a16:creationId xmlns:a16="http://schemas.microsoft.com/office/drawing/2014/main" id="{F190F548-2BD2-D7B6-77DE-8342601BFF56}"/>
                </a:ext>
              </a:extLst>
            </p:cNvPr>
            <p:cNvSpPr>
              <a:spLocks noChangeShapeType="1"/>
            </p:cNvSpPr>
            <p:nvPr/>
          </p:nvSpPr>
          <p:spPr bwMode="auto">
            <a:xfrm>
              <a:off x="434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8" name="Line 1868">
              <a:extLst>
                <a:ext uri="{FF2B5EF4-FFF2-40B4-BE49-F238E27FC236}">
                  <a16:creationId xmlns:a16="http://schemas.microsoft.com/office/drawing/2014/main" id="{D62DD43B-1503-97AC-FE87-710AC819EB22}"/>
                </a:ext>
              </a:extLst>
            </p:cNvPr>
            <p:cNvSpPr>
              <a:spLocks noChangeShapeType="1"/>
            </p:cNvSpPr>
            <p:nvPr/>
          </p:nvSpPr>
          <p:spPr bwMode="auto">
            <a:xfrm>
              <a:off x="434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39" name="Line 1869">
              <a:extLst>
                <a:ext uri="{FF2B5EF4-FFF2-40B4-BE49-F238E27FC236}">
                  <a16:creationId xmlns:a16="http://schemas.microsoft.com/office/drawing/2014/main" id="{F0BC7202-071A-41BE-EC02-AB03E5EB78E8}"/>
                </a:ext>
              </a:extLst>
            </p:cNvPr>
            <p:cNvSpPr>
              <a:spLocks noChangeShapeType="1"/>
            </p:cNvSpPr>
            <p:nvPr/>
          </p:nvSpPr>
          <p:spPr bwMode="auto">
            <a:xfrm>
              <a:off x="434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0" name="Line 1870">
              <a:extLst>
                <a:ext uri="{FF2B5EF4-FFF2-40B4-BE49-F238E27FC236}">
                  <a16:creationId xmlns:a16="http://schemas.microsoft.com/office/drawing/2014/main" id="{DCBFED65-BC1C-085D-8C22-08C85E4AD66B}"/>
                </a:ext>
              </a:extLst>
            </p:cNvPr>
            <p:cNvSpPr>
              <a:spLocks noChangeShapeType="1"/>
            </p:cNvSpPr>
            <p:nvPr/>
          </p:nvSpPr>
          <p:spPr bwMode="auto">
            <a:xfrm>
              <a:off x="4349"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1" name="Line 1871">
              <a:extLst>
                <a:ext uri="{FF2B5EF4-FFF2-40B4-BE49-F238E27FC236}">
                  <a16:creationId xmlns:a16="http://schemas.microsoft.com/office/drawing/2014/main" id="{365B9B7C-ECE9-1D46-7F31-E0723E13A63E}"/>
                </a:ext>
              </a:extLst>
            </p:cNvPr>
            <p:cNvSpPr>
              <a:spLocks noChangeShapeType="1"/>
            </p:cNvSpPr>
            <p:nvPr/>
          </p:nvSpPr>
          <p:spPr bwMode="auto">
            <a:xfrm>
              <a:off x="4351"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2" name="Line 1872">
              <a:extLst>
                <a:ext uri="{FF2B5EF4-FFF2-40B4-BE49-F238E27FC236}">
                  <a16:creationId xmlns:a16="http://schemas.microsoft.com/office/drawing/2014/main" id="{D38FA5CA-6B43-2584-A7E5-8B9A2C6B11FE}"/>
                </a:ext>
              </a:extLst>
            </p:cNvPr>
            <p:cNvSpPr>
              <a:spLocks noChangeShapeType="1"/>
            </p:cNvSpPr>
            <p:nvPr/>
          </p:nvSpPr>
          <p:spPr bwMode="auto">
            <a:xfrm>
              <a:off x="4351"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3" name="Line 1873">
              <a:extLst>
                <a:ext uri="{FF2B5EF4-FFF2-40B4-BE49-F238E27FC236}">
                  <a16:creationId xmlns:a16="http://schemas.microsoft.com/office/drawing/2014/main" id="{A29A56D7-F44C-3869-C7EA-13A108B33420}"/>
                </a:ext>
              </a:extLst>
            </p:cNvPr>
            <p:cNvSpPr>
              <a:spLocks noChangeShapeType="1"/>
            </p:cNvSpPr>
            <p:nvPr/>
          </p:nvSpPr>
          <p:spPr bwMode="auto">
            <a:xfrm>
              <a:off x="435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4" name="Line 1874">
              <a:extLst>
                <a:ext uri="{FF2B5EF4-FFF2-40B4-BE49-F238E27FC236}">
                  <a16:creationId xmlns:a16="http://schemas.microsoft.com/office/drawing/2014/main" id="{CD004002-7249-47CC-FD39-A1EE18824435}"/>
                </a:ext>
              </a:extLst>
            </p:cNvPr>
            <p:cNvSpPr>
              <a:spLocks noChangeShapeType="1"/>
            </p:cNvSpPr>
            <p:nvPr/>
          </p:nvSpPr>
          <p:spPr bwMode="auto">
            <a:xfrm>
              <a:off x="4355"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5" name="Line 1875">
              <a:extLst>
                <a:ext uri="{FF2B5EF4-FFF2-40B4-BE49-F238E27FC236}">
                  <a16:creationId xmlns:a16="http://schemas.microsoft.com/office/drawing/2014/main" id="{5D2DC634-B530-D545-D480-184BAF06BDAB}"/>
                </a:ext>
              </a:extLst>
            </p:cNvPr>
            <p:cNvSpPr>
              <a:spLocks noChangeShapeType="1"/>
            </p:cNvSpPr>
            <p:nvPr/>
          </p:nvSpPr>
          <p:spPr bwMode="auto">
            <a:xfrm>
              <a:off x="435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6" name="Line 1876">
              <a:extLst>
                <a:ext uri="{FF2B5EF4-FFF2-40B4-BE49-F238E27FC236}">
                  <a16:creationId xmlns:a16="http://schemas.microsoft.com/office/drawing/2014/main" id="{01357F99-4BAF-F79A-1C42-0BAB017CF78E}"/>
                </a:ext>
              </a:extLst>
            </p:cNvPr>
            <p:cNvSpPr>
              <a:spLocks noChangeShapeType="1"/>
            </p:cNvSpPr>
            <p:nvPr/>
          </p:nvSpPr>
          <p:spPr bwMode="auto">
            <a:xfrm>
              <a:off x="435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7" name="Line 1877">
              <a:extLst>
                <a:ext uri="{FF2B5EF4-FFF2-40B4-BE49-F238E27FC236}">
                  <a16:creationId xmlns:a16="http://schemas.microsoft.com/office/drawing/2014/main" id="{744790E0-CF6E-C7E2-5A99-7F0928E8752E}"/>
                </a:ext>
              </a:extLst>
            </p:cNvPr>
            <p:cNvSpPr>
              <a:spLocks noChangeShapeType="1"/>
            </p:cNvSpPr>
            <p:nvPr/>
          </p:nvSpPr>
          <p:spPr bwMode="auto">
            <a:xfrm>
              <a:off x="4356"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8" name="Line 1878">
              <a:extLst>
                <a:ext uri="{FF2B5EF4-FFF2-40B4-BE49-F238E27FC236}">
                  <a16:creationId xmlns:a16="http://schemas.microsoft.com/office/drawing/2014/main" id="{DADB99B9-FC23-F6A5-24D2-FE948ED2BE19}"/>
                </a:ext>
              </a:extLst>
            </p:cNvPr>
            <p:cNvSpPr>
              <a:spLocks noChangeShapeType="1"/>
            </p:cNvSpPr>
            <p:nvPr/>
          </p:nvSpPr>
          <p:spPr bwMode="auto">
            <a:xfrm>
              <a:off x="435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49" name="Line 1879">
              <a:extLst>
                <a:ext uri="{FF2B5EF4-FFF2-40B4-BE49-F238E27FC236}">
                  <a16:creationId xmlns:a16="http://schemas.microsoft.com/office/drawing/2014/main" id="{8061ACDE-3873-2237-E041-1338D9AE34A5}"/>
                </a:ext>
              </a:extLst>
            </p:cNvPr>
            <p:cNvSpPr>
              <a:spLocks noChangeShapeType="1"/>
            </p:cNvSpPr>
            <p:nvPr/>
          </p:nvSpPr>
          <p:spPr bwMode="auto">
            <a:xfrm>
              <a:off x="435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0" name="Line 1880">
              <a:extLst>
                <a:ext uri="{FF2B5EF4-FFF2-40B4-BE49-F238E27FC236}">
                  <a16:creationId xmlns:a16="http://schemas.microsoft.com/office/drawing/2014/main" id="{8B30DB60-08D4-CA3D-C526-936C7B9E8217}"/>
                </a:ext>
              </a:extLst>
            </p:cNvPr>
            <p:cNvSpPr>
              <a:spLocks noChangeShapeType="1"/>
            </p:cNvSpPr>
            <p:nvPr/>
          </p:nvSpPr>
          <p:spPr bwMode="auto">
            <a:xfrm>
              <a:off x="4358"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1" name="Line 1881">
              <a:extLst>
                <a:ext uri="{FF2B5EF4-FFF2-40B4-BE49-F238E27FC236}">
                  <a16:creationId xmlns:a16="http://schemas.microsoft.com/office/drawing/2014/main" id="{4F2E4125-17AC-FDA3-2B87-30206CD48676}"/>
                </a:ext>
              </a:extLst>
            </p:cNvPr>
            <p:cNvSpPr>
              <a:spLocks noChangeShapeType="1"/>
            </p:cNvSpPr>
            <p:nvPr/>
          </p:nvSpPr>
          <p:spPr bwMode="auto">
            <a:xfrm>
              <a:off x="4360"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2" name="Line 1882">
              <a:extLst>
                <a:ext uri="{FF2B5EF4-FFF2-40B4-BE49-F238E27FC236}">
                  <a16:creationId xmlns:a16="http://schemas.microsoft.com/office/drawing/2014/main" id="{9A2DD2EE-F03D-ADB6-F65A-6B195460B5A4}"/>
                </a:ext>
              </a:extLst>
            </p:cNvPr>
            <p:cNvSpPr>
              <a:spLocks noChangeShapeType="1"/>
            </p:cNvSpPr>
            <p:nvPr/>
          </p:nvSpPr>
          <p:spPr bwMode="auto">
            <a:xfrm>
              <a:off x="4362"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3" name="Line 1883">
              <a:extLst>
                <a:ext uri="{FF2B5EF4-FFF2-40B4-BE49-F238E27FC236}">
                  <a16:creationId xmlns:a16="http://schemas.microsoft.com/office/drawing/2014/main" id="{E7B06FB7-004F-5114-D7A4-3A691E397734}"/>
                </a:ext>
              </a:extLst>
            </p:cNvPr>
            <p:cNvSpPr>
              <a:spLocks noChangeShapeType="1"/>
            </p:cNvSpPr>
            <p:nvPr/>
          </p:nvSpPr>
          <p:spPr bwMode="auto">
            <a:xfrm>
              <a:off x="4363"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4" name="Line 1884">
              <a:extLst>
                <a:ext uri="{FF2B5EF4-FFF2-40B4-BE49-F238E27FC236}">
                  <a16:creationId xmlns:a16="http://schemas.microsoft.com/office/drawing/2014/main" id="{8EEA62B0-1B17-F230-3EDF-F673E757D809}"/>
                </a:ext>
              </a:extLst>
            </p:cNvPr>
            <p:cNvSpPr>
              <a:spLocks noChangeShapeType="1"/>
            </p:cNvSpPr>
            <p:nvPr/>
          </p:nvSpPr>
          <p:spPr bwMode="auto">
            <a:xfrm>
              <a:off x="4364"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5" name="Line 1885">
              <a:extLst>
                <a:ext uri="{FF2B5EF4-FFF2-40B4-BE49-F238E27FC236}">
                  <a16:creationId xmlns:a16="http://schemas.microsoft.com/office/drawing/2014/main" id="{846B59C7-DB33-554D-267B-BBB876439394}"/>
                </a:ext>
              </a:extLst>
            </p:cNvPr>
            <p:cNvSpPr>
              <a:spLocks noChangeShapeType="1"/>
            </p:cNvSpPr>
            <p:nvPr/>
          </p:nvSpPr>
          <p:spPr bwMode="auto">
            <a:xfrm>
              <a:off x="4364"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6" name="Line 1886">
              <a:extLst>
                <a:ext uri="{FF2B5EF4-FFF2-40B4-BE49-F238E27FC236}">
                  <a16:creationId xmlns:a16="http://schemas.microsoft.com/office/drawing/2014/main" id="{AA9A4547-CF25-03E2-AC80-F9E4D7772C85}"/>
                </a:ext>
              </a:extLst>
            </p:cNvPr>
            <p:cNvSpPr>
              <a:spLocks noChangeShapeType="1"/>
            </p:cNvSpPr>
            <p:nvPr/>
          </p:nvSpPr>
          <p:spPr bwMode="auto">
            <a:xfrm>
              <a:off x="4365"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457" name="Line 1887">
              <a:extLst>
                <a:ext uri="{FF2B5EF4-FFF2-40B4-BE49-F238E27FC236}">
                  <a16:creationId xmlns:a16="http://schemas.microsoft.com/office/drawing/2014/main" id="{C655937A-50CB-0211-6FD5-616D7BFB5148}"/>
                </a:ext>
              </a:extLst>
            </p:cNvPr>
            <p:cNvSpPr>
              <a:spLocks noChangeShapeType="1"/>
            </p:cNvSpPr>
            <p:nvPr/>
          </p:nvSpPr>
          <p:spPr bwMode="auto">
            <a:xfrm>
              <a:off x="4367" y="1407"/>
              <a:ext cx="0" cy="31"/>
            </a:xfrm>
            <a:prstGeom prst="line">
              <a:avLst/>
            </a:prstGeom>
            <a:noFill/>
            <a:ln w="1270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058" name="Group 1057">
            <a:extLst>
              <a:ext uri="{FF2B5EF4-FFF2-40B4-BE49-F238E27FC236}">
                <a16:creationId xmlns:a16="http://schemas.microsoft.com/office/drawing/2014/main" id="{94C06063-839B-D316-BFCD-CE7FB9F81993}"/>
              </a:ext>
            </a:extLst>
          </p:cNvPr>
          <p:cNvGrpSpPr/>
          <p:nvPr/>
        </p:nvGrpSpPr>
        <p:grpSpPr>
          <a:xfrm>
            <a:off x="1653536" y="2162061"/>
            <a:ext cx="3960946" cy="488054"/>
            <a:chOff x="1705213" y="2323986"/>
            <a:chExt cx="3960946" cy="488054"/>
          </a:xfrm>
        </p:grpSpPr>
        <p:sp>
          <p:nvSpPr>
            <p:cNvPr id="66" name="Line 1889">
              <a:extLst>
                <a:ext uri="{FF2B5EF4-FFF2-40B4-BE49-F238E27FC236}">
                  <a16:creationId xmlns:a16="http://schemas.microsoft.com/office/drawing/2014/main" id="{6592CA8C-F5DB-CD73-F4A7-020BE55F8290}"/>
                </a:ext>
              </a:extLst>
            </p:cNvPr>
            <p:cNvSpPr>
              <a:spLocks noChangeShapeType="1"/>
            </p:cNvSpPr>
            <p:nvPr/>
          </p:nvSpPr>
          <p:spPr bwMode="auto">
            <a:xfrm>
              <a:off x="516123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7" name="Line 1890">
              <a:extLst>
                <a:ext uri="{FF2B5EF4-FFF2-40B4-BE49-F238E27FC236}">
                  <a16:creationId xmlns:a16="http://schemas.microsoft.com/office/drawing/2014/main" id="{BFF4DC55-A235-8F92-8E68-A5FA1C311F6F}"/>
                </a:ext>
              </a:extLst>
            </p:cNvPr>
            <p:cNvSpPr>
              <a:spLocks noChangeShapeType="1"/>
            </p:cNvSpPr>
            <p:nvPr/>
          </p:nvSpPr>
          <p:spPr bwMode="auto">
            <a:xfrm>
              <a:off x="516123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8" name="Line 1891">
              <a:extLst>
                <a:ext uri="{FF2B5EF4-FFF2-40B4-BE49-F238E27FC236}">
                  <a16:creationId xmlns:a16="http://schemas.microsoft.com/office/drawing/2014/main" id="{9E8910A2-3BBB-B22A-80E1-84195D5DBF2F}"/>
                </a:ext>
              </a:extLst>
            </p:cNvPr>
            <p:cNvSpPr>
              <a:spLocks noChangeShapeType="1"/>
            </p:cNvSpPr>
            <p:nvPr/>
          </p:nvSpPr>
          <p:spPr bwMode="auto">
            <a:xfrm>
              <a:off x="516613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69" name="Line 1892">
              <a:extLst>
                <a:ext uri="{FF2B5EF4-FFF2-40B4-BE49-F238E27FC236}">
                  <a16:creationId xmlns:a16="http://schemas.microsoft.com/office/drawing/2014/main" id="{D16E5A40-CD0B-5666-6B55-C03E87F2BA47}"/>
                </a:ext>
              </a:extLst>
            </p:cNvPr>
            <p:cNvSpPr>
              <a:spLocks noChangeShapeType="1"/>
            </p:cNvSpPr>
            <p:nvPr/>
          </p:nvSpPr>
          <p:spPr bwMode="auto">
            <a:xfrm>
              <a:off x="516859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0" name="Line 1893">
              <a:extLst>
                <a:ext uri="{FF2B5EF4-FFF2-40B4-BE49-F238E27FC236}">
                  <a16:creationId xmlns:a16="http://schemas.microsoft.com/office/drawing/2014/main" id="{462B306B-E66D-E03E-BE77-19973F66CDCA}"/>
                </a:ext>
              </a:extLst>
            </p:cNvPr>
            <p:cNvSpPr>
              <a:spLocks noChangeShapeType="1"/>
            </p:cNvSpPr>
            <p:nvPr/>
          </p:nvSpPr>
          <p:spPr bwMode="auto">
            <a:xfrm>
              <a:off x="517349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1" name="Line 1894">
              <a:extLst>
                <a:ext uri="{FF2B5EF4-FFF2-40B4-BE49-F238E27FC236}">
                  <a16:creationId xmlns:a16="http://schemas.microsoft.com/office/drawing/2014/main" id="{A58BEEB6-F13F-EF68-CE3D-6363B010D298}"/>
                </a:ext>
              </a:extLst>
            </p:cNvPr>
            <p:cNvSpPr>
              <a:spLocks noChangeShapeType="1"/>
            </p:cNvSpPr>
            <p:nvPr/>
          </p:nvSpPr>
          <p:spPr bwMode="auto">
            <a:xfrm>
              <a:off x="517349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2" name="Line 1895">
              <a:extLst>
                <a:ext uri="{FF2B5EF4-FFF2-40B4-BE49-F238E27FC236}">
                  <a16:creationId xmlns:a16="http://schemas.microsoft.com/office/drawing/2014/main" id="{151BE4B8-FEAE-5C61-70DB-DED645B7652E}"/>
                </a:ext>
              </a:extLst>
            </p:cNvPr>
            <p:cNvSpPr>
              <a:spLocks noChangeShapeType="1"/>
            </p:cNvSpPr>
            <p:nvPr/>
          </p:nvSpPr>
          <p:spPr bwMode="auto">
            <a:xfrm>
              <a:off x="517349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3" name="Line 1896">
              <a:extLst>
                <a:ext uri="{FF2B5EF4-FFF2-40B4-BE49-F238E27FC236}">
                  <a16:creationId xmlns:a16="http://schemas.microsoft.com/office/drawing/2014/main" id="{D344BBBD-948F-A7B3-9973-4FBBEF643A16}"/>
                </a:ext>
              </a:extLst>
            </p:cNvPr>
            <p:cNvSpPr>
              <a:spLocks noChangeShapeType="1"/>
            </p:cNvSpPr>
            <p:nvPr/>
          </p:nvSpPr>
          <p:spPr bwMode="auto">
            <a:xfrm>
              <a:off x="517349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4" name="Line 1897">
              <a:extLst>
                <a:ext uri="{FF2B5EF4-FFF2-40B4-BE49-F238E27FC236}">
                  <a16:creationId xmlns:a16="http://schemas.microsoft.com/office/drawing/2014/main" id="{D81F6C9E-6D82-13E0-4F6A-2B972C4C7431}"/>
                </a:ext>
              </a:extLst>
            </p:cNvPr>
            <p:cNvSpPr>
              <a:spLocks noChangeShapeType="1"/>
            </p:cNvSpPr>
            <p:nvPr/>
          </p:nvSpPr>
          <p:spPr bwMode="auto">
            <a:xfrm>
              <a:off x="517594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5" name="Line 1898">
              <a:extLst>
                <a:ext uri="{FF2B5EF4-FFF2-40B4-BE49-F238E27FC236}">
                  <a16:creationId xmlns:a16="http://schemas.microsoft.com/office/drawing/2014/main" id="{CC4961A3-D58B-E672-3535-CC0759F1CB60}"/>
                </a:ext>
              </a:extLst>
            </p:cNvPr>
            <p:cNvSpPr>
              <a:spLocks noChangeShapeType="1"/>
            </p:cNvSpPr>
            <p:nvPr/>
          </p:nvSpPr>
          <p:spPr bwMode="auto">
            <a:xfrm>
              <a:off x="517594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6" name="Line 1899">
              <a:extLst>
                <a:ext uri="{FF2B5EF4-FFF2-40B4-BE49-F238E27FC236}">
                  <a16:creationId xmlns:a16="http://schemas.microsoft.com/office/drawing/2014/main" id="{76315784-6AEA-8C74-DAA0-1641462EC6B3}"/>
                </a:ext>
              </a:extLst>
            </p:cNvPr>
            <p:cNvSpPr>
              <a:spLocks noChangeShapeType="1"/>
            </p:cNvSpPr>
            <p:nvPr/>
          </p:nvSpPr>
          <p:spPr bwMode="auto">
            <a:xfrm>
              <a:off x="517594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7" name="Line 1900">
              <a:extLst>
                <a:ext uri="{FF2B5EF4-FFF2-40B4-BE49-F238E27FC236}">
                  <a16:creationId xmlns:a16="http://schemas.microsoft.com/office/drawing/2014/main" id="{438C910F-C67C-ED2E-5412-F2066E885150}"/>
                </a:ext>
              </a:extLst>
            </p:cNvPr>
            <p:cNvSpPr>
              <a:spLocks noChangeShapeType="1"/>
            </p:cNvSpPr>
            <p:nvPr/>
          </p:nvSpPr>
          <p:spPr bwMode="auto">
            <a:xfrm>
              <a:off x="517594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8" name="Line 1901">
              <a:extLst>
                <a:ext uri="{FF2B5EF4-FFF2-40B4-BE49-F238E27FC236}">
                  <a16:creationId xmlns:a16="http://schemas.microsoft.com/office/drawing/2014/main" id="{F72399E8-E65F-5A8D-EC4B-CA105C8EF9C0}"/>
                </a:ext>
              </a:extLst>
            </p:cNvPr>
            <p:cNvSpPr>
              <a:spLocks noChangeShapeType="1"/>
            </p:cNvSpPr>
            <p:nvPr/>
          </p:nvSpPr>
          <p:spPr bwMode="auto">
            <a:xfrm>
              <a:off x="517594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79" name="Line 1902">
              <a:extLst>
                <a:ext uri="{FF2B5EF4-FFF2-40B4-BE49-F238E27FC236}">
                  <a16:creationId xmlns:a16="http://schemas.microsoft.com/office/drawing/2014/main" id="{384F4B69-5E72-E5F4-22A8-1E0168755180}"/>
                </a:ext>
              </a:extLst>
            </p:cNvPr>
            <p:cNvSpPr>
              <a:spLocks noChangeShapeType="1"/>
            </p:cNvSpPr>
            <p:nvPr/>
          </p:nvSpPr>
          <p:spPr bwMode="auto">
            <a:xfrm>
              <a:off x="517839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0" name="Line 1903">
              <a:extLst>
                <a:ext uri="{FF2B5EF4-FFF2-40B4-BE49-F238E27FC236}">
                  <a16:creationId xmlns:a16="http://schemas.microsoft.com/office/drawing/2014/main" id="{83BFFBE1-2313-64D0-6D33-A59F85DEC6A6}"/>
                </a:ext>
              </a:extLst>
            </p:cNvPr>
            <p:cNvSpPr>
              <a:spLocks noChangeShapeType="1"/>
            </p:cNvSpPr>
            <p:nvPr/>
          </p:nvSpPr>
          <p:spPr bwMode="auto">
            <a:xfrm>
              <a:off x="517839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1" name="Line 1904">
              <a:extLst>
                <a:ext uri="{FF2B5EF4-FFF2-40B4-BE49-F238E27FC236}">
                  <a16:creationId xmlns:a16="http://schemas.microsoft.com/office/drawing/2014/main" id="{45C25FA0-534F-227A-B365-9B97D654CF8D}"/>
                </a:ext>
              </a:extLst>
            </p:cNvPr>
            <p:cNvSpPr>
              <a:spLocks noChangeShapeType="1"/>
            </p:cNvSpPr>
            <p:nvPr/>
          </p:nvSpPr>
          <p:spPr bwMode="auto">
            <a:xfrm>
              <a:off x="517839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2" name="Line 1905">
              <a:extLst>
                <a:ext uri="{FF2B5EF4-FFF2-40B4-BE49-F238E27FC236}">
                  <a16:creationId xmlns:a16="http://schemas.microsoft.com/office/drawing/2014/main" id="{E5B4ED7A-79B6-7DE3-66A0-F6F1916E36C0}"/>
                </a:ext>
              </a:extLst>
            </p:cNvPr>
            <p:cNvSpPr>
              <a:spLocks noChangeShapeType="1"/>
            </p:cNvSpPr>
            <p:nvPr/>
          </p:nvSpPr>
          <p:spPr bwMode="auto">
            <a:xfrm>
              <a:off x="517839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3" name="Line 1906">
              <a:extLst>
                <a:ext uri="{FF2B5EF4-FFF2-40B4-BE49-F238E27FC236}">
                  <a16:creationId xmlns:a16="http://schemas.microsoft.com/office/drawing/2014/main" id="{95565F28-CA03-A0CE-1A02-8E80E6C940FE}"/>
                </a:ext>
              </a:extLst>
            </p:cNvPr>
            <p:cNvSpPr>
              <a:spLocks noChangeShapeType="1"/>
            </p:cNvSpPr>
            <p:nvPr/>
          </p:nvSpPr>
          <p:spPr bwMode="auto">
            <a:xfrm>
              <a:off x="517839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4" name="Line 1907">
              <a:extLst>
                <a:ext uri="{FF2B5EF4-FFF2-40B4-BE49-F238E27FC236}">
                  <a16:creationId xmlns:a16="http://schemas.microsoft.com/office/drawing/2014/main" id="{60C3FFB1-1A31-8791-0DEE-6ACC5064BCE5}"/>
                </a:ext>
              </a:extLst>
            </p:cNvPr>
            <p:cNvSpPr>
              <a:spLocks noChangeShapeType="1"/>
            </p:cNvSpPr>
            <p:nvPr/>
          </p:nvSpPr>
          <p:spPr bwMode="auto">
            <a:xfrm>
              <a:off x="517839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5" name="Line 1908">
              <a:extLst>
                <a:ext uri="{FF2B5EF4-FFF2-40B4-BE49-F238E27FC236}">
                  <a16:creationId xmlns:a16="http://schemas.microsoft.com/office/drawing/2014/main" id="{ECA4FAA7-16A1-BF8D-D6A8-0A1A242980C7}"/>
                </a:ext>
              </a:extLst>
            </p:cNvPr>
            <p:cNvSpPr>
              <a:spLocks noChangeShapeType="1"/>
            </p:cNvSpPr>
            <p:nvPr/>
          </p:nvSpPr>
          <p:spPr bwMode="auto">
            <a:xfrm>
              <a:off x="51832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Line 1909">
              <a:extLst>
                <a:ext uri="{FF2B5EF4-FFF2-40B4-BE49-F238E27FC236}">
                  <a16:creationId xmlns:a16="http://schemas.microsoft.com/office/drawing/2014/main" id="{A5805763-3C11-28AE-F999-FFBE22073F2E}"/>
                </a:ext>
              </a:extLst>
            </p:cNvPr>
            <p:cNvSpPr>
              <a:spLocks noChangeShapeType="1"/>
            </p:cNvSpPr>
            <p:nvPr/>
          </p:nvSpPr>
          <p:spPr bwMode="auto">
            <a:xfrm>
              <a:off x="51832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Line 1910">
              <a:extLst>
                <a:ext uri="{FF2B5EF4-FFF2-40B4-BE49-F238E27FC236}">
                  <a16:creationId xmlns:a16="http://schemas.microsoft.com/office/drawing/2014/main" id="{A267A32D-640B-3BA3-459E-E535BD6E52D2}"/>
                </a:ext>
              </a:extLst>
            </p:cNvPr>
            <p:cNvSpPr>
              <a:spLocks noChangeShapeType="1"/>
            </p:cNvSpPr>
            <p:nvPr/>
          </p:nvSpPr>
          <p:spPr bwMode="auto">
            <a:xfrm>
              <a:off x="51832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8" name="Line 1911">
              <a:extLst>
                <a:ext uri="{FF2B5EF4-FFF2-40B4-BE49-F238E27FC236}">
                  <a16:creationId xmlns:a16="http://schemas.microsoft.com/office/drawing/2014/main" id="{E1DF4028-F57A-4D38-73D0-00E1940DA5EE}"/>
                </a:ext>
              </a:extLst>
            </p:cNvPr>
            <p:cNvSpPr>
              <a:spLocks noChangeShapeType="1"/>
            </p:cNvSpPr>
            <p:nvPr/>
          </p:nvSpPr>
          <p:spPr bwMode="auto">
            <a:xfrm>
              <a:off x="51832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Line 1912">
              <a:extLst>
                <a:ext uri="{FF2B5EF4-FFF2-40B4-BE49-F238E27FC236}">
                  <a16:creationId xmlns:a16="http://schemas.microsoft.com/office/drawing/2014/main" id="{34ECA583-235E-1435-640E-41ACE4A2207C}"/>
                </a:ext>
              </a:extLst>
            </p:cNvPr>
            <p:cNvSpPr>
              <a:spLocks noChangeShapeType="1"/>
            </p:cNvSpPr>
            <p:nvPr/>
          </p:nvSpPr>
          <p:spPr bwMode="auto">
            <a:xfrm>
              <a:off x="51832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Line 1913">
              <a:extLst>
                <a:ext uri="{FF2B5EF4-FFF2-40B4-BE49-F238E27FC236}">
                  <a16:creationId xmlns:a16="http://schemas.microsoft.com/office/drawing/2014/main" id="{8107188B-B764-46BA-392F-9750C54E53F2}"/>
                </a:ext>
              </a:extLst>
            </p:cNvPr>
            <p:cNvSpPr>
              <a:spLocks noChangeShapeType="1"/>
            </p:cNvSpPr>
            <p:nvPr/>
          </p:nvSpPr>
          <p:spPr bwMode="auto">
            <a:xfrm>
              <a:off x="51832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1" name="Line 1914">
              <a:extLst>
                <a:ext uri="{FF2B5EF4-FFF2-40B4-BE49-F238E27FC236}">
                  <a16:creationId xmlns:a16="http://schemas.microsoft.com/office/drawing/2014/main" id="{745EA7CB-386A-6906-46F2-83B804D769CC}"/>
                </a:ext>
              </a:extLst>
            </p:cNvPr>
            <p:cNvSpPr>
              <a:spLocks noChangeShapeType="1"/>
            </p:cNvSpPr>
            <p:nvPr/>
          </p:nvSpPr>
          <p:spPr bwMode="auto">
            <a:xfrm>
              <a:off x="519065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Line 1915">
              <a:extLst>
                <a:ext uri="{FF2B5EF4-FFF2-40B4-BE49-F238E27FC236}">
                  <a16:creationId xmlns:a16="http://schemas.microsoft.com/office/drawing/2014/main" id="{25146ED4-0B3C-2FFD-EAE1-7D13F43F10C8}"/>
                </a:ext>
              </a:extLst>
            </p:cNvPr>
            <p:cNvSpPr>
              <a:spLocks noChangeShapeType="1"/>
            </p:cNvSpPr>
            <p:nvPr/>
          </p:nvSpPr>
          <p:spPr bwMode="auto">
            <a:xfrm>
              <a:off x="519065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3" name="Line 1916">
              <a:extLst>
                <a:ext uri="{FF2B5EF4-FFF2-40B4-BE49-F238E27FC236}">
                  <a16:creationId xmlns:a16="http://schemas.microsoft.com/office/drawing/2014/main" id="{F817D975-B53B-C2A1-529E-83FB8290AF86}"/>
                </a:ext>
              </a:extLst>
            </p:cNvPr>
            <p:cNvSpPr>
              <a:spLocks noChangeShapeType="1"/>
            </p:cNvSpPr>
            <p:nvPr/>
          </p:nvSpPr>
          <p:spPr bwMode="auto">
            <a:xfrm>
              <a:off x="519065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4" name="Line 1917">
              <a:extLst>
                <a:ext uri="{FF2B5EF4-FFF2-40B4-BE49-F238E27FC236}">
                  <a16:creationId xmlns:a16="http://schemas.microsoft.com/office/drawing/2014/main" id="{F22EC14D-E89B-5E12-FAF5-79C61B2C8AF3}"/>
                </a:ext>
              </a:extLst>
            </p:cNvPr>
            <p:cNvSpPr>
              <a:spLocks noChangeShapeType="1"/>
            </p:cNvSpPr>
            <p:nvPr/>
          </p:nvSpPr>
          <p:spPr bwMode="auto">
            <a:xfrm>
              <a:off x="519555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5" name="Line 1918">
              <a:extLst>
                <a:ext uri="{FF2B5EF4-FFF2-40B4-BE49-F238E27FC236}">
                  <a16:creationId xmlns:a16="http://schemas.microsoft.com/office/drawing/2014/main" id="{0C3D4602-B234-B1AD-1F7C-236F254B3AD0}"/>
                </a:ext>
              </a:extLst>
            </p:cNvPr>
            <p:cNvSpPr>
              <a:spLocks noChangeShapeType="1"/>
            </p:cNvSpPr>
            <p:nvPr/>
          </p:nvSpPr>
          <p:spPr bwMode="auto">
            <a:xfrm>
              <a:off x="519555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6" name="Line 1919">
              <a:extLst>
                <a:ext uri="{FF2B5EF4-FFF2-40B4-BE49-F238E27FC236}">
                  <a16:creationId xmlns:a16="http://schemas.microsoft.com/office/drawing/2014/main" id="{CFDCC8A7-DFA1-7FC5-B9CB-2F878DA3A6D2}"/>
                </a:ext>
              </a:extLst>
            </p:cNvPr>
            <p:cNvSpPr>
              <a:spLocks noChangeShapeType="1"/>
            </p:cNvSpPr>
            <p:nvPr/>
          </p:nvSpPr>
          <p:spPr bwMode="auto">
            <a:xfrm>
              <a:off x="519800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Line 1920">
              <a:extLst>
                <a:ext uri="{FF2B5EF4-FFF2-40B4-BE49-F238E27FC236}">
                  <a16:creationId xmlns:a16="http://schemas.microsoft.com/office/drawing/2014/main" id="{624C84D6-84A5-E2CC-0765-026039884CBF}"/>
                </a:ext>
              </a:extLst>
            </p:cNvPr>
            <p:cNvSpPr>
              <a:spLocks noChangeShapeType="1"/>
            </p:cNvSpPr>
            <p:nvPr/>
          </p:nvSpPr>
          <p:spPr bwMode="auto">
            <a:xfrm>
              <a:off x="519800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8" name="Line 1921">
              <a:extLst>
                <a:ext uri="{FF2B5EF4-FFF2-40B4-BE49-F238E27FC236}">
                  <a16:creationId xmlns:a16="http://schemas.microsoft.com/office/drawing/2014/main" id="{925EAC9A-554D-7BA0-3B4C-FC435EB8CC00}"/>
                </a:ext>
              </a:extLst>
            </p:cNvPr>
            <p:cNvSpPr>
              <a:spLocks noChangeShapeType="1"/>
            </p:cNvSpPr>
            <p:nvPr/>
          </p:nvSpPr>
          <p:spPr bwMode="auto">
            <a:xfrm>
              <a:off x="519800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Line 1922">
              <a:extLst>
                <a:ext uri="{FF2B5EF4-FFF2-40B4-BE49-F238E27FC236}">
                  <a16:creationId xmlns:a16="http://schemas.microsoft.com/office/drawing/2014/main" id="{DFB0C9F0-56A9-F63B-2C72-3CC859CCAFDA}"/>
                </a:ext>
              </a:extLst>
            </p:cNvPr>
            <p:cNvSpPr>
              <a:spLocks noChangeShapeType="1"/>
            </p:cNvSpPr>
            <p:nvPr/>
          </p:nvSpPr>
          <p:spPr bwMode="auto">
            <a:xfrm>
              <a:off x="521025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0" name="Line 1923">
              <a:extLst>
                <a:ext uri="{FF2B5EF4-FFF2-40B4-BE49-F238E27FC236}">
                  <a16:creationId xmlns:a16="http://schemas.microsoft.com/office/drawing/2014/main" id="{41587A51-CA56-6412-DD6B-8B1026AB67E6}"/>
                </a:ext>
              </a:extLst>
            </p:cNvPr>
            <p:cNvSpPr>
              <a:spLocks noChangeShapeType="1"/>
            </p:cNvSpPr>
            <p:nvPr/>
          </p:nvSpPr>
          <p:spPr bwMode="auto">
            <a:xfrm>
              <a:off x="521025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1" name="Line 1924">
              <a:extLst>
                <a:ext uri="{FF2B5EF4-FFF2-40B4-BE49-F238E27FC236}">
                  <a16:creationId xmlns:a16="http://schemas.microsoft.com/office/drawing/2014/main" id="{9C66E3F1-5EA8-3E48-133F-629BE80D746A}"/>
                </a:ext>
              </a:extLst>
            </p:cNvPr>
            <p:cNvSpPr>
              <a:spLocks noChangeShapeType="1"/>
            </p:cNvSpPr>
            <p:nvPr/>
          </p:nvSpPr>
          <p:spPr bwMode="auto">
            <a:xfrm>
              <a:off x="521025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2" name="Line 1925">
              <a:extLst>
                <a:ext uri="{FF2B5EF4-FFF2-40B4-BE49-F238E27FC236}">
                  <a16:creationId xmlns:a16="http://schemas.microsoft.com/office/drawing/2014/main" id="{38D8EFD2-3B77-F0B5-B1C4-8E71B6A5023D}"/>
                </a:ext>
              </a:extLst>
            </p:cNvPr>
            <p:cNvSpPr>
              <a:spLocks noChangeShapeType="1"/>
            </p:cNvSpPr>
            <p:nvPr/>
          </p:nvSpPr>
          <p:spPr bwMode="auto">
            <a:xfrm>
              <a:off x="521270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3" name="Line 1926">
              <a:extLst>
                <a:ext uri="{FF2B5EF4-FFF2-40B4-BE49-F238E27FC236}">
                  <a16:creationId xmlns:a16="http://schemas.microsoft.com/office/drawing/2014/main" id="{2CDA7CF6-B30F-A85C-8AFD-0DC240AD71FB}"/>
                </a:ext>
              </a:extLst>
            </p:cNvPr>
            <p:cNvSpPr>
              <a:spLocks noChangeShapeType="1"/>
            </p:cNvSpPr>
            <p:nvPr/>
          </p:nvSpPr>
          <p:spPr bwMode="auto">
            <a:xfrm>
              <a:off x="521270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4" name="Line 1927">
              <a:extLst>
                <a:ext uri="{FF2B5EF4-FFF2-40B4-BE49-F238E27FC236}">
                  <a16:creationId xmlns:a16="http://schemas.microsoft.com/office/drawing/2014/main" id="{000390DC-3491-F7D7-0251-DE25019C7CC2}"/>
                </a:ext>
              </a:extLst>
            </p:cNvPr>
            <p:cNvSpPr>
              <a:spLocks noChangeShapeType="1"/>
            </p:cNvSpPr>
            <p:nvPr/>
          </p:nvSpPr>
          <p:spPr bwMode="auto">
            <a:xfrm>
              <a:off x="521270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Line 1928">
              <a:extLst>
                <a:ext uri="{FF2B5EF4-FFF2-40B4-BE49-F238E27FC236}">
                  <a16:creationId xmlns:a16="http://schemas.microsoft.com/office/drawing/2014/main" id="{AB1C8EA3-6790-116B-C311-2FF921532001}"/>
                </a:ext>
              </a:extLst>
            </p:cNvPr>
            <p:cNvSpPr>
              <a:spLocks noChangeShapeType="1"/>
            </p:cNvSpPr>
            <p:nvPr/>
          </p:nvSpPr>
          <p:spPr bwMode="auto">
            <a:xfrm>
              <a:off x="521270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6" name="Line 1929">
              <a:extLst>
                <a:ext uri="{FF2B5EF4-FFF2-40B4-BE49-F238E27FC236}">
                  <a16:creationId xmlns:a16="http://schemas.microsoft.com/office/drawing/2014/main" id="{45FAE5EC-5D6E-97A9-26A4-2CBB2CC772FE}"/>
                </a:ext>
              </a:extLst>
            </p:cNvPr>
            <p:cNvSpPr>
              <a:spLocks noChangeShapeType="1"/>
            </p:cNvSpPr>
            <p:nvPr/>
          </p:nvSpPr>
          <p:spPr bwMode="auto">
            <a:xfrm>
              <a:off x="521761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7" name="Line 1930">
              <a:extLst>
                <a:ext uri="{FF2B5EF4-FFF2-40B4-BE49-F238E27FC236}">
                  <a16:creationId xmlns:a16="http://schemas.microsoft.com/office/drawing/2014/main" id="{3155559D-3BB8-A8E2-C389-A71150DF0622}"/>
                </a:ext>
              </a:extLst>
            </p:cNvPr>
            <p:cNvSpPr>
              <a:spLocks noChangeShapeType="1"/>
            </p:cNvSpPr>
            <p:nvPr/>
          </p:nvSpPr>
          <p:spPr bwMode="auto">
            <a:xfrm>
              <a:off x="521761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8" name="Line 1931">
              <a:extLst>
                <a:ext uri="{FF2B5EF4-FFF2-40B4-BE49-F238E27FC236}">
                  <a16:creationId xmlns:a16="http://schemas.microsoft.com/office/drawing/2014/main" id="{738FF38C-CE6D-B42E-B1A8-FF933DB3D42A}"/>
                </a:ext>
              </a:extLst>
            </p:cNvPr>
            <p:cNvSpPr>
              <a:spLocks noChangeShapeType="1"/>
            </p:cNvSpPr>
            <p:nvPr/>
          </p:nvSpPr>
          <p:spPr bwMode="auto">
            <a:xfrm>
              <a:off x="521761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09" name="Line 1932">
              <a:extLst>
                <a:ext uri="{FF2B5EF4-FFF2-40B4-BE49-F238E27FC236}">
                  <a16:creationId xmlns:a16="http://schemas.microsoft.com/office/drawing/2014/main" id="{B1C5C358-13EE-F7B6-069A-2148CD842374}"/>
                </a:ext>
              </a:extLst>
            </p:cNvPr>
            <p:cNvSpPr>
              <a:spLocks noChangeShapeType="1"/>
            </p:cNvSpPr>
            <p:nvPr/>
          </p:nvSpPr>
          <p:spPr bwMode="auto">
            <a:xfrm>
              <a:off x="522006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0" name="Line 1933">
              <a:extLst>
                <a:ext uri="{FF2B5EF4-FFF2-40B4-BE49-F238E27FC236}">
                  <a16:creationId xmlns:a16="http://schemas.microsoft.com/office/drawing/2014/main" id="{24703BC2-C44A-C3B4-700B-04ABA30C9A1E}"/>
                </a:ext>
              </a:extLst>
            </p:cNvPr>
            <p:cNvSpPr>
              <a:spLocks noChangeShapeType="1"/>
            </p:cNvSpPr>
            <p:nvPr/>
          </p:nvSpPr>
          <p:spPr bwMode="auto">
            <a:xfrm>
              <a:off x="522006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1" name="Line 1934">
              <a:extLst>
                <a:ext uri="{FF2B5EF4-FFF2-40B4-BE49-F238E27FC236}">
                  <a16:creationId xmlns:a16="http://schemas.microsoft.com/office/drawing/2014/main" id="{045476F0-319D-6413-8453-3990736BF37D}"/>
                </a:ext>
              </a:extLst>
            </p:cNvPr>
            <p:cNvSpPr>
              <a:spLocks noChangeShapeType="1"/>
            </p:cNvSpPr>
            <p:nvPr/>
          </p:nvSpPr>
          <p:spPr bwMode="auto">
            <a:xfrm>
              <a:off x="522496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2" name="Line 1935">
              <a:extLst>
                <a:ext uri="{FF2B5EF4-FFF2-40B4-BE49-F238E27FC236}">
                  <a16:creationId xmlns:a16="http://schemas.microsoft.com/office/drawing/2014/main" id="{ABF48D05-4B09-6CE0-1953-026123D01E5D}"/>
                </a:ext>
              </a:extLst>
            </p:cNvPr>
            <p:cNvSpPr>
              <a:spLocks noChangeShapeType="1"/>
            </p:cNvSpPr>
            <p:nvPr/>
          </p:nvSpPr>
          <p:spPr bwMode="auto">
            <a:xfrm>
              <a:off x="522741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3" name="Line 1936">
              <a:extLst>
                <a:ext uri="{FF2B5EF4-FFF2-40B4-BE49-F238E27FC236}">
                  <a16:creationId xmlns:a16="http://schemas.microsoft.com/office/drawing/2014/main" id="{26B92321-8EA3-19E2-269C-EBA0AEADB2BC}"/>
                </a:ext>
              </a:extLst>
            </p:cNvPr>
            <p:cNvSpPr>
              <a:spLocks noChangeShapeType="1"/>
            </p:cNvSpPr>
            <p:nvPr/>
          </p:nvSpPr>
          <p:spPr bwMode="auto">
            <a:xfrm>
              <a:off x="522741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4" name="Line 1937">
              <a:extLst>
                <a:ext uri="{FF2B5EF4-FFF2-40B4-BE49-F238E27FC236}">
                  <a16:creationId xmlns:a16="http://schemas.microsoft.com/office/drawing/2014/main" id="{362B5E3C-7F1A-C9A7-E46E-2E5D0A7783B7}"/>
                </a:ext>
              </a:extLst>
            </p:cNvPr>
            <p:cNvSpPr>
              <a:spLocks noChangeShapeType="1"/>
            </p:cNvSpPr>
            <p:nvPr/>
          </p:nvSpPr>
          <p:spPr bwMode="auto">
            <a:xfrm>
              <a:off x="522741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5" name="Line 1938">
              <a:extLst>
                <a:ext uri="{FF2B5EF4-FFF2-40B4-BE49-F238E27FC236}">
                  <a16:creationId xmlns:a16="http://schemas.microsoft.com/office/drawing/2014/main" id="{0A295424-9B5E-CBE1-935F-B95B90D15681}"/>
                </a:ext>
              </a:extLst>
            </p:cNvPr>
            <p:cNvSpPr>
              <a:spLocks noChangeShapeType="1"/>
            </p:cNvSpPr>
            <p:nvPr/>
          </p:nvSpPr>
          <p:spPr bwMode="auto">
            <a:xfrm>
              <a:off x="522741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6" name="Line 1939">
              <a:extLst>
                <a:ext uri="{FF2B5EF4-FFF2-40B4-BE49-F238E27FC236}">
                  <a16:creationId xmlns:a16="http://schemas.microsoft.com/office/drawing/2014/main" id="{EAADEBC3-6BCB-E0C0-AC6F-7A881AA8ECFF}"/>
                </a:ext>
              </a:extLst>
            </p:cNvPr>
            <p:cNvSpPr>
              <a:spLocks noChangeShapeType="1"/>
            </p:cNvSpPr>
            <p:nvPr/>
          </p:nvSpPr>
          <p:spPr bwMode="auto">
            <a:xfrm>
              <a:off x="522741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7" name="Line 1940">
              <a:extLst>
                <a:ext uri="{FF2B5EF4-FFF2-40B4-BE49-F238E27FC236}">
                  <a16:creationId xmlns:a16="http://schemas.microsoft.com/office/drawing/2014/main" id="{7BE6F1F0-08A8-B29B-A160-FA1A0D6E440B}"/>
                </a:ext>
              </a:extLst>
            </p:cNvPr>
            <p:cNvSpPr>
              <a:spLocks noChangeShapeType="1"/>
            </p:cNvSpPr>
            <p:nvPr/>
          </p:nvSpPr>
          <p:spPr bwMode="auto">
            <a:xfrm>
              <a:off x="522986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8" name="Line 1941">
              <a:extLst>
                <a:ext uri="{FF2B5EF4-FFF2-40B4-BE49-F238E27FC236}">
                  <a16:creationId xmlns:a16="http://schemas.microsoft.com/office/drawing/2014/main" id="{A32404AA-AA4A-6B83-817D-1170041D20C9}"/>
                </a:ext>
              </a:extLst>
            </p:cNvPr>
            <p:cNvSpPr>
              <a:spLocks noChangeShapeType="1"/>
            </p:cNvSpPr>
            <p:nvPr/>
          </p:nvSpPr>
          <p:spPr bwMode="auto">
            <a:xfrm>
              <a:off x="522986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19" name="Line 1942">
              <a:extLst>
                <a:ext uri="{FF2B5EF4-FFF2-40B4-BE49-F238E27FC236}">
                  <a16:creationId xmlns:a16="http://schemas.microsoft.com/office/drawing/2014/main" id="{7DB08EE3-AC52-0B90-379B-7EB7A4353FAB}"/>
                </a:ext>
              </a:extLst>
            </p:cNvPr>
            <p:cNvSpPr>
              <a:spLocks noChangeShapeType="1"/>
            </p:cNvSpPr>
            <p:nvPr/>
          </p:nvSpPr>
          <p:spPr bwMode="auto">
            <a:xfrm>
              <a:off x="523476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0" name="Line 1943">
              <a:extLst>
                <a:ext uri="{FF2B5EF4-FFF2-40B4-BE49-F238E27FC236}">
                  <a16:creationId xmlns:a16="http://schemas.microsoft.com/office/drawing/2014/main" id="{37963C89-0023-2930-42C1-08467E90A017}"/>
                </a:ext>
              </a:extLst>
            </p:cNvPr>
            <p:cNvSpPr>
              <a:spLocks noChangeShapeType="1"/>
            </p:cNvSpPr>
            <p:nvPr/>
          </p:nvSpPr>
          <p:spPr bwMode="auto">
            <a:xfrm>
              <a:off x="523476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1" name="Line 1944">
              <a:extLst>
                <a:ext uri="{FF2B5EF4-FFF2-40B4-BE49-F238E27FC236}">
                  <a16:creationId xmlns:a16="http://schemas.microsoft.com/office/drawing/2014/main" id="{FB32D56E-827C-8F38-1A75-41832C008407}"/>
                </a:ext>
              </a:extLst>
            </p:cNvPr>
            <p:cNvSpPr>
              <a:spLocks noChangeShapeType="1"/>
            </p:cNvSpPr>
            <p:nvPr/>
          </p:nvSpPr>
          <p:spPr bwMode="auto">
            <a:xfrm>
              <a:off x="523476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2" name="Line 1945">
              <a:extLst>
                <a:ext uri="{FF2B5EF4-FFF2-40B4-BE49-F238E27FC236}">
                  <a16:creationId xmlns:a16="http://schemas.microsoft.com/office/drawing/2014/main" id="{29DBCD83-ACDC-C88D-4E53-E53C2BA2674D}"/>
                </a:ext>
              </a:extLst>
            </p:cNvPr>
            <p:cNvSpPr>
              <a:spLocks noChangeShapeType="1"/>
            </p:cNvSpPr>
            <p:nvPr/>
          </p:nvSpPr>
          <p:spPr bwMode="auto">
            <a:xfrm>
              <a:off x="523476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3" name="Line 1946">
              <a:extLst>
                <a:ext uri="{FF2B5EF4-FFF2-40B4-BE49-F238E27FC236}">
                  <a16:creationId xmlns:a16="http://schemas.microsoft.com/office/drawing/2014/main" id="{CD1C5D97-DAD2-948B-5DA4-A8D4140FD07B}"/>
                </a:ext>
              </a:extLst>
            </p:cNvPr>
            <p:cNvSpPr>
              <a:spLocks noChangeShapeType="1"/>
            </p:cNvSpPr>
            <p:nvPr/>
          </p:nvSpPr>
          <p:spPr bwMode="auto">
            <a:xfrm>
              <a:off x="523476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4" name="Line 1947">
              <a:extLst>
                <a:ext uri="{FF2B5EF4-FFF2-40B4-BE49-F238E27FC236}">
                  <a16:creationId xmlns:a16="http://schemas.microsoft.com/office/drawing/2014/main" id="{1A82E454-C3E6-A94E-527C-86A7F4723232}"/>
                </a:ext>
              </a:extLst>
            </p:cNvPr>
            <p:cNvSpPr>
              <a:spLocks noChangeShapeType="1"/>
            </p:cNvSpPr>
            <p:nvPr/>
          </p:nvSpPr>
          <p:spPr bwMode="auto">
            <a:xfrm>
              <a:off x="523967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5" name="Line 1948">
              <a:extLst>
                <a:ext uri="{FF2B5EF4-FFF2-40B4-BE49-F238E27FC236}">
                  <a16:creationId xmlns:a16="http://schemas.microsoft.com/office/drawing/2014/main" id="{B92DFE92-64ED-65EA-F628-6CFE65872A12}"/>
                </a:ext>
              </a:extLst>
            </p:cNvPr>
            <p:cNvSpPr>
              <a:spLocks noChangeShapeType="1"/>
            </p:cNvSpPr>
            <p:nvPr/>
          </p:nvSpPr>
          <p:spPr bwMode="auto">
            <a:xfrm>
              <a:off x="524212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6" name="Line 1949">
              <a:extLst>
                <a:ext uri="{FF2B5EF4-FFF2-40B4-BE49-F238E27FC236}">
                  <a16:creationId xmlns:a16="http://schemas.microsoft.com/office/drawing/2014/main" id="{561AAA1E-2E59-68AF-7B39-BC8F14002BB5}"/>
                </a:ext>
              </a:extLst>
            </p:cNvPr>
            <p:cNvSpPr>
              <a:spLocks noChangeShapeType="1"/>
            </p:cNvSpPr>
            <p:nvPr/>
          </p:nvSpPr>
          <p:spPr bwMode="auto">
            <a:xfrm>
              <a:off x="524212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7" name="Line 1950">
              <a:extLst>
                <a:ext uri="{FF2B5EF4-FFF2-40B4-BE49-F238E27FC236}">
                  <a16:creationId xmlns:a16="http://schemas.microsoft.com/office/drawing/2014/main" id="{2B2443D9-BCA0-754A-B3A5-8ECCA3C2D52F}"/>
                </a:ext>
              </a:extLst>
            </p:cNvPr>
            <p:cNvSpPr>
              <a:spLocks noChangeShapeType="1"/>
            </p:cNvSpPr>
            <p:nvPr/>
          </p:nvSpPr>
          <p:spPr bwMode="auto">
            <a:xfrm>
              <a:off x="524457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8" name="Line 1951">
              <a:extLst>
                <a:ext uri="{FF2B5EF4-FFF2-40B4-BE49-F238E27FC236}">
                  <a16:creationId xmlns:a16="http://schemas.microsoft.com/office/drawing/2014/main" id="{B228F114-9DAF-270B-1206-BCB296B68A0A}"/>
                </a:ext>
              </a:extLst>
            </p:cNvPr>
            <p:cNvSpPr>
              <a:spLocks noChangeShapeType="1"/>
            </p:cNvSpPr>
            <p:nvPr/>
          </p:nvSpPr>
          <p:spPr bwMode="auto">
            <a:xfrm>
              <a:off x="524702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29" name="Line 1952">
              <a:extLst>
                <a:ext uri="{FF2B5EF4-FFF2-40B4-BE49-F238E27FC236}">
                  <a16:creationId xmlns:a16="http://schemas.microsoft.com/office/drawing/2014/main" id="{BD4A341B-343B-12D9-DAAA-4C2DE71A96B8}"/>
                </a:ext>
              </a:extLst>
            </p:cNvPr>
            <p:cNvSpPr>
              <a:spLocks noChangeShapeType="1"/>
            </p:cNvSpPr>
            <p:nvPr/>
          </p:nvSpPr>
          <p:spPr bwMode="auto">
            <a:xfrm>
              <a:off x="524702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0" name="Line 1953">
              <a:extLst>
                <a:ext uri="{FF2B5EF4-FFF2-40B4-BE49-F238E27FC236}">
                  <a16:creationId xmlns:a16="http://schemas.microsoft.com/office/drawing/2014/main" id="{B3C353D1-EE97-DBFF-BC92-ECF840AC0D4A}"/>
                </a:ext>
              </a:extLst>
            </p:cNvPr>
            <p:cNvSpPr>
              <a:spLocks noChangeShapeType="1"/>
            </p:cNvSpPr>
            <p:nvPr/>
          </p:nvSpPr>
          <p:spPr bwMode="auto">
            <a:xfrm>
              <a:off x="524947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1" name="Line 1954">
              <a:extLst>
                <a:ext uri="{FF2B5EF4-FFF2-40B4-BE49-F238E27FC236}">
                  <a16:creationId xmlns:a16="http://schemas.microsoft.com/office/drawing/2014/main" id="{2820C055-4A40-699E-468F-5D66243680B4}"/>
                </a:ext>
              </a:extLst>
            </p:cNvPr>
            <p:cNvSpPr>
              <a:spLocks noChangeShapeType="1"/>
            </p:cNvSpPr>
            <p:nvPr/>
          </p:nvSpPr>
          <p:spPr bwMode="auto">
            <a:xfrm>
              <a:off x="524947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2" name="Line 1955">
              <a:extLst>
                <a:ext uri="{FF2B5EF4-FFF2-40B4-BE49-F238E27FC236}">
                  <a16:creationId xmlns:a16="http://schemas.microsoft.com/office/drawing/2014/main" id="{4C8C8A75-5856-BA69-8413-6E5136FE5AFC}"/>
                </a:ext>
              </a:extLst>
            </p:cNvPr>
            <p:cNvSpPr>
              <a:spLocks noChangeShapeType="1"/>
            </p:cNvSpPr>
            <p:nvPr/>
          </p:nvSpPr>
          <p:spPr bwMode="auto">
            <a:xfrm>
              <a:off x="524947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3" name="Line 1956">
              <a:extLst>
                <a:ext uri="{FF2B5EF4-FFF2-40B4-BE49-F238E27FC236}">
                  <a16:creationId xmlns:a16="http://schemas.microsoft.com/office/drawing/2014/main" id="{D388EA6D-148F-D19E-AA1A-A58F5757133A}"/>
                </a:ext>
              </a:extLst>
            </p:cNvPr>
            <p:cNvSpPr>
              <a:spLocks noChangeShapeType="1"/>
            </p:cNvSpPr>
            <p:nvPr/>
          </p:nvSpPr>
          <p:spPr bwMode="auto">
            <a:xfrm>
              <a:off x="524947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4" name="Line 1957">
              <a:extLst>
                <a:ext uri="{FF2B5EF4-FFF2-40B4-BE49-F238E27FC236}">
                  <a16:creationId xmlns:a16="http://schemas.microsoft.com/office/drawing/2014/main" id="{EC71810E-BD75-B746-A418-E86FD0CDA59B}"/>
                </a:ext>
              </a:extLst>
            </p:cNvPr>
            <p:cNvSpPr>
              <a:spLocks noChangeShapeType="1"/>
            </p:cNvSpPr>
            <p:nvPr/>
          </p:nvSpPr>
          <p:spPr bwMode="auto">
            <a:xfrm>
              <a:off x="525192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5" name="Line 1958">
              <a:extLst>
                <a:ext uri="{FF2B5EF4-FFF2-40B4-BE49-F238E27FC236}">
                  <a16:creationId xmlns:a16="http://schemas.microsoft.com/office/drawing/2014/main" id="{B6013274-0978-4E1F-FF6A-757E93EB4155}"/>
                </a:ext>
              </a:extLst>
            </p:cNvPr>
            <p:cNvSpPr>
              <a:spLocks noChangeShapeType="1"/>
            </p:cNvSpPr>
            <p:nvPr/>
          </p:nvSpPr>
          <p:spPr bwMode="auto">
            <a:xfrm>
              <a:off x="525192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6" name="Line 1959">
              <a:extLst>
                <a:ext uri="{FF2B5EF4-FFF2-40B4-BE49-F238E27FC236}">
                  <a16:creationId xmlns:a16="http://schemas.microsoft.com/office/drawing/2014/main" id="{28DE26B9-7639-40E3-7FBD-17C8C293C577}"/>
                </a:ext>
              </a:extLst>
            </p:cNvPr>
            <p:cNvSpPr>
              <a:spLocks noChangeShapeType="1"/>
            </p:cNvSpPr>
            <p:nvPr/>
          </p:nvSpPr>
          <p:spPr bwMode="auto">
            <a:xfrm>
              <a:off x="525192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Line 1960">
              <a:extLst>
                <a:ext uri="{FF2B5EF4-FFF2-40B4-BE49-F238E27FC236}">
                  <a16:creationId xmlns:a16="http://schemas.microsoft.com/office/drawing/2014/main" id="{F60F47E9-BE4A-DDBA-644E-F1F1DEE8ECA8}"/>
                </a:ext>
              </a:extLst>
            </p:cNvPr>
            <p:cNvSpPr>
              <a:spLocks noChangeShapeType="1"/>
            </p:cNvSpPr>
            <p:nvPr/>
          </p:nvSpPr>
          <p:spPr bwMode="auto">
            <a:xfrm>
              <a:off x="525437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8" name="Line 1961">
              <a:extLst>
                <a:ext uri="{FF2B5EF4-FFF2-40B4-BE49-F238E27FC236}">
                  <a16:creationId xmlns:a16="http://schemas.microsoft.com/office/drawing/2014/main" id="{810A5084-C59B-92C4-9A9B-5614ED237D3E}"/>
                </a:ext>
              </a:extLst>
            </p:cNvPr>
            <p:cNvSpPr>
              <a:spLocks noChangeShapeType="1"/>
            </p:cNvSpPr>
            <p:nvPr/>
          </p:nvSpPr>
          <p:spPr bwMode="auto">
            <a:xfrm>
              <a:off x="525437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39" name="Line 1962">
              <a:extLst>
                <a:ext uri="{FF2B5EF4-FFF2-40B4-BE49-F238E27FC236}">
                  <a16:creationId xmlns:a16="http://schemas.microsoft.com/office/drawing/2014/main" id="{25CB19B0-54FC-4595-9F29-EF0FAB621091}"/>
                </a:ext>
              </a:extLst>
            </p:cNvPr>
            <p:cNvSpPr>
              <a:spLocks noChangeShapeType="1"/>
            </p:cNvSpPr>
            <p:nvPr/>
          </p:nvSpPr>
          <p:spPr bwMode="auto">
            <a:xfrm>
              <a:off x="525437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0" name="Line 1963">
              <a:extLst>
                <a:ext uri="{FF2B5EF4-FFF2-40B4-BE49-F238E27FC236}">
                  <a16:creationId xmlns:a16="http://schemas.microsoft.com/office/drawing/2014/main" id="{3F8575CA-B993-0491-150C-EE7550FD9166}"/>
                </a:ext>
              </a:extLst>
            </p:cNvPr>
            <p:cNvSpPr>
              <a:spLocks noChangeShapeType="1"/>
            </p:cNvSpPr>
            <p:nvPr/>
          </p:nvSpPr>
          <p:spPr bwMode="auto">
            <a:xfrm>
              <a:off x="525437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1" name="Line 1964">
              <a:extLst>
                <a:ext uri="{FF2B5EF4-FFF2-40B4-BE49-F238E27FC236}">
                  <a16:creationId xmlns:a16="http://schemas.microsoft.com/office/drawing/2014/main" id="{5B0840FB-31CB-7EBE-624E-B7603DE57B3E}"/>
                </a:ext>
              </a:extLst>
            </p:cNvPr>
            <p:cNvSpPr>
              <a:spLocks noChangeShapeType="1"/>
            </p:cNvSpPr>
            <p:nvPr/>
          </p:nvSpPr>
          <p:spPr bwMode="auto">
            <a:xfrm>
              <a:off x="525682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2" name="Line 1965">
              <a:extLst>
                <a:ext uri="{FF2B5EF4-FFF2-40B4-BE49-F238E27FC236}">
                  <a16:creationId xmlns:a16="http://schemas.microsoft.com/office/drawing/2014/main" id="{6011CB20-E92A-BC4F-E1B5-8CE0D3372B04}"/>
                </a:ext>
              </a:extLst>
            </p:cNvPr>
            <p:cNvSpPr>
              <a:spLocks noChangeShapeType="1"/>
            </p:cNvSpPr>
            <p:nvPr/>
          </p:nvSpPr>
          <p:spPr bwMode="auto">
            <a:xfrm>
              <a:off x="526173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3" name="Line 1966">
              <a:extLst>
                <a:ext uri="{FF2B5EF4-FFF2-40B4-BE49-F238E27FC236}">
                  <a16:creationId xmlns:a16="http://schemas.microsoft.com/office/drawing/2014/main" id="{0E00C478-27AD-FF6A-42C9-F1E839836738}"/>
                </a:ext>
              </a:extLst>
            </p:cNvPr>
            <p:cNvSpPr>
              <a:spLocks noChangeShapeType="1"/>
            </p:cNvSpPr>
            <p:nvPr/>
          </p:nvSpPr>
          <p:spPr bwMode="auto">
            <a:xfrm>
              <a:off x="526173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4" name="Line 1967">
              <a:extLst>
                <a:ext uri="{FF2B5EF4-FFF2-40B4-BE49-F238E27FC236}">
                  <a16:creationId xmlns:a16="http://schemas.microsoft.com/office/drawing/2014/main" id="{08628C24-AFDA-716B-0AD8-9AA17AE229DA}"/>
                </a:ext>
              </a:extLst>
            </p:cNvPr>
            <p:cNvSpPr>
              <a:spLocks noChangeShapeType="1"/>
            </p:cNvSpPr>
            <p:nvPr/>
          </p:nvSpPr>
          <p:spPr bwMode="auto">
            <a:xfrm>
              <a:off x="526663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5" name="Line 1968">
              <a:extLst>
                <a:ext uri="{FF2B5EF4-FFF2-40B4-BE49-F238E27FC236}">
                  <a16:creationId xmlns:a16="http://schemas.microsoft.com/office/drawing/2014/main" id="{1C68FABB-384C-AF11-2CE1-D39449AC5A45}"/>
                </a:ext>
              </a:extLst>
            </p:cNvPr>
            <p:cNvSpPr>
              <a:spLocks noChangeShapeType="1"/>
            </p:cNvSpPr>
            <p:nvPr/>
          </p:nvSpPr>
          <p:spPr bwMode="auto">
            <a:xfrm>
              <a:off x="526663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6" name="Line 1969">
              <a:extLst>
                <a:ext uri="{FF2B5EF4-FFF2-40B4-BE49-F238E27FC236}">
                  <a16:creationId xmlns:a16="http://schemas.microsoft.com/office/drawing/2014/main" id="{AFC4B18E-FA2A-EEE5-3BDD-C09C900D0F09}"/>
                </a:ext>
              </a:extLst>
            </p:cNvPr>
            <p:cNvSpPr>
              <a:spLocks noChangeShapeType="1"/>
            </p:cNvSpPr>
            <p:nvPr/>
          </p:nvSpPr>
          <p:spPr bwMode="auto">
            <a:xfrm>
              <a:off x="526663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7" name="Line 1970">
              <a:extLst>
                <a:ext uri="{FF2B5EF4-FFF2-40B4-BE49-F238E27FC236}">
                  <a16:creationId xmlns:a16="http://schemas.microsoft.com/office/drawing/2014/main" id="{744495DC-66A1-BFC0-6D32-1E37A935BFC9}"/>
                </a:ext>
              </a:extLst>
            </p:cNvPr>
            <p:cNvSpPr>
              <a:spLocks noChangeShapeType="1"/>
            </p:cNvSpPr>
            <p:nvPr/>
          </p:nvSpPr>
          <p:spPr bwMode="auto">
            <a:xfrm>
              <a:off x="526663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8" name="Line 1971">
              <a:extLst>
                <a:ext uri="{FF2B5EF4-FFF2-40B4-BE49-F238E27FC236}">
                  <a16:creationId xmlns:a16="http://schemas.microsoft.com/office/drawing/2014/main" id="{932E6BD7-BE42-6F80-AA2D-593E547B86E8}"/>
                </a:ext>
              </a:extLst>
            </p:cNvPr>
            <p:cNvSpPr>
              <a:spLocks noChangeShapeType="1"/>
            </p:cNvSpPr>
            <p:nvPr/>
          </p:nvSpPr>
          <p:spPr bwMode="auto">
            <a:xfrm>
              <a:off x="526663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49" name="Line 1972">
              <a:extLst>
                <a:ext uri="{FF2B5EF4-FFF2-40B4-BE49-F238E27FC236}">
                  <a16:creationId xmlns:a16="http://schemas.microsoft.com/office/drawing/2014/main" id="{5DFE6B65-0EDA-3355-F3F6-08F45D78FB44}"/>
                </a:ext>
              </a:extLst>
            </p:cNvPr>
            <p:cNvSpPr>
              <a:spLocks noChangeShapeType="1"/>
            </p:cNvSpPr>
            <p:nvPr/>
          </p:nvSpPr>
          <p:spPr bwMode="auto">
            <a:xfrm>
              <a:off x="526663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0" name="Line 1973">
              <a:extLst>
                <a:ext uri="{FF2B5EF4-FFF2-40B4-BE49-F238E27FC236}">
                  <a16:creationId xmlns:a16="http://schemas.microsoft.com/office/drawing/2014/main" id="{751B4B1B-B643-32A8-1491-207F260F6913}"/>
                </a:ext>
              </a:extLst>
            </p:cNvPr>
            <p:cNvSpPr>
              <a:spLocks noChangeShapeType="1"/>
            </p:cNvSpPr>
            <p:nvPr/>
          </p:nvSpPr>
          <p:spPr bwMode="auto">
            <a:xfrm>
              <a:off x="527153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1" name="Line 1974">
              <a:extLst>
                <a:ext uri="{FF2B5EF4-FFF2-40B4-BE49-F238E27FC236}">
                  <a16:creationId xmlns:a16="http://schemas.microsoft.com/office/drawing/2014/main" id="{22DE4552-CB2A-190F-4B40-EE984C67D769}"/>
                </a:ext>
              </a:extLst>
            </p:cNvPr>
            <p:cNvSpPr>
              <a:spLocks noChangeShapeType="1"/>
            </p:cNvSpPr>
            <p:nvPr/>
          </p:nvSpPr>
          <p:spPr bwMode="auto">
            <a:xfrm>
              <a:off x="527153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2" name="Line 1975">
              <a:extLst>
                <a:ext uri="{FF2B5EF4-FFF2-40B4-BE49-F238E27FC236}">
                  <a16:creationId xmlns:a16="http://schemas.microsoft.com/office/drawing/2014/main" id="{0BD7C611-7176-F091-2AEC-9E1C8D403300}"/>
                </a:ext>
              </a:extLst>
            </p:cNvPr>
            <p:cNvSpPr>
              <a:spLocks noChangeShapeType="1"/>
            </p:cNvSpPr>
            <p:nvPr/>
          </p:nvSpPr>
          <p:spPr bwMode="auto">
            <a:xfrm>
              <a:off x="527398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3" name="Line 1976">
              <a:extLst>
                <a:ext uri="{FF2B5EF4-FFF2-40B4-BE49-F238E27FC236}">
                  <a16:creationId xmlns:a16="http://schemas.microsoft.com/office/drawing/2014/main" id="{48845262-75FA-EDCA-E5F4-BF609DB38516}"/>
                </a:ext>
              </a:extLst>
            </p:cNvPr>
            <p:cNvSpPr>
              <a:spLocks noChangeShapeType="1"/>
            </p:cNvSpPr>
            <p:nvPr/>
          </p:nvSpPr>
          <p:spPr bwMode="auto">
            <a:xfrm>
              <a:off x="527643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4" name="Line 1977">
              <a:extLst>
                <a:ext uri="{FF2B5EF4-FFF2-40B4-BE49-F238E27FC236}">
                  <a16:creationId xmlns:a16="http://schemas.microsoft.com/office/drawing/2014/main" id="{5CD32274-CF80-74B6-30A6-F931AC87057C}"/>
                </a:ext>
              </a:extLst>
            </p:cNvPr>
            <p:cNvSpPr>
              <a:spLocks noChangeShapeType="1"/>
            </p:cNvSpPr>
            <p:nvPr/>
          </p:nvSpPr>
          <p:spPr bwMode="auto">
            <a:xfrm>
              <a:off x="528379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5" name="Line 1978">
              <a:extLst>
                <a:ext uri="{FF2B5EF4-FFF2-40B4-BE49-F238E27FC236}">
                  <a16:creationId xmlns:a16="http://schemas.microsoft.com/office/drawing/2014/main" id="{F7B2FAAD-DEF8-CE3C-080A-BB7720452C6A}"/>
                </a:ext>
              </a:extLst>
            </p:cNvPr>
            <p:cNvSpPr>
              <a:spLocks noChangeShapeType="1"/>
            </p:cNvSpPr>
            <p:nvPr/>
          </p:nvSpPr>
          <p:spPr bwMode="auto">
            <a:xfrm>
              <a:off x="528624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6" name="Line 1979">
              <a:extLst>
                <a:ext uri="{FF2B5EF4-FFF2-40B4-BE49-F238E27FC236}">
                  <a16:creationId xmlns:a16="http://schemas.microsoft.com/office/drawing/2014/main" id="{26C3736A-F5D5-2464-517F-F6B6B6D3E28B}"/>
                </a:ext>
              </a:extLst>
            </p:cNvPr>
            <p:cNvSpPr>
              <a:spLocks noChangeShapeType="1"/>
            </p:cNvSpPr>
            <p:nvPr/>
          </p:nvSpPr>
          <p:spPr bwMode="auto">
            <a:xfrm>
              <a:off x="528624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7" name="Line 1980">
              <a:extLst>
                <a:ext uri="{FF2B5EF4-FFF2-40B4-BE49-F238E27FC236}">
                  <a16:creationId xmlns:a16="http://schemas.microsoft.com/office/drawing/2014/main" id="{8860DE2D-4458-C2EF-AD48-C25D648C13B4}"/>
                </a:ext>
              </a:extLst>
            </p:cNvPr>
            <p:cNvSpPr>
              <a:spLocks noChangeShapeType="1"/>
            </p:cNvSpPr>
            <p:nvPr/>
          </p:nvSpPr>
          <p:spPr bwMode="auto">
            <a:xfrm>
              <a:off x="528624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8" name="Line 1981">
              <a:extLst>
                <a:ext uri="{FF2B5EF4-FFF2-40B4-BE49-F238E27FC236}">
                  <a16:creationId xmlns:a16="http://schemas.microsoft.com/office/drawing/2014/main" id="{597F74BA-4397-3F68-1000-6AADD4F8F05B}"/>
                </a:ext>
              </a:extLst>
            </p:cNvPr>
            <p:cNvSpPr>
              <a:spLocks noChangeShapeType="1"/>
            </p:cNvSpPr>
            <p:nvPr/>
          </p:nvSpPr>
          <p:spPr bwMode="auto">
            <a:xfrm>
              <a:off x="529114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59" name="Line 1982">
              <a:extLst>
                <a:ext uri="{FF2B5EF4-FFF2-40B4-BE49-F238E27FC236}">
                  <a16:creationId xmlns:a16="http://schemas.microsoft.com/office/drawing/2014/main" id="{CD2C59C6-1BB2-E09D-4A3C-D3CA318F8CD3}"/>
                </a:ext>
              </a:extLst>
            </p:cNvPr>
            <p:cNvSpPr>
              <a:spLocks noChangeShapeType="1"/>
            </p:cNvSpPr>
            <p:nvPr/>
          </p:nvSpPr>
          <p:spPr bwMode="auto">
            <a:xfrm>
              <a:off x="529114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0" name="Line 1983">
              <a:extLst>
                <a:ext uri="{FF2B5EF4-FFF2-40B4-BE49-F238E27FC236}">
                  <a16:creationId xmlns:a16="http://schemas.microsoft.com/office/drawing/2014/main" id="{EC214F02-1854-5352-357B-2DC53A675704}"/>
                </a:ext>
              </a:extLst>
            </p:cNvPr>
            <p:cNvSpPr>
              <a:spLocks noChangeShapeType="1"/>
            </p:cNvSpPr>
            <p:nvPr/>
          </p:nvSpPr>
          <p:spPr bwMode="auto">
            <a:xfrm>
              <a:off x="529359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1" name="Line 1984">
              <a:extLst>
                <a:ext uri="{FF2B5EF4-FFF2-40B4-BE49-F238E27FC236}">
                  <a16:creationId xmlns:a16="http://schemas.microsoft.com/office/drawing/2014/main" id="{C70C4120-259A-F480-EFC2-1AC89B7310D4}"/>
                </a:ext>
              </a:extLst>
            </p:cNvPr>
            <p:cNvSpPr>
              <a:spLocks noChangeShapeType="1"/>
            </p:cNvSpPr>
            <p:nvPr/>
          </p:nvSpPr>
          <p:spPr bwMode="auto">
            <a:xfrm>
              <a:off x="529359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2" name="Line 1985">
              <a:extLst>
                <a:ext uri="{FF2B5EF4-FFF2-40B4-BE49-F238E27FC236}">
                  <a16:creationId xmlns:a16="http://schemas.microsoft.com/office/drawing/2014/main" id="{2092EAAF-1C55-5B1D-B91F-87517C296036}"/>
                </a:ext>
              </a:extLst>
            </p:cNvPr>
            <p:cNvSpPr>
              <a:spLocks noChangeShapeType="1"/>
            </p:cNvSpPr>
            <p:nvPr/>
          </p:nvSpPr>
          <p:spPr bwMode="auto">
            <a:xfrm>
              <a:off x="529359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3" name="Line 1986">
              <a:extLst>
                <a:ext uri="{FF2B5EF4-FFF2-40B4-BE49-F238E27FC236}">
                  <a16:creationId xmlns:a16="http://schemas.microsoft.com/office/drawing/2014/main" id="{156B3F70-7038-AA89-17D7-85C3AE52CCBA}"/>
                </a:ext>
              </a:extLst>
            </p:cNvPr>
            <p:cNvSpPr>
              <a:spLocks noChangeShapeType="1"/>
            </p:cNvSpPr>
            <p:nvPr/>
          </p:nvSpPr>
          <p:spPr bwMode="auto">
            <a:xfrm>
              <a:off x="529604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4" name="Line 1987">
              <a:extLst>
                <a:ext uri="{FF2B5EF4-FFF2-40B4-BE49-F238E27FC236}">
                  <a16:creationId xmlns:a16="http://schemas.microsoft.com/office/drawing/2014/main" id="{84E14390-B66A-BB72-7B71-670BE018C9A7}"/>
                </a:ext>
              </a:extLst>
            </p:cNvPr>
            <p:cNvSpPr>
              <a:spLocks noChangeShapeType="1"/>
            </p:cNvSpPr>
            <p:nvPr/>
          </p:nvSpPr>
          <p:spPr bwMode="auto">
            <a:xfrm>
              <a:off x="529604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5" name="Line 1988">
              <a:extLst>
                <a:ext uri="{FF2B5EF4-FFF2-40B4-BE49-F238E27FC236}">
                  <a16:creationId xmlns:a16="http://schemas.microsoft.com/office/drawing/2014/main" id="{477F7405-3547-6213-C3C9-2C9C3ED63F03}"/>
                </a:ext>
              </a:extLst>
            </p:cNvPr>
            <p:cNvSpPr>
              <a:spLocks noChangeShapeType="1"/>
            </p:cNvSpPr>
            <p:nvPr/>
          </p:nvSpPr>
          <p:spPr bwMode="auto">
            <a:xfrm>
              <a:off x="529604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6" name="Line 1989">
              <a:extLst>
                <a:ext uri="{FF2B5EF4-FFF2-40B4-BE49-F238E27FC236}">
                  <a16:creationId xmlns:a16="http://schemas.microsoft.com/office/drawing/2014/main" id="{80A7E2AC-D042-AF89-2384-A24BD7B5DBFA}"/>
                </a:ext>
              </a:extLst>
            </p:cNvPr>
            <p:cNvSpPr>
              <a:spLocks noChangeShapeType="1"/>
            </p:cNvSpPr>
            <p:nvPr/>
          </p:nvSpPr>
          <p:spPr bwMode="auto">
            <a:xfrm>
              <a:off x="529604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7" name="Line 1990">
              <a:extLst>
                <a:ext uri="{FF2B5EF4-FFF2-40B4-BE49-F238E27FC236}">
                  <a16:creationId xmlns:a16="http://schemas.microsoft.com/office/drawing/2014/main" id="{4A8A5770-DABC-CABB-2749-823B264E5854}"/>
                </a:ext>
              </a:extLst>
            </p:cNvPr>
            <p:cNvSpPr>
              <a:spLocks noChangeShapeType="1"/>
            </p:cNvSpPr>
            <p:nvPr/>
          </p:nvSpPr>
          <p:spPr bwMode="auto">
            <a:xfrm>
              <a:off x="529849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8" name="Line 1991">
              <a:extLst>
                <a:ext uri="{FF2B5EF4-FFF2-40B4-BE49-F238E27FC236}">
                  <a16:creationId xmlns:a16="http://schemas.microsoft.com/office/drawing/2014/main" id="{D5A5C1F3-FA3F-3212-5D4C-14EDC222C0BD}"/>
                </a:ext>
              </a:extLst>
            </p:cNvPr>
            <p:cNvSpPr>
              <a:spLocks noChangeShapeType="1"/>
            </p:cNvSpPr>
            <p:nvPr/>
          </p:nvSpPr>
          <p:spPr bwMode="auto">
            <a:xfrm>
              <a:off x="530094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69" name="Line 1992">
              <a:extLst>
                <a:ext uri="{FF2B5EF4-FFF2-40B4-BE49-F238E27FC236}">
                  <a16:creationId xmlns:a16="http://schemas.microsoft.com/office/drawing/2014/main" id="{06EF05DF-A321-8577-02A9-BA107C33483B}"/>
                </a:ext>
              </a:extLst>
            </p:cNvPr>
            <p:cNvSpPr>
              <a:spLocks noChangeShapeType="1"/>
            </p:cNvSpPr>
            <p:nvPr/>
          </p:nvSpPr>
          <p:spPr bwMode="auto">
            <a:xfrm>
              <a:off x="530094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0" name="Line 1993">
              <a:extLst>
                <a:ext uri="{FF2B5EF4-FFF2-40B4-BE49-F238E27FC236}">
                  <a16:creationId xmlns:a16="http://schemas.microsoft.com/office/drawing/2014/main" id="{2500A95C-6921-07E7-9CCC-D9261EF996A9}"/>
                </a:ext>
              </a:extLst>
            </p:cNvPr>
            <p:cNvSpPr>
              <a:spLocks noChangeShapeType="1"/>
            </p:cNvSpPr>
            <p:nvPr/>
          </p:nvSpPr>
          <p:spPr bwMode="auto">
            <a:xfrm>
              <a:off x="530094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1" name="Line 1994">
              <a:extLst>
                <a:ext uri="{FF2B5EF4-FFF2-40B4-BE49-F238E27FC236}">
                  <a16:creationId xmlns:a16="http://schemas.microsoft.com/office/drawing/2014/main" id="{E1E644F9-14A0-A885-56EA-A1DDAD613401}"/>
                </a:ext>
              </a:extLst>
            </p:cNvPr>
            <p:cNvSpPr>
              <a:spLocks noChangeShapeType="1"/>
            </p:cNvSpPr>
            <p:nvPr/>
          </p:nvSpPr>
          <p:spPr bwMode="auto">
            <a:xfrm>
              <a:off x="530340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2" name="Line 1995">
              <a:extLst>
                <a:ext uri="{FF2B5EF4-FFF2-40B4-BE49-F238E27FC236}">
                  <a16:creationId xmlns:a16="http://schemas.microsoft.com/office/drawing/2014/main" id="{DC23CEC1-A657-A8B6-47C1-A58CB0924B91}"/>
                </a:ext>
              </a:extLst>
            </p:cNvPr>
            <p:cNvSpPr>
              <a:spLocks noChangeShapeType="1"/>
            </p:cNvSpPr>
            <p:nvPr/>
          </p:nvSpPr>
          <p:spPr bwMode="auto">
            <a:xfrm>
              <a:off x="530340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3" name="Line 1996">
              <a:extLst>
                <a:ext uri="{FF2B5EF4-FFF2-40B4-BE49-F238E27FC236}">
                  <a16:creationId xmlns:a16="http://schemas.microsoft.com/office/drawing/2014/main" id="{1E231E48-F299-57B6-F55E-90EAA94CAF8F}"/>
                </a:ext>
              </a:extLst>
            </p:cNvPr>
            <p:cNvSpPr>
              <a:spLocks noChangeShapeType="1"/>
            </p:cNvSpPr>
            <p:nvPr/>
          </p:nvSpPr>
          <p:spPr bwMode="auto">
            <a:xfrm>
              <a:off x="530830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4" name="Line 1997">
              <a:extLst>
                <a:ext uri="{FF2B5EF4-FFF2-40B4-BE49-F238E27FC236}">
                  <a16:creationId xmlns:a16="http://schemas.microsoft.com/office/drawing/2014/main" id="{86C21199-E51D-C3B2-2D92-6C8D02BCC66B}"/>
                </a:ext>
              </a:extLst>
            </p:cNvPr>
            <p:cNvSpPr>
              <a:spLocks noChangeShapeType="1"/>
            </p:cNvSpPr>
            <p:nvPr/>
          </p:nvSpPr>
          <p:spPr bwMode="auto">
            <a:xfrm>
              <a:off x="530830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5" name="Line 1998">
              <a:extLst>
                <a:ext uri="{FF2B5EF4-FFF2-40B4-BE49-F238E27FC236}">
                  <a16:creationId xmlns:a16="http://schemas.microsoft.com/office/drawing/2014/main" id="{512B2D3E-6CFB-3661-49D8-22D8616AF7F1}"/>
                </a:ext>
              </a:extLst>
            </p:cNvPr>
            <p:cNvSpPr>
              <a:spLocks noChangeShapeType="1"/>
            </p:cNvSpPr>
            <p:nvPr/>
          </p:nvSpPr>
          <p:spPr bwMode="auto">
            <a:xfrm>
              <a:off x="530830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6" name="Line 1999">
              <a:extLst>
                <a:ext uri="{FF2B5EF4-FFF2-40B4-BE49-F238E27FC236}">
                  <a16:creationId xmlns:a16="http://schemas.microsoft.com/office/drawing/2014/main" id="{0F6200BD-9ACE-07CC-1EBD-5E3C2EBC6DBA}"/>
                </a:ext>
              </a:extLst>
            </p:cNvPr>
            <p:cNvSpPr>
              <a:spLocks noChangeShapeType="1"/>
            </p:cNvSpPr>
            <p:nvPr/>
          </p:nvSpPr>
          <p:spPr bwMode="auto">
            <a:xfrm>
              <a:off x="530830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7" name="Line 2000">
              <a:extLst>
                <a:ext uri="{FF2B5EF4-FFF2-40B4-BE49-F238E27FC236}">
                  <a16:creationId xmlns:a16="http://schemas.microsoft.com/office/drawing/2014/main" id="{6D59407D-EF8E-1CE1-1D4C-C4C724B3CC8B}"/>
                </a:ext>
              </a:extLst>
            </p:cNvPr>
            <p:cNvSpPr>
              <a:spLocks noChangeShapeType="1"/>
            </p:cNvSpPr>
            <p:nvPr/>
          </p:nvSpPr>
          <p:spPr bwMode="auto">
            <a:xfrm>
              <a:off x="531320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8" name="Line 2001">
              <a:extLst>
                <a:ext uri="{FF2B5EF4-FFF2-40B4-BE49-F238E27FC236}">
                  <a16:creationId xmlns:a16="http://schemas.microsoft.com/office/drawing/2014/main" id="{10B3C46F-6468-DE21-D7E9-52BBFABBBE4F}"/>
                </a:ext>
              </a:extLst>
            </p:cNvPr>
            <p:cNvSpPr>
              <a:spLocks noChangeShapeType="1"/>
            </p:cNvSpPr>
            <p:nvPr/>
          </p:nvSpPr>
          <p:spPr bwMode="auto">
            <a:xfrm>
              <a:off x="531320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79" name="Line 2002">
              <a:extLst>
                <a:ext uri="{FF2B5EF4-FFF2-40B4-BE49-F238E27FC236}">
                  <a16:creationId xmlns:a16="http://schemas.microsoft.com/office/drawing/2014/main" id="{8610AE7E-120A-66AE-6B94-176F49A061F0}"/>
                </a:ext>
              </a:extLst>
            </p:cNvPr>
            <p:cNvSpPr>
              <a:spLocks noChangeShapeType="1"/>
            </p:cNvSpPr>
            <p:nvPr/>
          </p:nvSpPr>
          <p:spPr bwMode="auto">
            <a:xfrm>
              <a:off x="531320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0" name="Line 2003">
              <a:extLst>
                <a:ext uri="{FF2B5EF4-FFF2-40B4-BE49-F238E27FC236}">
                  <a16:creationId xmlns:a16="http://schemas.microsoft.com/office/drawing/2014/main" id="{16372C8D-E151-D2AF-7D74-3A37C821045C}"/>
                </a:ext>
              </a:extLst>
            </p:cNvPr>
            <p:cNvSpPr>
              <a:spLocks noChangeShapeType="1"/>
            </p:cNvSpPr>
            <p:nvPr/>
          </p:nvSpPr>
          <p:spPr bwMode="auto">
            <a:xfrm>
              <a:off x="531810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1" name="Line 2004">
              <a:extLst>
                <a:ext uri="{FF2B5EF4-FFF2-40B4-BE49-F238E27FC236}">
                  <a16:creationId xmlns:a16="http://schemas.microsoft.com/office/drawing/2014/main" id="{FB1AFFCE-02AD-C06A-36D1-27C07053B113}"/>
                </a:ext>
              </a:extLst>
            </p:cNvPr>
            <p:cNvSpPr>
              <a:spLocks noChangeShapeType="1"/>
            </p:cNvSpPr>
            <p:nvPr/>
          </p:nvSpPr>
          <p:spPr bwMode="auto">
            <a:xfrm>
              <a:off x="532055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2" name="Line 2005">
              <a:extLst>
                <a:ext uri="{FF2B5EF4-FFF2-40B4-BE49-F238E27FC236}">
                  <a16:creationId xmlns:a16="http://schemas.microsoft.com/office/drawing/2014/main" id="{A5F926A0-CB97-0D0C-8CCC-478CBD4A4FE2}"/>
                </a:ext>
              </a:extLst>
            </p:cNvPr>
            <p:cNvSpPr>
              <a:spLocks noChangeShapeType="1"/>
            </p:cNvSpPr>
            <p:nvPr/>
          </p:nvSpPr>
          <p:spPr bwMode="auto">
            <a:xfrm>
              <a:off x="532545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3" name="Line 2006">
              <a:extLst>
                <a:ext uri="{FF2B5EF4-FFF2-40B4-BE49-F238E27FC236}">
                  <a16:creationId xmlns:a16="http://schemas.microsoft.com/office/drawing/2014/main" id="{8C99427C-FDB3-2C3B-F402-E11E6DF793E2}"/>
                </a:ext>
              </a:extLst>
            </p:cNvPr>
            <p:cNvSpPr>
              <a:spLocks noChangeShapeType="1"/>
            </p:cNvSpPr>
            <p:nvPr/>
          </p:nvSpPr>
          <p:spPr bwMode="auto">
            <a:xfrm>
              <a:off x="532545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4" name="Line 2007">
              <a:extLst>
                <a:ext uri="{FF2B5EF4-FFF2-40B4-BE49-F238E27FC236}">
                  <a16:creationId xmlns:a16="http://schemas.microsoft.com/office/drawing/2014/main" id="{A2640303-43AE-6109-81DF-F6C7B3B94DB3}"/>
                </a:ext>
              </a:extLst>
            </p:cNvPr>
            <p:cNvSpPr>
              <a:spLocks noChangeShapeType="1"/>
            </p:cNvSpPr>
            <p:nvPr/>
          </p:nvSpPr>
          <p:spPr bwMode="auto">
            <a:xfrm>
              <a:off x="532791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5" name="Line 2008">
              <a:extLst>
                <a:ext uri="{FF2B5EF4-FFF2-40B4-BE49-F238E27FC236}">
                  <a16:creationId xmlns:a16="http://schemas.microsoft.com/office/drawing/2014/main" id="{7BE213F0-6346-2966-6FD5-54ADF435A252}"/>
                </a:ext>
              </a:extLst>
            </p:cNvPr>
            <p:cNvSpPr>
              <a:spLocks noChangeShapeType="1"/>
            </p:cNvSpPr>
            <p:nvPr/>
          </p:nvSpPr>
          <p:spPr bwMode="auto">
            <a:xfrm>
              <a:off x="532791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6" name="Line 2009">
              <a:extLst>
                <a:ext uri="{FF2B5EF4-FFF2-40B4-BE49-F238E27FC236}">
                  <a16:creationId xmlns:a16="http://schemas.microsoft.com/office/drawing/2014/main" id="{187C90C7-01FD-C8BB-EE94-496E76399558}"/>
                </a:ext>
              </a:extLst>
            </p:cNvPr>
            <p:cNvSpPr>
              <a:spLocks noChangeShapeType="1"/>
            </p:cNvSpPr>
            <p:nvPr/>
          </p:nvSpPr>
          <p:spPr bwMode="auto">
            <a:xfrm>
              <a:off x="533036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7" name="Line 2010">
              <a:extLst>
                <a:ext uri="{FF2B5EF4-FFF2-40B4-BE49-F238E27FC236}">
                  <a16:creationId xmlns:a16="http://schemas.microsoft.com/office/drawing/2014/main" id="{67E680D6-FD0C-2582-A22C-B3C08517F2A5}"/>
                </a:ext>
              </a:extLst>
            </p:cNvPr>
            <p:cNvSpPr>
              <a:spLocks noChangeShapeType="1"/>
            </p:cNvSpPr>
            <p:nvPr/>
          </p:nvSpPr>
          <p:spPr bwMode="auto">
            <a:xfrm>
              <a:off x="533036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8" name="Line 2011">
              <a:extLst>
                <a:ext uri="{FF2B5EF4-FFF2-40B4-BE49-F238E27FC236}">
                  <a16:creationId xmlns:a16="http://schemas.microsoft.com/office/drawing/2014/main" id="{0D873B5E-6906-DFAA-24D1-FA0A6EDF9A60}"/>
                </a:ext>
              </a:extLst>
            </p:cNvPr>
            <p:cNvSpPr>
              <a:spLocks noChangeShapeType="1"/>
            </p:cNvSpPr>
            <p:nvPr/>
          </p:nvSpPr>
          <p:spPr bwMode="auto">
            <a:xfrm>
              <a:off x="533036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89" name="Line 2012">
              <a:extLst>
                <a:ext uri="{FF2B5EF4-FFF2-40B4-BE49-F238E27FC236}">
                  <a16:creationId xmlns:a16="http://schemas.microsoft.com/office/drawing/2014/main" id="{27FDA514-5DAB-1213-B57F-BC1DF4820383}"/>
                </a:ext>
              </a:extLst>
            </p:cNvPr>
            <p:cNvSpPr>
              <a:spLocks noChangeShapeType="1"/>
            </p:cNvSpPr>
            <p:nvPr/>
          </p:nvSpPr>
          <p:spPr bwMode="auto">
            <a:xfrm>
              <a:off x="533036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0" name="Line 2013">
              <a:extLst>
                <a:ext uri="{FF2B5EF4-FFF2-40B4-BE49-F238E27FC236}">
                  <a16:creationId xmlns:a16="http://schemas.microsoft.com/office/drawing/2014/main" id="{BB4A7EEF-011B-31A6-87D4-65985D30EFEF}"/>
                </a:ext>
              </a:extLst>
            </p:cNvPr>
            <p:cNvSpPr>
              <a:spLocks noChangeShapeType="1"/>
            </p:cNvSpPr>
            <p:nvPr/>
          </p:nvSpPr>
          <p:spPr bwMode="auto">
            <a:xfrm>
              <a:off x="533281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1" name="Line 2014">
              <a:extLst>
                <a:ext uri="{FF2B5EF4-FFF2-40B4-BE49-F238E27FC236}">
                  <a16:creationId xmlns:a16="http://schemas.microsoft.com/office/drawing/2014/main" id="{A548B008-FA4C-B9E2-D2EE-7182907241E9}"/>
                </a:ext>
              </a:extLst>
            </p:cNvPr>
            <p:cNvSpPr>
              <a:spLocks noChangeShapeType="1"/>
            </p:cNvSpPr>
            <p:nvPr/>
          </p:nvSpPr>
          <p:spPr bwMode="auto">
            <a:xfrm>
              <a:off x="533771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2" name="Line 2015">
              <a:extLst>
                <a:ext uri="{FF2B5EF4-FFF2-40B4-BE49-F238E27FC236}">
                  <a16:creationId xmlns:a16="http://schemas.microsoft.com/office/drawing/2014/main" id="{4C6AA94B-4F4C-A111-CE19-DD2851857650}"/>
                </a:ext>
              </a:extLst>
            </p:cNvPr>
            <p:cNvSpPr>
              <a:spLocks noChangeShapeType="1"/>
            </p:cNvSpPr>
            <p:nvPr/>
          </p:nvSpPr>
          <p:spPr bwMode="auto">
            <a:xfrm>
              <a:off x="534261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3" name="Line 2016">
              <a:extLst>
                <a:ext uri="{FF2B5EF4-FFF2-40B4-BE49-F238E27FC236}">
                  <a16:creationId xmlns:a16="http://schemas.microsoft.com/office/drawing/2014/main" id="{8375B1E4-C11E-CB32-A312-7A4307E4DFD0}"/>
                </a:ext>
              </a:extLst>
            </p:cNvPr>
            <p:cNvSpPr>
              <a:spLocks noChangeShapeType="1"/>
            </p:cNvSpPr>
            <p:nvPr/>
          </p:nvSpPr>
          <p:spPr bwMode="auto">
            <a:xfrm>
              <a:off x="534506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4" name="Line 2017">
              <a:extLst>
                <a:ext uri="{FF2B5EF4-FFF2-40B4-BE49-F238E27FC236}">
                  <a16:creationId xmlns:a16="http://schemas.microsoft.com/office/drawing/2014/main" id="{0BAD573A-3952-A12A-E25F-772ACCEA35B0}"/>
                </a:ext>
              </a:extLst>
            </p:cNvPr>
            <p:cNvSpPr>
              <a:spLocks noChangeShapeType="1"/>
            </p:cNvSpPr>
            <p:nvPr/>
          </p:nvSpPr>
          <p:spPr bwMode="auto">
            <a:xfrm>
              <a:off x="53475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5" name="Line 2018">
              <a:extLst>
                <a:ext uri="{FF2B5EF4-FFF2-40B4-BE49-F238E27FC236}">
                  <a16:creationId xmlns:a16="http://schemas.microsoft.com/office/drawing/2014/main" id="{5CC17D7C-5AED-E34C-A36D-C834B328CE1A}"/>
                </a:ext>
              </a:extLst>
            </p:cNvPr>
            <p:cNvSpPr>
              <a:spLocks noChangeShapeType="1"/>
            </p:cNvSpPr>
            <p:nvPr/>
          </p:nvSpPr>
          <p:spPr bwMode="auto">
            <a:xfrm>
              <a:off x="53475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6" name="Line 2019">
              <a:extLst>
                <a:ext uri="{FF2B5EF4-FFF2-40B4-BE49-F238E27FC236}">
                  <a16:creationId xmlns:a16="http://schemas.microsoft.com/office/drawing/2014/main" id="{9C81AC1E-1E02-856D-9B8B-E3F2ABD42178}"/>
                </a:ext>
              </a:extLst>
            </p:cNvPr>
            <p:cNvSpPr>
              <a:spLocks noChangeShapeType="1"/>
            </p:cNvSpPr>
            <p:nvPr/>
          </p:nvSpPr>
          <p:spPr bwMode="auto">
            <a:xfrm>
              <a:off x="53475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7" name="Line 2020">
              <a:extLst>
                <a:ext uri="{FF2B5EF4-FFF2-40B4-BE49-F238E27FC236}">
                  <a16:creationId xmlns:a16="http://schemas.microsoft.com/office/drawing/2014/main" id="{49262DE9-F578-5012-7A95-50F86B5F1695}"/>
                </a:ext>
              </a:extLst>
            </p:cNvPr>
            <p:cNvSpPr>
              <a:spLocks noChangeShapeType="1"/>
            </p:cNvSpPr>
            <p:nvPr/>
          </p:nvSpPr>
          <p:spPr bwMode="auto">
            <a:xfrm>
              <a:off x="53475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8" name="Line 2021">
              <a:extLst>
                <a:ext uri="{FF2B5EF4-FFF2-40B4-BE49-F238E27FC236}">
                  <a16:creationId xmlns:a16="http://schemas.microsoft.com/office/drawing/2014/main" id="{9B339900-C5A2-2998-69BB-B2CBE32D9BBC}"/>
                </a:ext>
              </a:extLst>
            </p:cNvPr>
            <p:cNvSpPr>
              <a:spLocks noChangeShapeType="1"/>
            </p:cNvSpPr>
            <p:nvPr/>
          </p:nvSpPr>
          <p:spPr bwMode="auto">
            <a:xfrm>
              <a:off x="53475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199" name="Line 2022">
              <a:extLst>
                <a:ext uri="{FF2B5EF4-FFF2-40B4-BE49-F238E27FC236}">
                  <a16:creationId xmlns:a16="http://schemas.microsoft.com/office/drawing/2014/main" id="{B5F8B1E8-A16E-0C1F-4354-18678832CD68}"/>
                </a:ext>
              </a:extLst>
            </p:cNvPr>
            <p:cNvSpPr>
              <a:spLocks noChangeShapeType="1"/>
            </p:cNvSpPr>
            <p:nvPr/>
          </p:nvSpPr>
          <p:spPr bwMode="auto">
            <a:xfrm>
              <a:off x="534996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0" name="Line 2023">
              <a:extLst>
                <a:ext uri="{FF2B5EF4-FFF2-40B4-BE49-F238E27FC236}">
                  <a16:creationId xmlns:a16="http://schemas.microsoft.com/office/drawing/2014/main" id="{415566ED-44E8-0648-1248-EE64060CA1B9}"/>
                </a:ext>
              </a:extLst>
            </p:cNvPr>
            <p:cNvSpPr>
              <a:spLocks noChangeShapeType="1"/>
            </p:cNvSpPr>
            <p:nvPr/>
          </p:nvSpPr>
          <p:spPr bwMode="auto">
            <a:xfrm>
              <a:off x="535242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1" name="Line 2024">
              <a:extLst>
                <a:ext uri="{FF2B5EF4-FFF2-40B4-BE49-F238E27FC236}">
                  <a16:creationId xmlns:a16="http://schemas.microsoft.com/office/drawing/2014/main" id="{DCF2D4A7-572A-76F5-9CF3-8FC6CF935CAD}"/>
                </a:ext>
              </a:extLst>
            </p:cNvPr>
            <p:cNvSpPr>
              <a:spLocks noChangeShapeType="1"/>
            </p:cNvSpPr>
            <p:nvPr/>
          </p:nvSpPr>
          <p:spPr bwMode="auto">
            <a:xfrm>
              <a:off x="535242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2" name="Line 2025">
              <a:extLst>
                <a:ext uri="{FF2B5EF4-FFF2-40B4-BE49-F238E27FC236}">
                  <a16:creationId xmlns:a16="http://schemas.microsoft.com/office/drawing/2014/main" id="{20DC99AB-C88F-4C2B-E26F-0123D15D59F9}"/>
                </a:ext>
              </a:extLst>
            </p:cNvPr>
            <p:cNvSpPr>
              <a:spLocks noChangeShapeType="1"/>
            </p:cNvSpPr>
            <p:nvPr/>
          </p:nvSpPr>
          <p:spPr bwMode="auto">
            <a:xfrm>
              <a:off x="535977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3" name="Line 2026">
              <a:extLst>
                <a:ext uri="{FF2B5EF4-FFF2-40B4-BE49-F238E27FC236}">
                  <a16:creationId xmlns:a16="http://schemas.microsoft.com/office/drawing/2014/main" id="{2079F727-B02C-3C5C-3119-AEFE55B56B42}"/>
                </a:ext>
              </a:extLst>
            </p:cNvPr>
            <p:cNvSpPr>
              <a:spLocks noChangeShapeType="1"/>
            </p:cNvSpPr>
            <p:nvPr/>
          </p:nvSpPr>
          <p:spPr bwMode="auto">
            <a:xfrm>
              <a:off x="535977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4" name="Line 2027">
              <a:extLst>
                <a:ext uri="{FF2B5EF4-FFF2-40B4-BE49-F238E27FC236}">
                  <a16:creationId xmlns:a16="http://schemas.microsoft.com/office/drawing/2014/main" id="{9928BF80-054C-D537-FA7D-DC9EAAE63E8A}"/>
                </a:ext>
              </a:extLst>
            </p:cNvPr>
            <p:cNvSpPr>
              <a:spLocks noChangeShapeType="1"/>
            </p:cNvSpPr>
            <p:nvPr/>
          </p:nvSpPr>
          <p:spPr bwMode="auto">
            <a:xfrm>
              <a:off x="536467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5" name="Line 2028">
              <a:extLst>
                <a:ext uri="{FF2B5EF4-FFF2-40B4-BE49-F238E27FC236}">
                  <a16:creationId xmlns:a16="http://schemas.microsoft.com/office/drawing/2014/main" id="{132418C6-30C1-13BF-EE74-86D5A054C270}"/>
                </a:ext>
              </a:extLst>
            </p:cNvPr>
            <p:cNvSpPr>
              <a:spLocks noChangeShapeType="1"/>
            </p:cNvSpPr>
            <p:nvPr/>
          </p:nvSpPr>
          <p:spPr bwMode="auto">
            <a:xfrm>
              <a:off x="536712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6" name="Line 2029">
              <a:extLst>
                <a:ext uri="{FF2B5EF4-FFF2-40B4-BE49-F238E27FC236}">
                  <a16:creationId xmlns:a16="http://schemas.microsoft.com/office/drawing/2014/main" id="{026BAA0D-3795-1CC0-2AEE-3A35305CAABB}"/>
                </a:ext>
              </a:extLst>
            </p:cNvPr>
            <p:cNvSpPr>
              <a:spLocks noChangeShapeType="1"/>
            </p:cNvSpPr>
            <p:nvPr/>
          </p:nvSpPr>
          <p:spPr bwMode="auto">
            <a:xfrm>
              <a:off x="536957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7" name="Line 2030">
              <a:extLst>
                <a:ext uri="{FF2B5EF4-FFF2-40B4-BE49-F238E27FC236}">
                  <a16:creationId xmlns:a16="http://schemas.microsoft.com/office/drawing/2014/main" id="{CCAE9EEA-16D5-24AA-D46E-2457EADFB60A}"/>
                </a:ext>
              </a:extLst>
            </p:cNvPr>
            <p:cNvSpPr>
              <a:spLocks noChangeShapeType="1"/>
            </p:cNvSpPr>
            <p:nvPr/>
          </p:nvSpPr>
          <p:spPr bwMode="auto">
            <a:xfrm>
              <a:off x="536957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8" name="Line 2031">
              <a:extLst>
                <a:ext uri="{FF2B5EF4-FFF2-40B4-BE49-F238E27FC236}">
                  <a16:creationId xmlns:a16="http://schemas.microsoft.com/office/drawing/2014/main" id="{B2466CF6-ADBB-4ADB-D408-9B6538E2681B}"/>
                </a:ext>
              </a:extLst>
            </p:cNvPr>
            <p:cNvSpPr>
              <a:spLocks noChangeShapeType="1"/>
            </p:cNvSpPr>
            <p:nvPr/>
          </p:nvSpPr>
          <p:spPr bwMode="auto">
            <a:xfrm>
              <a:off x="536957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09" name="Line 2032">
              <a:extLst>
                <a:ext uri="{FF2B5EF4-FFF2-40B4-BE49-F238E27FC236}">
                  <a16:creationId xmlns:a16="http://schemas.microsoft.com/office/drawing/2014/main" id="{79E46F82-0C67-77F0-4A77-16D79DD96812}"/>
                </a:ext>
              </a:extLst>
            </p:cNvPr>
            <p:cNvSpPr>
              <a:spLocks noChangeShapeType="1"/>
            </p:cNvSpPr>
            <p:nvPr/>
          </p:nvSpPr>
          <p:spPr bwMode="auto">
            <a:xfrm>
              <a:off x="537693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0" name="Line 2033">
              <a:extLst>
                <a:ext uri="{FF2B5EF4-FFF2-40B4-BE49-F238E27FC236}">
                  <a16:creationId xmlns:a16="http://schemas.microsoft.com/office/drawing/2014/main" id="{19A5A73A-B089-47BB-C68A-8339AD4388E8}"/>
                </a:ext>
              </a:extLst>
            </p:cNvPr>
            <p:cNvSpPr>
              <a:spLocks noChangeShapeType="1"/>
            </p:cNvSpPr>
            <p:nvPr/>
          </p:nvSpPr>
          <p:spPr bwMode="auto">
            <a:xfrm>
              <a:off x="538183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1" name="Line 2034">
              <a:extLst>
                <a:ext uri="{FF2B5EF4-FFF2-40B4-BE49-F238E27FC236}">
                  <a16:creationId xmlns:a16="http://schemas.microsoft.com/office/drawing/2014/main" id="{720DA731-CAB9-9B4D-9359-D180EDA574CC}"/>
                </a:ext>
              </a:extLst>
            </p:cNvPr>
            <p:cNvSpPr>
              <a:spLocks noChangeShapeType="1"/>
            </p:cNvSpPr>
            <p:nvPr/>
          </p:nvSpPr>
          <p:spPr bwMode="auto">
            <a:xfrm>
              <a:off x="538183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2" name="Line 2035">
              <a:extLst>
                <a:ext uri="{FF2B5EF4-FFF2-40B4-BE49-F238E27FC236}">
                  <a16:creationId xmlns:a16="http://schemas.microsoft.com/office/drawing/2014/main" id="{0BD1DA27-1C78-8C40-EBA0-3A2F7BE41D4C}"/>
                </a:ext>
              </a:extLst>
            </p:cNvPr>
            <p:cNvSpPr>
              <a:spLocks noChangeShapeType="1"/>
            </p:cNvSpPr>
            <p:nvPr/>
          </p:nvSpPr>
          <p:spPr bwMode="auto">
            <a:xfrm>
              <a:off x="5381834"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3" name="Line 2036">
              <a:extLst>
                <a:ext uri="{FF2B5EF4-FFF2-40B4-BE49-F238E27FC236}">
                  <a16:creationId xmlns:a16="http://schemas.microsoft.com/office/drawing/2014/main" id="{387DB370-652F-2419-905D-C6728ADA03EB}"/>
                </a:ext>
              </a:extLst>
            </p:cNvPr>
            <p:cNvSpPr>
              <a:spLocks noChangeShapeType="1"/>
            </p:cNvSpPr>
            <p:nvPr/>
          </p:nvSpPr>
          <p:spPr bwMode="auto">
            <a:xfrm>
              <a:off x="538673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4" name="Line 2037">
              <a:extLst>
                <a:ext uri="{FF2B5EF4-FFF2-40B4-BE49-F238E27FC236}">
                  <a16:creationId xmlns:a16="http://schemas.microsoft.com/office/drawing/2014/main" id="{26C8F033-3D35-7006-2FE6-C825CF57851B}"/>
                </a:ext>
              </a:extLst>
            </p:cNvPr>
            <p:cNvSpPr>
              <a:spLocks noChangeShapeType="1"/>
            </p:cNvSpPr>
            <p:nvPr/>
          </p:nvSpPr>
          <p:spPr bwMode="auto">
            <a:xfrm>
              <a:off x="5389187"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5" name="Line 2038">
              <a:extLst>
                <a:ext uri="{FF2B5EF4-FFF2-40B4-BE49-F238E27FC236}">
                  <a16:creationId xmlns:a16="http://schemas.microsoft.com/office/drawing/2014/main" id="{A83B37AA-6C2A-7190-ED44-6F1151E160A5}"/>
                </a:ext>
              </a:extLst>
            </p:cNvPr>
            <p:cNvSpPr>
              <a:spLocks noChangeShapeType="1"/>
            </p:cNvSpPr>
            <p:nvPr/>
          </p:nvSpPr>
          <p:spPr bwMode="auto">
            <a:xfrm>
              <a:off x="539163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6" name="Line 2039">
              <a:extLst>
                <a:ext uri="{FF2B5EF4-FFF2-40B4-BE49-F238E27FC236}">
                  <a16:creationId xmlns:a16="http://schemas.microsoft.com/office/drawing/2014/main" id="{7157BE71-A3BA-8E56-07BE-E78E4DD8311A}"/>
                </a:ext>
              </a:extLst>
            </p:cNvPr>
            <p:cNvSpPr>
              <a:spLocks noChangeShapeType="1"/>
            </p:cNvSpPr>
            <p:nvPr/>
          </p:nvSpPr>
          <p:spPr bwMode="auto">
            <a:xfrm>
              <a:off x="539408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7" name="Line 2040">
              <a:extLst>
                <a:ext uri="{FF2B5EF4-FFF2-40B4-BE49-F238E27FC236}">
                  <a16:creationId xmlns:a16="http://schemas.microsoft.com/office/drawing/2014/main" id="{95BBFD95-108D-D785-B7F8-92A59168157E}"/>
                </a:ext>
              </a:extLst>
            </p:cNvPr>
            <p:cNvSpPr>
              <a:spLocks noChangeShapeType="1"/>
            </p:cNvSpPr>
            <p:nvPr/>
          </p:nvSpPr>
          <p:spPr bwMode="auto">
            <a:xfrm>
              <a:off x="5403893"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8" name="Line 2041">
              <a:extLst>
                <a:ext uri="{FF2B5EF4-FFF2-40B4-BE49-F238E27FC236}">
                  <a16:creationId xmlns:a16="http://schemas.microsoft.com/office/drawing/2014/main" id="{28A4152A-126F-9652-3F0C-CE3B7D405347}"/>
                </a:ext>
              </a:extLst>
            </p:cNvPr>
            <p:cNvSpPr>
              <a:spLocks noChangeShapeType="1"/>
            </p:cNvSpPr>
            <p:nvPr/>
          </p:nvSpPr>
          <p:spPr bwMode="auto">
            <a:xfrm>
              <a:off x="54087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19" name="Line 2042">
              <a:extLst>
                <a:ext uri="{FF2B5EF4-FFF2-40B4-BE49-F238E27FC236}">
                  <a16:creationId xmlns:a16="http://schemas.microsoft.com/office/drawing/2014/main" id="{30F93681-934B-BC03-675A-5B4739FA1806}"/>
                </a:ext>
              </a:extLst>
            </p:cNvPr>
            <p:cNvSpPr>
              <a:spLocks noChangeShapeType="1"/>
            </p:cNvSpPr>
            <p:nvPr/>
          </p:nvSpPr>
          <p:spPr bwMode="auto">
            <a:xfrm>
              <a:off x="541124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0" name="Line 2043">
              <a:extLst>
                <a:ext uri="{FF2B5EF4-FFF2-40B4-BE49-F238E27FC236}">
                  <a16:creationId xmlns:a16="http://schemas.microsoft.com/office/drawing/2014/main" id="{1A944BAF-A8BB-212C-0C50-FD2639592E6E}"/>
                </a:ext>
              </a:extLst>
            </p:cNvPr>
            <p:cNvSpPr>
              <a:spLocks noChangeShapeType="1"/>
            </p:cNvSpPr>
            <p:nvPr/>
          </p:nvSpPr>
          <p:spPr bwMode="auto">
            <a:xfrm>
              <a:off x="541859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1" name="Line 2044">
              <a:extLst>
                <a:ext uri="{FF2B5EF4-FFF2-40B4-BE49-F238E27FC236}">
                  <a16:creationId xmlns:a16="http://schemas.microsoft.com/office/drawing/2014/main" id="{FC49A943-19CD-87E6-EE8F-D2E05EA44C6C}"/>
                </a:ext>
              </a:extLst>
            </p:cNvPr>
            <p:cNvSpPr>
              <a:spLocks noChangeShapeType="1"/>
            </p:cNvSpPr>
            <p:nvPr/>
          </p:nvSpPr>
          <p:spPr bwMode="auto">
            <a:xfrm>
              <a:off x="541859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2" name="Line 2045">
              <a:extLst>
                <a:ext uri="{FF2B5EF4-FFF2-40B4-BE49-F238E27FC236}">
                  <a16:creationId xmlns:a16="http://schemas.microsoft.com/office/drawing/2014/main" id="{8895BA17-31D7-265C-9788-D8A5652C65CF}"/>
                </a:ext>
              </a:extLst>
            </p:cNvPr>
            <p:cNvSpPr>
              <a:spLocks noChangeShapeType="1"/>
            </p:cNvSpPr>
            <p:nvPr/>
          </p:nvSpPr>
          <p:spPr bwMode="auto">
            <a:xfrm>
              <a:off x="541859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3" name="Line 2046">
              <a:extLst>
                <a:ext uri="{FF2B5EF4-FFF2-40B4-BE49-F238E27FC236}">
                  <a16:creationId xmlns:a16="http://schemas.microsoft.com/office/drawing/2014/main" id="{9D044FBB-1F2B-7848-4848-4546D0D36580}"/>
                </a:ext>
              </a:extLst>
            </p:cNvPr>
            <p:cNvSpPr>
              <a:spLocks noChangeShapeType="1"/>
            </p:cNvSpPr>
            <p:nvPr/>
          </p:nvSpPr>
          <p:spPr bwMode="auto">
            <a:xfrm>
              <a:off x="542105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4" name="Line 2047">
              <a:extLst>
                <a:ext uri="{FF2B5EF4-FFF2-40B4-BE49-F238E27FC236}">
                  <a16:creationId xmlns:a16="http://schemas.microsoft.com/office/drawing/2014/main" id="{26F15A8E-C1F8-49E8-0531-20A7E5612F92}"/>
                </a:ext>
              </a:extLst>
            </p:cNvPr>
            <p:cNvSpPr>
              <a:spLocks noChangeShapeType="1"/>
            </p:cNvSpPr>
            <p:nvPr/>
          </p:nvSpPr>
          <p:spPr bwMode="auto">
            <a:xfrm>
              <a:off x="542105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5" name="Line 2048">
              <a:extLst>
                <a:ext uri="{FF2B5EF4-FFF2-40B4-BE49-F238E27FC236}">
                  <a16:creationId xmlns:a16="http://schemas.microsoft.com/office/drawing/2014/main" id="{58E64206-44D5-1A0E-26F7-D91593322867}"/>
                </a:ext>
              </a:extLst>
            </p:cNvPr>
            <p:cNvSpPr>
              <a:spLocks noChangeShapeType="1"/>
            </p:cNvSpPr>
            <p:nvPr/>
          </p:nvSpPr>
          <p:spPr bwMode="auto">
            <a:xfrm>
              <a:off x="543085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6" name="Line 2049">
              <a:extLst>
                <a:ext uri="{FF2B5EF4-FFF2-40B4-BE49-F238E27FC236}">
                  <a16:creationId xmlns:a16="http://schemas.microsoft.com/office/drawing/2014/main" id="{C5E91110-2830-7131-D09A-557E111387D0}"/>
                </a:ext>
              </a:extLst>
            </p:cNvPr>
            <p:cNvSpPr>
              <a:spLocks noChangeShapeType="1"/>
            </p:cNvSpPr>
            <p:nvPr/>
          </p:nvSpPr>
          <p:spPr bwMode="auto">
            <a:xfrm>
              <a:off x="543085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7" name="Line 2050">
              <a:extLst>
                <a:ext uri="{FF2B5EF4-FFF2-40B4-BE49-F238E27FC236}">
                  <a16:creationId xmlns:a16="http://schemas.microsoft.com/office/drawing/2014/main" id="{AE11C79A-46F8-EDCA-7DE9-C1BA9A717E08}"/>
                </a:ext>
              </a:extLst>
            </p:cNvPr>
            <p:cNvSpPr>
              <a:spLocks noChangeShapeType="1"/>
            </p:cNvSpPr>
            <p:nvPr/>
          </p:nvSpPr>
          <p:spPr bwMode="auto">
            <a:xfrm>
              <a:off x="5430855"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8" name="Line 2051">
              <a:extLst>
                <a:ext uri="{FF2B5EF4-FFF2-40B4-BE49-F238E27FC236}">
                  <a16:creationId xmlns:a16="http://schemas.microsoft.com/office/drawing/2014/main" id="{4EB14F7C-B122-D40C-E477-F3BE458FF37C}"/>
                </a:ext>
              </a:extLst>
            </p:cNvPr>
            <p:cNvSpPr>
              <a:spLocks noChangeShapeType="1"/>
            </p:cNvSpPr>
            <p:nvPr/>
          </p:nvSpPr>
          <p:spPr bwMode="auto">
            <a:xfrm>
              <a:off x="543820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29" name="Line 2052">
              <a:extLst>
                <a:ext uri="{FF2B5EF4-FFF2-40B4-BE49-F238E27FC236}">
                  <a16:creationId xmlns:a16="http://schemas.microsoft.com/office/drawing/2014/main" id="{D09C1A6D-6287-ADA2-F678-82F3AFE903A3}"/>
                </a:ext>
              </a:extLst>
            </p:cNvPr>
            <p:cNvSpPr>
              <a:spLocks noChangeShapeType="1"/>
            </p:cNvSpPr>
            <p:nvPr/>
          </p:nvSpPr>
          <p:spPr bwMode="auto">
            <a:xfrm>
              <a:off x="544066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0" name="Line 2053">
              <a:extLst>
                <a:ext uri="{FF2B5EF4-FFF2-40B4-BE49-F238E27FC236}">
                  <a16:creationId xmlns:a16="http://schemas.microsoft.com/office/drawing/2014/main" id="{43E052E7-583C-481A-593F-4BDB90E4D015}"/>
                </a:ext>
              </a:extLst>
            </p:cNvPr>
            <p:cNvSpPr>
              <a:spLocks noChangeShapeType="1"/>
            </p:cNvSpPr>
            <p:nvPr/>
          </p:nvSpPr>
          <p:spPr bwMode="auto">
            <a:xfrm>
              <a:off x="544066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1" name="Line 2054">
              <a:extLst>
                <a:ext uri="{FF2B5EF4-FFF2-40B4-BE49-F238E27FC236}">
                  <a16:creationId xmlns:a16="http://schemas.microsoft.com/office/drawing/2014/main" id="{4BC34D9D-6133-01BF-0B3E-E76039929460}"/>
                </a:ext>
              </a:extLst>
            </p:cNvPr>
            <p:cNvSpPr>
              <a:spLocks noChangeShapeType="1"/>
            </p:cNvSpPr>
            <p:nvPr/>
          </p:nvSpPr>
          <p:spPr bwMode="auto">
            <a:xfrm>
              <a:off x="544311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2" name="Line 2055">
              <a:extLst>
                <a:ext uri="{FF2B5EF4-FFF2-40B4-BE49-F238E27FC236}">
                  <a16:creationId xmlns:a16="http://schemas.microsoft.com/office/drawing/2014/main" id="{71FAA919-1759-3116-FD71-9EDA7878417A}"/>
                </a:ext>
              </a:extLst>
            </p:cNvPr>
            <p:cNvSpPr>
              <a:spLocks noChangeShapeType="1"/>
            </p:cNvSpPr>
            <p:nvPr/>
          </p:nvSpPr>
          <p:spPr bwMode="auto">
            <a:xfrm>
              <a:off x="544311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3" name="Line 2056">
              <a:extLst>
                <a:ext uri="{FF2B5EF4-FFF2-40B4-BE49-F238E27FC236}">
                  <a16:creationId xmlns:a16="http://schemas.microsoft.com/office/drawing/2014/main" id="{D7C3F91F-35F4-6D73-3504-ED40339FFE7C}"/>
                </a:ext>
              </a:extLst>
            </p:cNvPr>
            <p:cNvSpPr>
              <a:spLocks noChangeShapeType="1"/>
            </p:cNvSpPr>
            <p:nvPr/>
          </p:nvSpPr>
          <p:spPr bwMode="auto">
            <a:xfrm>
              <a:off x="544556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4" name="Line 2057">
              <a:extLst>
                <a:ext uri="{FF2B5EF4-FFF2-40B4-BE49-F238E27FC236}">
                  <a16:creationId xmlns:a16="http://schemas.microsoft.com/office/drawing/2014/main" id="{BE133ACE-376C-1B9A-CF8B-0777AFEF1067}"/>
                </a:ext>
              </a:extLst>
            </p:cNvPr>
            <p:cNvSpPr>
              <a:spLocks noChangeShapeType="1"/>
            </p:cNvSpPr>
            <p:nvPr/>
          </p:nvSpPr>
          <p:spPr bwMode="auto">
            <a:xfrm>
              <a:off x="54627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5" name="Line 2058">
              <a:extLst>
                <a:ext uri="{FF2B5EF4-FFF2-40B4-BE49-F238E27FC236}">
                  <a16:creationId xmlns:a16="http://schemas.microsoft.com/office/drawing/2014/main" id="{90699F09-9752-1AF5-A396-73BC81FBB26B}"/>
                </a:ext>
              </a:extLst>
            </p:cNvPr>
            <p:cNvSpPr>
              <a:spLocks noChangeShapeType="1"/>
            </p:cNvSpPr>
            <p:nvPr/>
          </p:nvSpPr>
          <p:spPr bwMode="auto">
            <a:xfrm>
              <a:off x="546271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6" name="Line 2059">
              <a:extLst>
                <a:ext uri="{FF2B5EF4-FFF2-40B4-BE49-F238E27FC236}">
                  <a16:creationId xmlns:a16="http://schemas.microsoft.com/office/drawing/2014/main" id="{80D1C440-0F76-4DE0-66AD-38942621889D}"/>
                </a:ext>
              </a:extLst>
            </p:cNvPr>
            <p:cNvSpPr>
              <a:spLocks noChangeShapeType="1"/>
            </p:cNvSpPr>
            <p:nvPr/>
          </p:nvSpPr>
          <p:spPr bwMode="auto">
            <a:xfrm>
              <a:off x="546517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7" name="Line 2060">
              <a:extLst>
                <a:ext uri="{FF2B5EF4-FFF2-40B4-BE49-F238E27FC236}">
                  <a16:creationId xmlns:a16="http://schemas.microsoft.com/office/drawing/2014/main" id="{AD56CA15-C3A0-910F-1033-9815005E1B6A}"/>
                </a:ext>
              </a:extLst>
            </p:cNvPr>
            <p:cNvSpPr>
              <a:spLocks noChangeShapeType="1"/>
            </p:cNvSpPr>
            <p:nvPr/>
          </p:nvSpPr>
          <p:spPr bwMode="auto">
            <a:xfrm>
              <a:off x="5465170"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8" name="Line 2061">
              <a:extLst>
                <a:ext uri="{FF2B5EF4-FFF2-40B4-BE49-F238E27FC236}">
                  <a16:creationId xmlns:a16="http://schemas.microsoft.com/office/drawing/2014/main" id="{4ACF6916-2BDC-8181-0A36-9BF36B267548}"/>
                </a:ext>
              </a:extLst>
            </p:cNvPr>
            <p:cNvSpPr>
              <a:spLocks noChangeShapeType="1"/>
            </p:cNvSpPr>
            <p:nvPr/>
          </p:nvSpPr>
          <p:spPr bwMode="auto">
            <a:xfrm>
              <a:off x="546762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39" name="Line 2062">
              <a:extLst>
                <a:ext uri="{FF2B5EF4-FFF2-40B4-BE49-F238E27FC236}">
                  <a16:creationId xmlns:a16="http://schemas.microsoft.com/office/drawing/2014/main" id="{16165814-23B0-AA2E-0D50-6D3296FD2D34}"/>
                </a:ext>
              </a:extLst>
            </p:cNvPr>
            <p:cNvSpPr>
              <a:spLocks noChangeShapeType="1"/>
            </p:cNvSpPr>
            <p:nvPr/>
          </p:nvSpPr>
          <p:spPr bwMode="auto">
            <a:xfrm>
              <a:off x="547007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0" name="Line 2063">
              <a:extLst>
                <a:ext uri="{FF2B5EF4-FFF2-40B4-BE49-F238E27FC236}">
                  <a16:creationId xmlns:a16="http://schemas.microsoft.com/office/drawing/2014/main" id="{C528C460-50E5-8681-2C4F-ACAA9BF1CF59}"/>
                </a:ext>
              </a:extLst>
            </p:cNvPr>
            <p:cNvSpPr>
              <a:spLocks noChangeShapeType="1"/>
            </p:cNvSpPr>
            <p:nvPr/>
          </p:nvSpPr>
          <p:spPr bwMode="auto">
            <a:xfrm>
              <a:off x="548477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1" name="Line 2064">
              <a:extLst>
                <a:ext uri="{FF2B5EF4-FFF2-40B4-BE49-F238E27FC236}">
                  <a16:creationId xmlns:a16="http://schemas.microsoft.com/office/drawing/2014/main" id="{E5305B86-4CF4-546C-4FAE-EB91B5EC5FD7}"/>
                </a:ext>
              </a:extLst>
            </p:cNvPr>
            <p:cNvSpPr>
              <a:spLocks noChangeShapeType="1"/>
            </p:cNvSpPr>
            <p:nvPr/>
          </p:nvSpPr>
          <p:spPr bwMode="auto">
            <a:xfrm>
              <a:off x="548723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2" name="Line 2065">
              <a:extLst>
                <a:ext uri="{FF2B5EF4-FFF2-40B4-BE49-F238E27FC236}">
                  <a16:creationId xmlns:a16="http://schemas.microsoft.com/office/drawing/2014/main" id="{732EF577-0B0A-E47A-E4AB-2A5025BCF8D1}"/>
                </a:ext>
              </a:extLst>
            </p:cNvPr>
            <p:cNvSpPr>
              <a:spLocks noChangeShapeType="1"/>
            </p:cNvSpPr>
            <p:nvPr/>
          </p:nvSpPr>
          <p:spPr bwMode="auto">
            <a:xfrm>
              <a:off x="550438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3" name="Line 2066">
              <a:extLst>
                <a:ext uri="{FF2B5EF4-FFF2-40B4-BE49-F238E27FC236}">
                  <a16:creationId xmlns:a16="http://schemas.microsoft.com/office/drawing/2014/main" id="{D83CDEF6-40F0-3958-EC54-B194E215EFFC}"/>
                </a:ext>
              </a:extLst>
            </p:cNvPr>
            <p:cNvSpPr>
              <a:spLocks noChangeShapeType="1"/>
            </p:cNvSpPr>
            <p:nvPr/>
          </p:nvSpPr>
          <p:spPr bwMode="auto">
            <a:xfrm>
              <a:off x="550438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4" name="Line 2067">
              <a:extLst>
                <a:ext uri="{FF2B5EF4-FFF2-40B4-BE49-F238E27FC236}">
                  <a16:creationId xmlns:a16="http://schemas.microsoft.com/office/drawing/2014/main" id="{DD644B7B-9B87-8B02-59D2-F364A9E057B0}"/>
                </a:ext>
              </a:extLst>
            </p:cNvPr>
            <p:cNvSpPr>
              <a:spLocks noChangeShapeType="1"/>
            </p:cNvSpPr>
            <p:nvPr/>
          </p:nvSpPr>
          <p:spPr bwMode="auto">
            <a:xfrm>
              <a:off x="550683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5" name="Line 2068">
              <a:extLst>
                <a:ext uri="{FF2B5EF4-FFF2-40B4-BE49-F238E27FC236}">
                  <a16:creationId xmlns:a16="http://schemas.microsoft.com/office/drawing/2014/main" id="{9FF566E5-948F-24F1-5C04-AE78DB39310C}"/>
                </a:ext>
              </a:extLst>
            </p:cNvPr>
            <p:cNvSpPr>
              <a:spLocks noChangeShapeType="1"/>
            </p:cNvSpPr>
            <p:nvPr/>
          </p:nvSpPr>
          <p:spPr bwMode="auto">
            <a:xfrm>
              <a:off x="551174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6" name="Line 2069">
              <a:extLst>
                <a:ext uri="{FF2B5EF4-FFF2-40B4-BE49-F238E27FC236}">
                  <a16:creationId xmlns:a16="http://schemas.microsoft.com/office/drawing/2014/main" id="{2F75B610-1259-D796-3B72-8463B648B3C4}"/>
                </a:ext>
              </a:extLst>
            </p:cNvPr>
            <p:cNvSpPr>
              <a:spLocks noChangeShapeType="1"/>
            </p:cNvSpPr>
            <p:nvPr/>
          </p:nvSpPr>
          <p:spPr bwMode="auto">
            <a:xfrm>
              <a:off x="5514192"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7" name="Line 2070">
              <a:extLst>
                <a:ext uri="{FF2B5EF4-FFF2-40B4-BE49-F238E27FC236}">
                  <a16:creationId xmlns:a16="http://schemas.microsoft.com/office/drawing/2014/main" id="{E18B222F-A87F-168F-9C82-5E31C81B353A}"/>
                </a:ext>
              </a:extLst>
            </p:cNvPr>
            <p:cNvSpPr>
              <a:spLocks noChangeShapeType="1"/>
            </p:cNvSpPr>
            <p:nvPr/>
          </p:nvSpPr>
          <p:spPr bwMode="auto">
            <a:xfrm>
              <a:off x="552154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8" name="Line 2071">
              <a:extLst>
                <a:ext uri="{FF2B5EF4-FFF2-40B4-BE49-F238E27FC236}">
                  <a16:creationId xmlns:a16="http://schemas.microsoft.com/office/drawing/2014/main" id="{1BF08B30-DE43-9376-4C2D-9DF6690128C9}"/>
                </a:ext>
              </a:extLst>
            </p:cNvPr>
            <p:cNvSpPr>
              <a:spLocks noChangeShapeType="1"/>
            </p:cNvSpPr>
            <p:nvPr/>
          </p:nvSpPr>
          <p:spPr bwMode="auto">
            <a:xfrm>
              <a:off x="5523996"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49" name="Line 2072">
              <a:extLst>
                <a:ext uri="{FF2B5EF4-FFF2-40B4-BE49-F238E27FC236}">
                  <a16:creationId xmlns:a16="http://schemas.microsoft.com/office/drawing/2014/main" id="{E491DB1B-C876-CF7E-8E3F-B069F0E071F4}"/>
                </a:ext>
              </a:extLst>
            </p:cNvPr>
            <p:cNvSpPr>
              <a:spLocks noChangeShapeType="1"/>
            </p:cNvSpPr>
            <p:nvPr/>
          </p:nvSpPr>
          <p:spPr bwMode="auto">
            <a:xfrm>
              <a:off x="553134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0" name="Line 2073">
              <a:extLst>
                <a:ext uri="{FF2B5EF4-FFF2-40B4-BE49-F238E27FC236}">
                  <a16:creationId xmlns:a16="http://schemas.microsoft.com/office/drawing/2014/main" id="{3AD9C04A-18CF-CF0D-682E-7D6DA4AB6633}"/>
                </a:ext>
              </a:extLst>
            </p:cNvPr>
            <p:cNvSpPr>
              <a:spLocks noChangeShapeType="1"/>
            </p:cNvSpPr>
            <p:nvPr/>
          </p:nvSpPr>
          <p:spPr bwMode="auto">
            <a:xfrm>
              <a:off x="555831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1" name="Line 2074">
              <a:extLst>
                <a:ext uri="{FF2B5EF4-FFF2-40B4-BE49-F238E27FC236}">
                  <a16:creationId xmlns:a16="http://schemas.microsoft.com/office/drawing/2014/main" id="{A6FE0B1E-B03B-D1AF-3175-BE18A0A40192}"/>
                </a:ext>
              </a:extLst>
            </p:cNvPr>
            <p:cNvSpPr>
              <a:spLocks noChangeShapeType="1"/>
            </p:cNvSpPr>
            <p:nvPr/>
          </p:nvSpPr>
          <p:spPr bwMode="auto">
            <a:xfrm>
              <a:off x="557546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2" name="Line 2075">
              <a:extLst>
                <a:ext uri="{FF2B5EF4-FFF2-40B4-BE49-F238E27FC236}">
                  <a16:creationId xmlns:a16="http://schemas.microsoft.com/office/drawing/2014/main" id="{A208F52B-8CBB-36C4-3399-FF4DB4E42CA6}"/>
                </a:ext>
              </a:extLst>
            </p:cNvPr>
            <p:cNvSpPr>
              <a:spLocks noChangeShapeType="1"/>
            </p:cNvSpPr>
            <p:nvPr/>
          </p:nvSpPr>
          <p:spPr bwMode="auto">
            <a:xfrm>
              <a:off x="557546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3" name="Line 2076">
              <a:extLst>
                <a:ext uri="{FF2B5EF4-FFF2-40B4-BE49-F238E27FC236}">
                  <a16:creationId xmlns:a16="http://schemas.microsoft.com/office/drawing/2014/main" id="{CA20BDA2-ECA1-B1CB-9A5D-6F6F469DBFE2}"/>
                </a:ext>
              </a:extLst>
            </p:cNvPr>
            <p:cNvSpPr>
              <a:spLocks noChangeShapeType="1"/>
            </p:cNvSpPr>
            <p:nvPr/>
          </p:nvSpPr>
          <p:spPr bwMode="auto">
            <a:xfrm>
              <a:off x="5580371"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4" name="Line 2077">
              <a:extLst>
                <a:ext uri="{FF2B5EF4-FFF2-40B4-BE49-F238E27FC236}">
                  <a16:creationId xmlns:a16="http://schemas.microsoft.com/office/drawing/2014/main" id="{3A17CFF3-1E5E-A6D4-4EF1-20B97EB49C12}"/>
                </a:ext>
              </a:extLst>
            </p:cNvPr>
            <p:cNvSpPr>
              <a:spLocks noChangeShapeType="1"/>
            </p:cNvSpPr>
            <p:nvPr/>
          </p:nvSpPr>
          <p:spPr bwMode="auto">
            <a:xfrm>
              <a:off x="5619588"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5" name="Line 2078">
              <a:extLst>
                <a:ext uri="{FF2B5EF4-FFF2-40B4-BE49-F238E27FC236}">
                  <a16:creationId xmlns:a16="http://schemas.microsoft.com/office/drawing/2014/main" id="{6FABAC90-B0F6-660E-F242-9D73B4A05444}"/>
                </a:ext>
              </a:extLst>
            </p:cNvPr>
            <p:cNvSpPr>
              <a:spLocks noChangeShapeType="1"/>
            </p:cNvSpPr>
            <p:nvPr/>
          </p:nvSpPr>
          <p:spPr bwMode="auto">
            <a:xfrm>
              <a:off x="5666159" y="2750033"/>
              <a:ext cx="0" cy="62007"/>
            </a:xfrm>
            <a:prstGeom prst="line">
              <a:avLst/>
            </a:prstGeom>
            <a:noFill/>
            <a:ln w="19050" cap="flat">
              <a:solidFill>
                <a:srgbClr val="00877C"/>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sp>
          <p:nvSpPr>
            <p:cNvPr id="256" name="Freeform 2079">
              <a:extLst>
                <a:ext uri="{FF2B5EF4-FFF2-40B4-BE49-F238E27FC236}">
                  <a16:creationId xmlns:a16="http://schemas.microsoft.com/office/drawing/2014/main" id="{2F538360-2739-323A-5302-042A21B7C4C0}"/>
                </a:ext>
              </a:extLst>
            </p:cNvPr>
            <p:cNvSpPr>
              <a:spLocks/>
            </p:cNvSpPr>
            <p:nvPr/>
          </p:nvSpPr>
          <p:spPr bwMode="auto">
            <a:xfrm>
              <a:off x="1705213" y="2323986"/>
              <a:ext cx="3960946" cy="488053"/>
            </a:xfrm>
            <a:custGeom>
              <a:avLst/>
              <a:gdLst>
                <a:gd name="T0" fmla="*/ 82 w 1616"/>
                <a:gd name="T1" fmla="*/ 2 h 244"/>
                <a:gd name="T2" fmla="*/ 116 w 1616"/>
                <a:gd name="T3" fmla="*/ 6 h 244"/>
                <a:gd name="T4" fmla="*/ 137 w 1616"/>
                <a:gd name="T5" fmla="*/ 10 h 244"/>
                <a:gd name="T6" fmla="*/ 150 w 1616"/>
                <a:gd name="T7" fmla="*/ 14 h 244"/>
                <a:gd name="T8" fmla="*/ 169 w 1616"/>
                <a:gd name="T9" fmla="*/ 17 h 244"/>
                <a:gd name="T10" fmla="*/ 183 w 1616"/>
                <a:gd name="T11" fmla="*/ 21 h 244"/>
                <a:gd name="T12" fmla="*/ 198 w 1616"/>
                <a:gd name="T13" fmla="*/ 24 h 244"/>
                <a:gd name="T14" fmla="*/ 218 w 1616"/>
                <a:gd name="T15" fmla="*/ 30 h 244"/>
                <a:gd name="T16" fmla="*/ 242 w 1616"/>
                <a:gd name="T17" fmla="*/ 32 h 244"/>
                <a:gd name="T18" fmla="*/ 244 w 1616"/>
                <a:gd name="T19" fmla="*/ 38 h 244"/>
                <a:gd name="T20" fmla="*/ 251 w 1616"/>
                <a:gd name="T21" fmla="*/ 40 h 244"/>
                <a:gd name="T22" fmla="*/ 265 w 1616"/>
                <a:gd name="T23" fmla="*/ 49 h 244"/>
                <a:gd name="T24" fmla="*/ 274 w 1616"/>
                <a:gd name="T25" fmla="*/ 51 h 244"/>
                <a:gd name="T26" fmla="*/ 281 w 1616"/>
                <a:gd name="T27" fmla="*/ 57 h 244"/>
                <a:gd name="T28" fmla="*/ 308 w 1616"/>
                <a:gd name="T29" fmla="*/ 61 h 244"/>
                <a:gd name="T30" fmla="*/ 319 w 1616"/>
                <a:gd name="T31" fmla="*/ 66 h 244"/>
                <a:gd name="T32" fmla="*/ 324 w 1616"/>
                <a:gd name="T33" fmla="*/ 70 h 244"/>
                <a:gd name="T34" fmla="*/ 330 w 1616"/>
                <a:gd name="T35" fmla="*/ 77 h 244"/>
                <a:gd name="T36" fmla="*/ 356 w 1616"/>
                <a:gd name="T37" fmla="*/ 79 h 244"/>
                <a:gd name="T38" fmla="*/ 358 w 1616"/>
                <a:gd name="T39" fmla="*/ 85 h 244"/>
                <a:gd name="T40" fmla="*/ 361 w 1616"/>
                <a:gd name="T41" fmla="*/ 89 h 244"/>
                <a:gd name="T42" fmla="*/ 381 w 1616"/>
                <a:gd name="T43" fmla="*/ 93 h 244"/>
                <a:gd name="T44" fmla="*/ 383 w 1616"/>
                <a:gd name="T45" fmla="*/ 97 h 244"/>
                <a:gd name="T46" fmla="*/ 445 w 1616"/>
                <a:gd name="T47" fmla="*/ 102 h 244"/>
                <a:gd name="T48" fmla="*/ 457 w 1616"/>
                <a:gd name="T49" fmla="*/ 108 h 244"/>
                <a:gd name="T50" fmla="*/ 478 w 1616"/>
                <a:gd name="T51" fmla="*/ 112 h 244"/>
                <a:gd name="T52" fmla="*/ 490 w 1616"/>
                <a:gd name="T53" fmla="*/ 116 h 244"/>
                <a:gd name="T54" fmla="*/ 510 w 1616"/>
                <a:gd name="T55" fmla="*/ 119 h 244"/>
                <a:gd name="T56" fmla="*/ 517 w 1616"/>
                <a:gd name="T57" fmla="*/ 123 h 244"/>
                <a:gd name="T58" fmla="*/ 523 w 1616"/>
                <a:gd name="T59" fmla="*/ 128 h 244"/>
                <a:gd name="T60" fmla="*/ 543 w 1616"/>
                <a:gd name="T61" fmla="*/ 132 h 244"/>
                <a:gd name="T62" fmla="*/ 552 w 1616"/>
                <a:gd name="T63" fmla="*/ 136 h 244"/>
                <a:gd name="T64" fmla="*/ 558 w 1616"/>
                <a:gd name="T65" fmla="*/ 140 h 244"/>
                <a:gd name="T66" fmla="*/ 570 w 1616"/>
                <a:gd name="T67" fmla="*/ 144 h 244"/>
                <a:gd name="T68" fmla="*/ 583 w 1616"/>
                <a:gd name="T69" fmla="*/ 148 h 244"/>
                <a:gd name="T70" fmla="*/ 648 w 1616"/>
                <a:gd name="T71" fmla="*/ 153 h 244"/>
                <a:gd name="T72" fmla="*/ 654 w 1616"/>
                <a:gd name="T73" fmla="*/ 155 h 244"/>
                <a:gd name="T74" fmla="*/ 672 w 1616"/>
                <a:gd name="T75" fmla="*/ 161 h 244"/>
                <a:gd name="T76" fmla="*/ 705 w 1616"/>
                <a:gd name="T77" fmla="*/ 165 h 244"/>
                <a:gd name="T78" fmla="*/ 714 w 1616"/>
                <a:gd name="T79" fmla="*/ 169 h 244"/>
                <a:gd name="T80" fmla="*/ 726 w 1616"/>
                <a:gd name="T81" fmla="*/ 172 h 244"/>
                <a:gd name="T82" fmla="*/ 761 w 1616"/>
                <a:gd name="T83" fmla="*/ 178 h 244"/>
                <a:gd name="T84" fmla="*/ 817 w 1616"/>
                <a:gd name="T85" fmla="*/ 181 h 244"/>
                <a:gd name="T86" fmla="*/ 829 w 1616"/>
                <a:gd name="T87" fmla="*/ 183 h 244"/>
                <a:gd name="T88" fmla="*/ 833 w 1616"/>
                <a:gd name="T89" fmla="*/ 189 h 244"/>
                <a:gd name="T90" fmla="*/ 875 w 1616"/>
                <a:gd name="T91" fmla="*/ 193 h 244"/>
                <a:gd name="T92" fmla="*/ 892 w 1616"/>
                <a:gd name="T93" fmla="*/ 197 h 244"/>
                <a:gd name="T94" fmla="*/ 919 w 1616"/>
                <a:gd name="T95" fmla="*/ 200 h 244"/>
                <a:gd name="T96" fmla="*/ 941 w 1616"/>
                <a:gd name="T97" fmla="*/ 204 h 244"/>
                <a:gd name="T98" fmla="*/ 983 w 1616"/>
                <a:gd name="T99" fmla="*/ 208 h 244"/>
                <a:gd name="T100" fmla="*/ 1017 w 1616"/>
                <a:gd name="T101" fmla="*/ 212 h 244"/>
                <a:gd name="T102" fmla="*/ 1081 w 1616"/>
                <a:gd name="T103" fmla="*/ 216 h 244"/>
                <a:gd name="T104" fmla="*/ 1180 w 1616"/>
                <a:gd name="T105" fmla="*/ 221 h 244"/>
                <a:gd name="T106" fmla="*/ 1189 w 1616"/>
                <a:gd name="T107" fmla="*/ 227 h 244"/>
                <a:gd name="T108" fmla="*/ 1239 w 1616"/>
                <a:gd name="T109" fmla="*/ 232 h 244"/>
                <a:gd name="T110" fmla="*/ 1294 w 1616"/>
                <a:gd name="T111" fmla="*/ 239 h 244"/>
                <a:gd name="T112" fmla="*/ 1616 w 1616"/>
                <a:gd name="T113"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16" h="244">
                  <a:moveTo>
                    <a:pt x="0" y="0"/>
                  </a:moveTo>
                  <a:lnTo>
                    <a:pt x="0" y="0"/>
                  </a:lnTo>
                  <a:lnTo>
                    <a:pt x="0" y="0"/>
                  </a:lnTo>
                  <a:lnTo>
                    <a:pt x="0" y="0"/>
                  </a:lnTo>
                  <a:lnTo>
                    <a:pt x="82" y="0"/>
                  </a:lnTo>
                  <a:lnTo>
                    <a:pt x="82" y="2"/>
                  </a:lnTo>
                  <a:lnTo>
                    <a:pt x="82" y="2"/>
                  </a:lnTo>
                  <a:lnTo>
                    <a:pt x="92" y="2"/>
                  </a:lnTo>
                  <a:lnTo>
                    <a:pt x="92" y="4"/>
                  </a:lnTo>
                  <a:lnTo>
                    <a:pt x="92" y="4"/>
                  </a:lnTo>
                  <a:lnTo>
                    <a:pt x="116" y="4"/>
                  </a:lnTo>
                  <a:lnTo>
                    <a:pt x="116" y="6"/>
                  </a:lnTo>
                  <a:lnTo>
                    <a:pt x="116" y="6"/>
                  </a:lnTo>
                  <a:lnTo>
                    <a:pt x="123" y="6"/>
                  </a:lnTo>
                  <a:lnTo>
                    <a:pt x="123" y="8"/>
                  </a:lnTo>
                  <a:lnTo>
                    <a:pt x="123" y="8"/>
                  </a:lnTo>
                  <a:lnTo>
                    <a:pt x="137" y="8"/>
                  </a:lnTo>
                  <a:lnTo>
                    <a:pt x="137" y="10"/>
                  </a:lnTo>
                  <a:lnTo>
                    <a:pt x="137" y="10"/>
                  </a:lnTo>
                  <a:lnTo>
                    <a:pt x="150" y="10"/>
                  </a:lnTo>
                  <a:lnTo>
                    <a:pt x="150" y="10"/>
                  </a:lnTo>
                  <a:lnTo>
                    <a:pt x="150" y="10"/>
                  </a:lnTo>
                  <a:lnTo>
                    <a:pt x="150" y="10"/>
                  </a:lnTo>
                  <a:lnTo>
                    <a:pt x="150" y="14"/>
                  </a:lnTo>
                  <a:lnTo>
                    <a:pt x="150" y="14"/>
                  </a:lnTo>
                  <a:lnTo>
                    <a:pt x="162" y="14"/>
                  </a:lnTo>
                  <a:lnTo>
                    <a:pt x="162" y="16"/>
                  </a:lnTo>
                  <a:lnTo>
                    <a:pt x="162" y="16"/>
                  </a:lnTo>
                  <a:lnTo>
                    <a:pt x="169" y="16"/>
                  </a:lnTo>
                  <a:lnTo>
                    <a:pt x="169" y="17"/>
                  </a:lnTo>
                  <a:lnTo>
                    <a:pt x="169" y="17"/>
                  </a:lnTo>
                  <a:lnTo>
                    <a:pt x="172" y="17"/>
                  </a:lnTo>
                  <a:lnTo>
                    <a:pt x="172" y="19"/>
                  </a:lnTo>
                  <a:lnTo>
                    <a:pt x="172" y="19"/>
                  </a:lnTo>
                  <a:lnTo>
                    <a:pt x="183" y="19"/>
                  </a:lnTo>
                  <a:lnTo>
                    <a:pt x="183" y="21"/>
                  </a:lnTo>
                  <a:lnTo>
                    <a:pt x="183" y="21"/>
                  </a:lnTo>
                  <a:lnTo>
                    <a:pt x="198" y="21"/>
                  </a:lnTo>
                  <a:lnTo>
                    <a:pt x="198" y="21"/>
                  </a:lnTo>
                  <a:lnTo>
                    <a:pt x="198" y="21"/>
                  </a:lnTo>
                  <a:lnTo>
                    <a:pt x="198" y="21"/>
                  </a:lnTo>
                  <a:lnTo>
                    <a:pt x="198" y="24"/>
                  </a:lnTo>
                  <a:lnTo>
                    <a:pt x="198" y="24"/>
                  </a:lnTo>
                  <a:lnTo>
                    <a:pt x="209" y="24"/>
                  </a:lnTo>
                  <a:lnTo>
                    <a:pt x="209" y="26"/>
                  </a:lnTo>
                  <a:lnTo>
                    <a:pt x="209" y="28"/>
                  </a:lnTo>
                  <a:lnTo>
                    <a:pt x="218" y="28"/>
                  </a:lnTo>
                  <a:lnTo>
                    <a:pt x="218" y="30"/>
                  </a:lnTo>
                  <a:lnTo>
                    <a:pt x="218" y="30"/>
                  </a:lnTo>
                  <a:lnTo>
                    <a:pt x="238" y="30"/>
                  </a:lnTo>
                  <a:lnTo>
                    <a:pt x="238" y="32"/>
                  </a:lnTo>
                  <a:lnTo>
                    <a:pt x="238" y="32"/>
                  </a:lnTo>
                  <a:lnTo>
                    <a:pt x="242" y="32"/>
                  </a:lnTo>
                  <a:lnTo>
                    <a:pt x="242" y="32"/>
                  </a:lnTo>
                  <a:lnTo>
                    <a:pt x="242" y="32"/>
                  </a:lnTo>
                  <a:lnTo>
                    <a:pt x="242" y="32"/>
                  </a:lnTo>
                  <a:lnTo>
                    <a:pt x="242" y="36"/>
                  </a:lnTo>
                  <a:lnTo>
                    <a:pt x="242" y="36"/>
                  </a:lnTo>
                  <a:lnTo>
                    <a:pt x="244" y="36"/>
                  </a:lnTo>
                  <a:lnTo>
                    <a:pt x="244" y="38"/>
                  </a:lnTo>
                  <a:lnTo>
                    <a:pt x="244" y="38"/>
                  </a:lnTo>
                  <a:lnTo>
                    <a:pt x="249" y="38"/>
                  </a:lnTo>
                  <a:lnTo>
                    <a:pt x="249" y="40"/>
                  </a:lnTo>
                  <a:lnTo>
                    <a:pt x="249" y="40"/>
                  </a:lnTo>
                  <a:lnTo>
                    <a:pt x="251" y="40"/>
                  </a:lnTo>
                  <a:lnTo>
                    <a:pt x="251" y="40"/>
                  </a:lnTo>
                  <a:lnTo>
                    <a:pt x="251" y="40"/>
                  </a:lnTo>
                  <a:lnTo>
                    <a:pt x="251" y="40"/>
                  </a:lnTo>
                  <a:lnTo>
                    <a:pt x="251" y="45"/>
                  </a:lnTo>
                  <a:lnTo>
                    <a:pt x="253" y="47"/>
                  </a:lnTo>
                  <a:lnTo>
                    <a:pt x="265" y="47"/>
                  </a:lnTo>
                  <a:lnTo>
                    <a:pt x="265" y="49"/>
                  </a:lnTo>
                  <a:lnTo>
                    <a:pt x="265" y="49"/>
                  </a:lnTo>
                  <a:lnTo>
                    <a:pt x="270" y="49"/>
                  </a:lnTo>
                  <a:lnTo>
                    <a:pt x="270" y="51"/>
                  </a:lnTo>
                  <a:lnTo>
                    <a:pt x="270" y="51"/>
                  </a:lnTo>
                  <a:lnTo>
                    <a:pt x="274" y="51"/>
                  </a:lnTo>
                  <a:lnTo>
                    <a:pt x="274" y="51"/>
                  </a:lnTo>
                  <a:lnTo>
                    <a:pt x="274" y="51"/>
                  </a:lnTo>
                  <a:lnTo>
                    <a:pt x="274" y="51"/>
                  </a:lnTo>
                  <a:lnTo>
                    <a:pt x="274" y="55"/>
                  </a:lnTo>
                  <a:lnTo>
                    <a:pt x="274" y="55"/>
                  </a:lnTo>
                  <a:lnTo>
                    <a:pt x="281" y="55"/>
                  </a:lnTo>
                  <a:lnTo>
                    <a:pt x="281" y="57"/>
                  </a:lnTo>
                  <a:lnTo>
                    <a:pt x="281" y="57"/>
                  </a:lnTo>
                  <a:lnTo>
                    <a:pt x="304" y="57"/>
                  </a:lnTo>
                  <a:lnTo>
                    <a:pt x="304" y="59"/>
                  </a:lnTo>
                  <a:lnTo>
                    <a:pt x="304" y="59"/>
                  </a:lnTo>
                  <a:lnTo>
                    <a:pt x="308" y="59"/>
                  </a:lnTo>
                  <a:lnTo>
                    <a:pt x="308" y="61"/>
                  </a:lnTo>
                  <a:lnTo>
                    <a:pt x="310" y="63"/>
                  </a:lnTo>
                  <a:lnTo>
                    <a:pt x="315" y="63"/>
                  </a:lnTo>
                  <a:lnTo>
                    <a:pt x="315" y="65"/>
                  </a:lnTo>
                  <a:lnTo>
                    <a:pt x="315" y="65"/>
                  </a:lnTo>
                  <a:lnTo>
                    <a:pt x="319" y="65"/>
                  </a:lnTo>
                  <a:lnTo>
                    <a:pt x="319" y="66"/>
                  </a:lnTo>
                  <a:lnTo>
                    <a:pt x="319" y="66"/>
                  </a:lnTo>
                  <a:lnTo>
                    <a:pt x="321" y="66"/>
                  </a:lnTo>
                  <a:lnTo>
                    <a:pt x="321" y="68"/>
                  </a:lnTo>
                  <a:lnTo>
                    <a:pt x="321" y="68"/>
                  </a:lnTo>
                  <a:lnTo>
                    <a:pt x="324" y="68"/>
                  </a:lnTo>
                  <a:lnTo>
                    <a:pt x="324" y="70"/>
                  </a:lnTo>
                  <a:lnTo>
                    <a:pt x="324" y="70"/>
                  </a:lnTo>
                  <a:lnTo>
                    <a:pt x="328" y="70"/>
                  </a:lnTo>
                  <a:lnTo>
                    <a:pt x="328" y="72"/>
                  </a:lnTo>
                  <a:lnTo>
                    <a:pt x="330" y="72"/>
                  </a:lnTo>
                  <a:lnTo>
                    <a:pt x="330" y="72"/>
                  </a:lnTo>
                  <a:lnTo>
                    <a:pt x="330" y="77"/>
                  </a:lnTo>
                  <a:lnTo>
                    <a:pt x="330" y="77"/>
                  </a:lnTo>
                  <a:lnTo>
                    <a:pt x="337" y="77"/>
                  </a:lnTo>
                  <a:lnTo>
                    <a:pt x="337" y="79"/>
                  </a:lnTo>
                  <a:lnTo>
                    <a:pt x="337" y="79"/>
                  </a:lnTo>
                  <a:lnTo>
                    <a:pt x="356" y="79"/>
                  </a:lnTo>
                  <a:lnTo>
                    <a:pt x="356" y="79"/>
                  </a:lnTo>
                  <a:lnTo>
                    <a:pt x="356" y="79"/>
                  </a:lnTo>
                  <a:lnTo>
                    <a:pt x="356" y="79"/>
                  </a:lnTo>
                  <a:lnTo>
                    <a:pt x="356" y="83"/>
                  </a:lnTo>
                  <a:lnTo>
                    <a:pt x="356" y="83"/>
                  </a:lnTo>
                  <a:lnTo>
                    <a:pt x="358" y="83"/>
                  </a:lnTo>
                  <a:lnTo>
                    <a:pt x="358" y="85"/>
                  </a:lnTo>
                  <a:lnTo>
                    <a:pt x="358" y="85"/>
                  </a:lnTo>
                  <a:lnTo>
                    <a:pt x="361" y="85"/>
                  </a:lnTo>
                  <a:lnTo>
                    <a:pt x="361" y="85"/>
                  </a:lnTo>
                  <a:lnTo>
                    <a:pt x="361" y="85"/>
                  </a:lnTo>
                  <a:lnTo>
                    <a:pt x="361" y="85"/>
                  </a:lnTo>
                  <a:lnTo>
                    <a:pt x="361" y="89"/>
                  </a:lnTo>
                  <a:lnTo>
                    <a:pt x="361" y="89"/>
                  </a:lnTo>
                  <a:lnTo>
                    <a:pt x="365" y="89"/>
                  </a:lnTo>
                  <a:lnTo>
                    <a:pt x="365" y="91"/>
                  </a:lnTo>
                  <a:lnTo>
                    <a:pt x="365" y="91"/>
                  </a:lnTo>
                  <a:lnTo>
                    <a:pt x="381" y="91"/>
                  </a:lnTo>
                  <a:lnTo>
                    <a:pt x="381" y="93"/>
                  </a:lnTo>
                  <a:lnTo>
                    <a:pt x="381" y="93"/>
                  </a:lnTo>
                  <a:lnTo>
                    <a:pt x="382" y="93"/>
                  </a:lnTo>
                  <a:lnTo>
                    <a:pt x="382" y="95"/>
                  </a:lnTo>
                  <a:lnTo>
                    <a:pt x="382" y="95"/>
                  </a:lnTo>
                  <a:lnTo>
                    <a:pt x="383" y="95"/>
                  </a:lnTo>
                  <a:lnTo>
                    <a:pt x="383" y="97"/>
                  </a:lnTo>
                  <a:lnTo>
                    <a:pt x="385" y="98"/>
                  </a:lnTo>
                  <a:lnTo>
                    <a:pt x="424" y="98"/>
                  </a:lnTo>
                  <a:lnTo>
                    <a:pt x="424" y="100"/>
                  </a:lnTo>
                  <a:lnTo>
                    <a:pt x="424" y="100"/>
                  </a:lnTo>
                  <a:lnTo>
                    <a:pt x="445" y="100"/>
                  </a:lnTo>
                  <a:lnTo>
                    <a:pt x="445" y="102"/>
                  </a:lnTo>
                  <a:lnTo>
                    <a:pt x="445" y="102"/>
                  </a:lnTo>
                  <a:lnTo>
                    <a:pt x="446" y="102"/>
                  </a:lnTo>
                  <a:lnTo>
                    <a:pt x="446" y="104"/>
                  </a:lnTo>
                  <a:lnTo>
                    <a:pt x="448" y="106"/>
                  </a:lnTo>
                  <a:lnTo>
                    <a:pt x="457" y="106"/>
                  </a:lnTo>
                  <a:lnTo>
                    <a:pt x="457" y="108"/>
                  </a:lnTo>
                  <a:lnTo>
                    <a:pt x="457" y="108"/>
                  </a:lnTo>
                  <a:lnTo>
                    <a:pt x="460" y="108"/>
                  </a:lnTo>
                  <a:lnTo>
                    <a:pt x="460" y="110"/>
                  </a:lnTo>
                  <a:lnTo>
                    <a:pt x="460" y="110"/>
                  </a:lnTo>
                  <a:lnTo>
                    <a:pt x="478" y="110"/>
                  </a:lnTo>
                  <a:lnTo>
                    <a:pt x="478" y="112"/>
                  </a:lnTo>
                  <a:lnTo>
                    <a:pt x="478" y="112"/>
                  </a:lnTo>
                  <a:lnTo>
                    <a:pt x="484" y="112"/>
                  </a:lnTo>
                  <a:lnTo>
                    <a:pt x="484" y="114"/>
                  </a:lnTo>
                  <a:lnTo>
                    <a:pt x="484" y="114"/>
                  </a:lnTo>
                  <a:lnTo>
                    <a:pt x="490" y="114"/>
                  </a:lnTo>
                  <a:lnTo>
                    <a:pt x="490" y="116"/>
                  </a:lnTo>
                  <a:lnTo>
                    <a:pt x="490" y="116"/>
                  </a:lnTo>
                  <a:lnTo>
                    <a:pt x="495" y="116"/>
                  </a:lnTo>
                  <a:lnTo>
                    <a:pt x="495" y="117"/>
                  </a:lnTo>
                  <a:lnTo>
                    <a:pt x="495" y="117"/>
                  </a:lnTo>
                  <a:lnTo>
                    <a:pt x="510" y="117"/>
                  </a:lnTo>
                  <a:lnTo>
                    <a:pt x="510" y="119"/>
                  </a:lnTo>
                  <a:lnTo>
                    <a:pt x="510" y="119"/>
                  </a:lnTo>
                  <a:lnTo>
                    <a:pt x="513" y="119"/>
                  </a:lnTo>
                  <a:lnTo>
                    <a:pt x="513" y="121"/>
                  </a:lnTo>
                  <a:lnTo>
                    <a:pt x="513" y="121"/>
                  </a:lnTo>
                  <a:lnTo>
                    <a:pt x="517" y="121"/>
                  </a:lnTo>
                  <a:lnTo>
                    <a:pt x="517" y="123"/>
                  </a:lnTo>
                  <a:lnTo>
                    <a:pt x="518" y="124"/>
                  </a:lnTo>
                  <a:lnTo>
                    <a:pt x="522" y="124"/>
                  </a:lnTo>
                  <a:lnTo>
                    <a:pt x="522" y="126"/>
                  </a:lnTo>
                  <a:lnTo>
                    <a:pt x="522" y="126"/>
                  </a:lnTo>
                  <a:lnTo>
                    <a:pt x="523" y="126"/>
                  </a:lnTo>
                  <a:lnTo>
                    <a:pt x="523" y="128"/>
                  </a:lnTo>
                  <a:lnTo>
                    <a:pt x="523" y="128"/>
                  </a:lnTo>
                  <a:lnTo>
                    <a:pt x="529" y="128"/>
                  </a:lnTo>
                  <a:lnTo>
                    <a:pt x="529" y="130"/>
                  </a:lnTo>
                  <a:lnTo>
                    <a:pt x="529" y="130"/>
                  </a:lnTo>
                  <a:lnTo>
                    <a:pt x="543" y="130"/>
                  </a:lnTo>
                  <a:lnTo>
                    <a:pt x="543" y="132"/>
                  </a:lnTo>
                  <a:lnTo>
                    <a:pt x="543" y="132"/>
                  </a:lnTo>
                  <a:lnTo>
                    <a:pt x="545" y="132"/>
                  </a:lnTo>
                  <a:lnTo>
                    <a:pt x="545" y="134"/>
                  </a:lnTo>
                  <a:lnTo>
                    <a:pt x="545" y="134"/>
                  </a:lnTo>
                  <a:lnTo>
                    <a:pt x="552" y="134"/>
                  </a:lnTo>
                  <a:lnTo>
                    <a:pt x="552" y="136"/>
                  </a:lnTo>
                  <a:lnTo>
                    <a:pt x="552" y="136"/>
                  </a:lnTo>
                  <a:lnTo>
                    <a:pt x="553" y="136"/>
                  </a:lnTo>
                  <a:lnTo>
                    <a:pt x="553" y="138"/>
                  </a:lnTo>
                  <a:lnTo>
                    <a:pt x="553" y="138"/>
                  </a:lnTo>
                  <a:lnTo>
                    <a:pt x="558" y="138"/>
                  </a:lnTo>
                  <a:lnTo>
                    <a:pt x="558" y="140"/>
                  </a:lnTo>
                  <a:lnTo>
                    <a:pt x="558" y="140"/>
                  </a:lnTo>
                  <a:lnTo>
                    <a:pt x="568" y="140"/>
                  </a:lnTo>
                  <a:lnTo>
                    <a:pt x="568" y="142"/>
                  </a:lnTo>
                  <a:lnTo>
                    <a:pt x="568" y="142"/>
                  </a:lnTo>
                  <a:lnTo>
                    <a:pt x="570" y="142"/>
                  </a:lnTo>
                  <a:lnTo>
                    <a:pt x="570" y="144"/>
                  </a:lnTo>
                  <a:lnTo>
                    <a:pt x="570" y="144"/>
                  </a:lnTo>
                  <a:lnTo>
                    <a:pt x="571" y="144"/>
                  </a:lnTo>
                  <a:lnTo>
                    <a:pt x="571" y="146"/>
                  </a:lnTo>
                  <a:lnTo>
                    <a:pt x="571" y="146"/>
                  </a:lnTo>
                  <a:lnTo>
                    <a:pt x="583" y="146"/>
                  </a:lnTo>
                  <a:lnTo>
                    <a:pt x="583" y="148"/>
                  </a:lnTo>
                  <a:lnTo>
                    <a:pt x="583" y="148"/>
                  </a:lnTo>
                  <a:lnTo>
                    <a:pt x="639" y="148"/>
                  </a:lnTo>
                  <a:lnTo>
                    <a:pt x="639" y="149"/>
                  </a:lnTo>
                  <a:lnTo>
                    <a:pt x="640" y="151"/>
                  </a:lnTo>
                  <a:lnTo>
                    <a:pt x="648" y="151"/>
                  </a:lnTo>
                  <a:lnTo>
                    <a:pt x="648" y="153"/>
                  </a:lnTo>
                  <a:lnTo>
                    <a:pt x="648" y="153"/>
                  </a:lnTo>
                  <a:lnTo>
                    <a:pt x="649" y="153"/>
                  </a:lnTo>
                  <a:lnTo>
                    <a:pt x="649" y="155"/>
                  </a:lnTo>
                  <a:lnTo>
                    <a:pt x="649" y="155"/>
                  </a:lnTo>
                  <a:lnTo>
                    <a:pt x="654" y="155"/>
                  </a:lnTo>
                  <a:lnTo>
                    <a:pt x="654" y="155"/>
                  </a:lnTo>
                  <a:lnTo>
                    <a:pt x="654" y="155"/>
                  </a:lnTo>
                  <a:lnTo>
                    <a:pt x="654" y="155"/>
                  </a:lnTo>
                  <a:lnTo>
                    <a:pt x="654" y="159"/>
                  </a:lnTo>
                  <a:lnTo>
                    <a:pt x="654" y="159"/>
                  </a:lnTo>
                  <a:lnTo>
                    <a:pt x="672" y="159"/>
                  </a:lnTo>
                  <a:lnTo>
                    <a:pt x="672" y="161"/>
                  </a:lnTo>
                  <a:lnTo>
                    <a:pt x="672" y="161"/>
                  </a:lnTo>
                  <a:lnTo>
                    <a:pt x="705" y="161"/>
                  </a:lnTo>
                  <a:lnTo>
                    <a:pt x="705" y="161"/>
                  </a:lnTo>
                  <a:lnTo>
                    <a:pt x="705" y="161"/>
                  </a:lnTo>
                  <a:lnTo>
                    <a:pt x="705" y="161"/>
                  </a:lnTo>
                  <a:lnTo>
                    <a:pt x="705" y="165"/>
                  </a:lnTo>
                  <a:lnTo>
                    <a:pt x="705" y="165"/>
                  </a:lnTo>
                  <a:lnTo>
                    <a:pt x="709" y="165"/>
                  </a:lnTo>
                  <a:lnTo>
                    <a:pt x="709" y="167"/>
                  </a:lnTo>
                  <a:lnTo>
                    <a:pt x="709" y="167"/>
                  </a:lnTo>
                  <a:lnTo>
                    <a:pt x="714" y="167"/>
                  </a:lnTo>
                  <a:lnTo>
                    <a:pt x="714" y="169"/>
                  </a:lnTo>
                  <a:lnTo>
                    <a:pt x="714" y="169"/>
                  </a:lnTo>
                  <a:lnTo>
                    <a:pt x="724" y="169"/>
                  </a:lnTo>
                  <a:lnTo>
                    <a:pt x="724" y="171"/>
                  </a:lnTo>
                  <a:lnTo>
                    <a:pt x="724" y="171"/>
                  </a:lnTo>
                  <a:lnTo>
                    <a:pt x="726" y="171"/>
                  </a:lnTo>
                  <a:lnTo>
                    <a:pt x="726" y="172"/>
                  </a:lnTo>
                  <a:lnTo>
                    <a:pt x="727" y="174"/>
                  </a:lnTo>
                  <a:lnTo>
                    <a:pt x="729" y="174"/>
                  </a:lnTo>
                  <a:lnTo>
                    <a:pt x="729" y="176"/>
                  </a:lnTo>
                  <a:lnTo>
                    <a:pt x="729" y="176"/>
                  </a:lnTo>
                  <a:lnTo>
                    <a:pt x="761" y="176"/>
                  </a:lnTo>
                  <a:lnTo>
                    <a:pt x="761" y="178"/>
                  </a:lnTo>
                  <a:lnTo>
                    <a:pt x="761" y="178"/>
                  </a:lnTo>
                  <a:lnTo>
                    <a:pt x="803" y="178"/>
                  </a:lnTo>
                  <a:lnTo>
                    <a:pt x="803" y="180"/>
                  </a:lnTo>
                  <a:lnTo>
                    <a:pt x="803" y="180"/>
                  </a:lnTo>
                  <a:lnTo>
                    <a:pt x="817" y="180"/>
                  </a:lnTo>
                  <a:lnTo>
                    <a:pt x="817" y="181"/>
                  </a:lnTo>
                  <a:lnTo>
                    <a:pt x="817" y="181"/>
                  </a:lnTo>
                  <a:lnTo>
                    <a:pt x="822" y="181"/>
                  </a:lnTo>
                  <a:lnTo>
                    <a:pt x="822" y="183"/>
                  </a:lnTo>
                  <a:lnTo>
                    <a:pt x="822" y="183"/>
                  </a:lnTo>
                  <a:lnTo>
                    <a:pt x="829" y="183"/>
                  </a:lnTo>
                  <a:lnTo>
                    <a:pt x="829" y="183"/>
                  </a:lnTo>
                  <a:lnTo>
                    <a:pt x="829" y="183"/>
                  </a:lnTo>
                  <a:lnTo>
                    <a:pt x="829" y="183"/>
                  </a:lnTo>
                  <a:lnTo>
                    <a:pt x="829" y="187"/>
                  </a:lnTo>
                  <a:lnTo>
                    <a:pt x="829" y="187"/>
                  </a:lnTo>
                  <a:lnTo>
                    <a:pt x="833" y="187"/>
                  </a:lnTo>
                  <a:lnTo>
                    <a:pt x="833" y="189"/>
                  </a:lnTo>
                  <a:lnTo>
                    <a:pt x="833" y="189"/>
                  </a:lnTo>
                  <a:lnTo>
                    <a:pt x="842" y="189"/>
                  </a:lnTo>
                  <a:lnTo>
                    <a:pt x="842" y="191"/>
                  </a:lnTo>
                  <a:lnTo>
                    <a:pt x="842" y="191"/>
                  </a:lnTo>
                  <a:lnTo>
                    <a:pt x="875" y="191"/>
                  </a:lnTo>
                  <a:lnTo>
                    <a:pt x="875" y="193"/>
                  </a:lnTo>
                  <a:lnTo>
                    <a:pt x="875" y="193"/>
                  </a:lnTo>
                  <a:lnTo>
                    <a:pt x="879" y="193"/>
                  </a:lnTo>
                  <a:lnTo>
                    <a:pt x="879" y="195"/>
                  </a:lnTo>
                  <a:lnTo>
                    <a:pt x="879" y="195"/>
                  </a:lnTo>
                  <a:lnTo>
                    <a:pt x="892" y="195"/>
                  </a:lnTo>
                  <a:lnTo>
                    <a:pt x="892" y="197"/>
                  </a:lnTo>
                  <a:lnTo>
                    <a:pt x="892" y="197"/>
                  </a:lnTo>
                  <a:lnTo>
                    <a:pt x="916" y="197"/>
                  </a:lnTo>
                  <a:lnTo>
                    <a:pt x="916" y="198"/>
                  </a:lnTo>
                  <a:lnTo>
                    <a:pt x="916" y="198"/>
                  </a:lnTo>
                  <a:lnTo>
                    <a:pt x="919" y="198"/>
                  </a:lnTo>
                  <a:lnTo>
                    <a:pt x="919" y="200"/>
                  </a:lnTo>
                  <a:lnTo>
                    <a:pt x="919" y="200"/>
                  </a:lnTo>
                  <a:lnTo>
                    <a:pt x="925" y="200"/>
                  </a:lnTo>
                  <a:lnTo>
                    <a:pt x="925" y="202"/>
                  </a:lnTo>
                  <a:lnTo>
                    <a:pt x="925" y="202"/>
                  </a:lnTo>
                  <a:lnTo>
                    <a:pt x="941" y="202"/>
                  </a:lnTo>
                  <a:lnTo>
                    <a:pt x="941" y="204"/>
                  </a:lnTo>
                  <a:lnTo>
                    <a:pt x="941" y="204"/>
                  </a:lnTo>
                  <a:lnTo>
                    <a:pt x="944" y="204"/>
                  </a:lnTo>
                  <a:lnTo>
                    <a:pt x="944" y="206"/>
                  </a:lnTo>
                  <a:lnTo>
                    <a:pt x="944" y="206"/>
                  </a:lnTo>
                  <a:lnTo>
                    <a:pt x="983" y="206"/>
                  </a:lnTo>
                  <a:lnTo>
                    <a:pt x="983" y="208"/>
                  </a:lnTo>
                  <a:lnTo>
                    <a:pt x="983" y="208"/>
                  </a:lnTo>
                  <a:lnTo>
                    <a:pt x="986" y="208"/>
                  </a:lnTo>
                  <a:lnTo>
                    <a:pt x="986" y="210"/>
                  </a:lnTo>
                  <a:lnTo>
                    <a:pt x="986" y="210"/>
                  </a:lnTo>
                  <a:lnTo>
                    <a:pt x="1017" y="210"/>
                  </a:lnTo>
                  <a:lnTo>
                    <a:pt x="1017" y="212"/>
                  </a:lnTo>
                  <a:lnTo>
                    <a:pt x="1017" y="212"/>
                  </a:lnTo>
                  <a:lnTo>
                    <a:pt x="1045" y="212"/>
                  </a:lnTo>
                  <a:lnTo>
                    <a:pt x="1045" y="214"/>
                  </a:lnTo>
                  <a:lnTo>
                    <a:pt x="1045" y="214"/>
                  </a:lnTo>
                  <a:lnTo>
                    <a:pt x="1081" y="214"/>
                  </a:lnTo>
                  <a:lnTo>
                    <a:pt x="1081" y="216"/>
                  </a:lnTo>
                  <a:lnTo>
                    <a:pt x="1081" y="216"/>
                  </a:lnTo>
                  <a:lnTo>
                    <a:pt x="1097" y="216"/>
                  </a:lnTo>
                  <a:lnTo>
                    <a:pt x="1097" y="218"/>
                  </a:lnTo>
                  <a:lnTo>
                    <a:pt x="1097" y="218"/>
                  </a:lnTo>
                  <a:lnTo>
                    <a:pt x="1180" y="218"/>
                  </a:lnTo>
                  <a:lnTo>
                    <a:pt x="1180" y="221"/>
                  </a:lnTo>
                  <a:lnTo>
                    <a:pt x="1180" y="221"/>
                  </a:lnTo>
                  <a:lnTo>
                    <a:pt x="1187" y="221"/>
                  </a:lnTo>
                  <a:lnTo>
                    <a:pt x="1187" y="223"/>
                  </a:lnTo>
                  <a:lnTo>
                    <a:pt x="1187" y="223"/>
                  </a:lnTo>
                  <a:lnTo>
                    <a:pt x="1189" y="223"/>
                  </a:lnTo>
                  <a:lnTo>
                    <a:pt x="1189" y="227"/>
                  </a:lnTo>
                  <a:lnTo>
                    <a:pt x="1189" y="227"/>
                  </a:lnTo>
                  <a:lnTo>
                    <a:pt x="1194" y="227"/>
                  </a:lnTo>
                  <a:lnTo>
                    <a:pt x="1194" y="229"/>
                  </a:lnTo>
                  <a:lnTo>
                    <a:pt x="1194" y="229"/>
                  </a:lnTo>
                  <a:lnTo>
                    <a:pt x="1239" y="229"/>
                  </a:lnTo>
                  <a:lnTo>
                    <a:pt x="1239" y="232"/>
                  </a:lnTo>
                  <a:lnTo>
                    <a:pt x="1239" y="232"/>
                  </a:lnTo>
                  <a:lnTo>
                    <a:pt x="1243" y="232"/>
                  </a:lnTo>
                  <a:lnTo>
                    <a:pt x="1243" y="236"/>
                  </a:lnTo>
                  <a:lnTo>
                    <a:pt x="1243" y="236"/>
                  </a:lnTo>
                  <a:lnTo>
                    <a:pt x="1294" y="236"/>
                  </a:lnTo>
                  <a:lnTo>
                    <a:pt x="1294" y="239"/>
                  </a:lnTo>
                  <a:lnTo>
                    <a:pt x="1294" y="239"/>
                  </a:lnTo>
                  <a:lnTo>
                    <a:pt x="1353" y="239"/>
                  </a:lnTo>
                  <a:lnTo>
                    <a:pt x="1353" y="244"/>
                  </a:lnTo>
                  <a:lnTo>
                    <a:pt x="1353" y="244"/>
                  </a:lnTo>
                  <a:lnTo>
                    <a:pt x="1616" y="244"/>
                  </a:lnTo>
                  <a:lnTo>
                    <a:pt x="1616" y="244"/>
                  </a:lnTo>
                </a:path>
              </a:pathLst>
            </a:custGeom>
            <a:noFill/>
            <a:ln w="19050" cap="flat">
              <a:solidFill>
                <a:srgbClr val="00877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2489"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257" name="Rectangle 2080">
            <a:extLst>
              <a:ext uri="{FF2B5EF4-FFF2-40B4-BE49-F238E27FC236}">
                <a16:creationId xmlns:a16="http://schemas.microsoft.com/office/drawing/2014/main" id="{B0937641-06E0-533E-1975-71042198E7C7}"/>
              </a:ext>
            </a:extLst>
          </p:cNvPr>
          <p:cNvSpPr>
            <a:spLocks noChangeArrowheads="1"/>
          </p:cNvSpPr>
          <p:nvPr/>
        </p:nvSpPr>
        <p:spPr bwMode="auto">
          <a:xfrm>
            <a:off x="3247260" y="5446417"/>
            <a:ext cx="1040670" cy="192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Time, months</a:t>
            </a:r>
            <a:endPar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8" name="Rectangle 2104">
            <a:extLst>
              <a:ext uri="{FF2B5EF4-FFF2-40B4-BE49-F238E27FC236}">
                <a16:creationId xmlns:a16="http://schemas.microsoft.com/office/drawing/2014/main" id="{2B5ABB83-A4BD-59C4-DC26-57527EBDC80D}"/>
              </a:ext>
            </a:extLst>
          </p:cNvPr>
          <p:cNvSpPr>
            <a:spLocks noChangeArrowheads="1"/>
          </p:cNvSpPr>
          <p:nvPr/>
        </p:nvSpPr>
        <p:spPr bwMode="auto">
          <a:xfrm>
            <a:off x="1268718" y="5606649"/>
            <a:ext cx="777457" cy="192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25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 at risk</a:t>
            </a:r>
            <a:endPar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9" name="Rectangle 2105">
            <a:extLst>
              <a:ext uri="{FF2B5EF4-FFF2-40B4-BE49-F238E27FC236}">
                <a16:creationId xmlns:a16="http://schemas.microsoft.com/office/drawing/2014/main" id="{2FCBFB16-4A83-9BC6-BB17-1D87D9400C52}"/>
              </a:ext>
            </a:extLst>
          </p:cNvPr>
          <p:cNvSpPr>
            <a:spLocks noChangeArrowheads="1"/>
          </p:cNvSpPr>
          <p:nvPr/>
        </p:nvSpPr>
        <p:spPr bwMode="auto">
          <a:xfrm>
            <a:off x="1547744" y="5849490"/>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784</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0" name="Rectangle 2106">
            <a:extLst>
              <a:ext uri="{FF2B5EF4-FFF2-40B4-BE49-F238E27FC236}">
                <a16:creationId xmlns:a16="http://schemas.microsoft.com/office/drawing/2014/main" id="{C210361C-881F-FBFE-00C6-1DCB9CFDFEC3}"/>
              </a:ext>
            </a:extLst>
          </p:cNvPr>
          <p:cNvSpPr>
            <a:spLocks noChangeArrowheads="1"/>
          </p:cNvSpPr>
          <p:nvPr/>
        </p:nvSpPr>
        <p:spPr bwMode="auto">
          <a:xfrm>
            <a:off x="1796773" y="5849490"/>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781</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1" name="Rectangle 2107">
            <a:extLst>
              <a:ext uri="{FF2B5EF4-FFF2-40B4-BE49-F238E27FC236}">
                <a16:creationId xmlns:a16="http://schemas.microsoft.com/office/drawing/2014/main" id="{C590A0D9-4C92-BD37-8A4D-DE45731D7BC8}"/>
              </a:ext>
            </a:extLst>
          </p:cNvPr>
          <p:cNvSpPr>
            <a:spLocks noChangeArrowheads="1"/>
          </p:cNvSpPr>
          <p:nvPr/>
        </p:nvSpPr>
        <p:spPr bwMode="auto">
          <a:xfrm>
            <a:off x="2041881" y="5849490"/>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769</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2" name="Rectangle 2108">
            <a:extLst>
              <a:ext uri="{FF2B5EF4-FFF2-40B4-BE49-F238E27FC236}">
                <a16:creationId xmlns:a16="http://schemas.microsoft.com/office/drawing/2014/main" id="{0661D59E-2034-9B0E-9729-CC27AB73C121}"/>
              </a:ext>
            </a:extLst>
          </p:cNvPr>
          <p:cNvSpPr>
            <a:spLocks noChangeArrowheads="1"/>
          </p:cNvSpPr>
          <p:nvPr/>
        </p:nvSpPr>
        <p:spPr bwMode="auto">
          <a:xfrm>
            <a:off x="2293851" y="5849490"/>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751</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3" name="Rectangle 2109">
            <a:extLst>
              <a:ext uri="{FF2B5EF4-FFF2-40B4-BE49-F238E27FC236}">
                <a16:creationId xmlns:a16="http://schemas.microsoft.com/office/drawing/2014/main" id="{ED51BDEC-B26B-363D-1FD9-0CBF69CDB24D}"/>
              </a:ext>
            </a:extLst>
          </p:cNvPr>
          <p:cNvSpPr>
            <a:spLocks noChangeArrowheads="1"/>
          </p:cNvSpPr>
          <p:nvPr/>
        </p:nvSpPr>
        <p:spPr bwMode="auto">
          <a:xfrm>
            <a:off x="2539943" y="5849490"/>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728</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4" name="Rectangle 2110">
            <a:extLst>
              <a:ext uri="{FF2B5EF4-FFF2-40B4-BE49-F238E27FC236}">
                <a16:creationId xmlns:a16="http://schemas.microsoft.com/office/drawing/2014/main" id="{F9264BE5-4018-EAAE-384D-DBCB4542EF83}"/>
              </a:ext>
            </a:extLst>
          </p:cNvPr>
          <p:cNvSpPr>
            <a:spLocks noChangeArrowheads="1"/>
          </p:cNvSpPr>
          <p:nvPr/>
        </p:nvSpPr>
        <p:spPr bwMode="auto">
          <a:xfrm>
            <a:off x="2788604" y="5849490"/>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718</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5" name="Rectangle 2111">
            <a:extLst>
              <a:ext uri="{FF2B5EF4-FFF2-40B4-BE49-F238E27FC236}">
                <a16:creationId xmlns:a16="http://schemas.microsoft.com/office/drawing/2014/main" id="{FF05BD20-7A02-9EE5-C89D-A7F687ED20A9}"/>
              </a:ext>
            </a:extLst>
          </p:cNvPr>
          <p:cNvSpPr>
            <a:spLocks noChangeArrowheads="1"/>
          </p:cNvSpPr>
          <p:nvPr/>
        </p:nvSpPr>
        <p:spPr bwMode="auto">
          <a:xfrm>
            <a:off x="3534587"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681</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6" name="Rectangle 2112">
            <a:extLst>
              <a:ext uri="{FF2B5EF4-FFF2-40B4-BE49-F238E27FC236}">
                <a16:creationId xmlns:a16="http://schemas.microsoft.com/office/drawing/2014/main" id="{F0A2AFD1-DA10-2942-E17A-85572799CD8F}"/>
              </a:ext>
            </a:extLst>
          </p:cNvPr>
          <p:cNvSpPr>
            <a:spLocks noChangeArrowheads="1"/>
          </p:cNvSpPr>
          <p:nvPr/>
        </p:nvSpPr>
        <p:spPr bwMode="auto">
          <a:xfrm>
            <a:off x="3037265"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702</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7" name="Rectangle 2113">
            <a:extLst>
              <a:ext uri="{FF2B5EF4-FFF2-40B4-BE49-F238E27FC236}">
                <a16:creationId xmlns:a16="http://schemas.microsoft.com/office/drawing/2014/main" id="{34B421F2-32E9-0387-82DB-EEA11D54B671}"/>
              </a:ext>
            </a:extLst>
          </p:cNvPr>
          <p:cNvSpPr>
            <a:spLocks noChangeArrowheads="1"/>
          </p:cNvSpPr>
          <p:nvPr/>
        </p:nvSpPr>
        <p:spPr bwMode="auto">
          <a:xfrm>
            <a:off x="3285926"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692</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8" name="Rectangle 2114">
            <a:extLst>
              <a:ext uri="{FF2B5EF4-FFF2-40B4-BE49-F238E27FC236}">
                <a16:creationId xmlns:a16="http://schemas.microsoft.com/office/drawing/2014/main" id="{8632BCD4-9E7B-BE6B-A4F0-40803F9116F9}"/>
              </a:ext>
            </a:extLst>
          </p:cNvPr>
          <p:cNvSpPr>
            <a:spLocks noChangeArrowheads="1"/>
          </p:cNvSpPr>
          <p:nvPr/>
        </p:nvSpPr>
        <p:spPr bwMode="auto">
          <a:xfrm>
            <a:off x="3783248"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671</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39" name="Rectangle 2115">
            <a:extLst>
              <a:ext uri="{FF2B5EF4-FFF2-40B4-BE49-F238E27FC236}">
                <a16:creationId xmlns:a16="http://schemas.microsoft.com/office/drawing/2014/main" id="{79617D25-F0EE-558D-D8C6-C04EC4D5762F}"/>
              </a:ext>
            </a:extLst>
          </p:cNvPr>
          <p:cNvSpPr>
            <a:spLocks noChangeArrowheads="1"/>
          </p:cNvSpPr>
          <p:nvPr/>
        </p:nvSpPr>
        <p:spPr bwMode="auto">
          <a:xfrm>
            <a:off x="4031909"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652</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0" name="Rectangle 2116">
            <a:extLst>
              <a:ext uri="{FF2B5EF4-FFF2-40B4-BE49-F238E27FC236}">
                <a16:creationId xmlns:a16="http://schemas.microsoft.com/office/drawing/2014/main" id="{80DBBC17-2C46-7D2F-452C-4130A941036A}"/>
              </a:ext>
            </a:extLst>
          </p:cNvPr>
          <p:cNvSpPr>
            <a:spLocks noChangeArrowheads="1"/>
          </p:cNvSpPr>
          <p:nvPr/>
        </p:nvSpPr>
        <p:spPr bwMode="auto">
          <a:xfrm>
            <a:off x="4280570"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551</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1" name="Rectangle 2117">
            <a:extLst>
              <a:ext uri="{FF2B5EF4-FFF2-40B4-BE49-F238E27FC236}">
                <a16:creationId xmlns:a16="http://schemas.microsoft.com/office/drawing/2014/main" id="{2A1D1CB1-3BD6-422B-18D6-5280293A802C}"/>
              </a:ext>
            </a:extLst>
          </p:cNvPr>
          <p:cNvSpPr>
            <a:spLocks noChangeArrowheads="1"/>
          </p:cNvSpPr>
          <p:nvPr/>
        </p:nvSpPr>
        <p:spPr bwMode="auto">
          <a:xfrm>
            <a:off x="5841567" y="5849492"/>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2" name="Rectangle 2118">
            <a:extLst>
              <a:ext uri="{FF2B5EF4-FFF2-40B4-BE49-F238E27FC236}">
                <a16:creationId xmlns:a16="http://schemas.microsoft.com/office/drawing/2014/main" id="{CC995E5E-6DFA-5ABA-ECE5-4E8088EEA9E7}"/>
              </a:ext>
            </a:extLst>
          </p:cNvPr>
          <p:cNvSpPr>
            <a:spLocks noChangeArrowheads="1"/>
          </p:cNvSpPr>
          <p:nvPr/>
        </p:nvSpPr>
        <p:spPr bwMode="auto">
          <a:xfrm>
            <a:off x="4529231"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433</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3" name="Rectangle 2119">
            <a:extLst>
              <a:ext uri="{FF2B5EF4-FFF2-40B4-BE49-F238E27FC236}">
                <a16:creationId xmlns:a16="http://schemas.microsoft.com/office/drawing/2014/main" id="{60B4C38B-AC88-1947-157A-349EC29B9D46}"/>
              </a:ext>
            </a:extLst>
          </p:cNvPr>
          <p:cNvSpPr>
            <a:spLocks noChangeArrowheads="1"/>
          </p:cNvSpPr>
          <p:nvPr/>
        </p:nvSpPr>
        <p:spPr bwMode="auto">
          <a:xfrm>
            <a:off x="4777888"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303</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4" name="Rectangle 2120">
            <a:extLst>
              <a:ext uri="{FF2B5EF4-FFF2-40B4-BE49-F238E27FC236}">
                <a16:creationId xmlns:a16="http://schemas.microsoft.com/office/drawing/2014/main" id="{1C599D7E-B828-F585-57FB-F83E733C0385}"/>
              </a:ext>
            </a:extLst>
          </p:cNvPr>
          <p:cNvSpPr>
            <a:spLocks noChangeArrowheads="1"/>
          </p:cNvSpPr>
          <p:nvPr/>
        </p:nvSpPr>
        <p:spPr bwMode="auto">
          <a:xfrm>
            <a:off x="5027899" y="584949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165</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5" name="Rectangle 2121">
            <a:extLst>
              <a:ext uri="{FF2B5EF4-FFF2-40B4-BE49-F238E27FC236}">
                <a16:creationId xmlns:a16="http://schemas.microsoft.com/office/drawing/2014/main" id="{C5835149-F1EB-BC91-AA81-D27EB0256D66}"/>
              </a:ext>
            </a:extLst>
          </p:cNvPr>
          <p:cNvSpPr>
            <a:spLocks noChangeArrowheads="1"/>
          </p:cNvSpPr>
          <p:nvPr/>
        </p:nvSpPr>
        <p:spPr bwMode="auto">
          <a:xfrm>
            <a:off x="5594988" y="5849492"/>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6" name="Rectangle 2122">
            <a:extLst>
              <a:ext uri="{FF2B5EF4-FFF2-40B4-BE49-F238E27FC236}">
                <a16:creationId xmlns:a16="http://schemas.microsoft.com/office/drawing/2014/main" id="{A1ECB5BA-9CEB-8211-A315-16BF21CD73A6}"/>
              </a:ext>
            </a:extLst>
          </p:cNvPr>
          <p:cNvSpPr>
            <a:spLocks noChangeArrowheads="1"/>
          </p:cNvSpPr>
          <p:nvPr/>
        </p:nvSpPr>
        <p:spPr bwMode="auto">
          <a:xfrm>
            <a:off x="5309487" y="5849492"/>
            <a:ext cx="14106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877C"/>
                </a:solidFill>
                <a:effectLst/>
                <a:uLnTx/>
                <a:uFillTx/>
                <a:latin typeface="Arial"/>
                <a:ea typeface="+mn-ea"/>
                <a:cs typeface="+mn-cs"/>
              </a:rPr>
              <a:t>28</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7" name="Rectangle 2123">
            <a:extLst>
              <a:ext uri="{FF2B5EF4-FFF2-40B4-BE49-F238E27FC236}">
                <a16:creationId xmlns:a16="http://schemas.microsoft.com/office/drawing/2014/main" id="{3205DA9B-40A7-5B56-96CB-399D89F7915E}"/>
              </a:ext>
            </a:extLst>
          </p:cNvPr>
          <p:cNvSpPr>
            <a:spLocks noChangeArrowheads="1"/>
          </p:cNvSpPr>
          <p:nvPr/>
        </p:nvSpPr>
        <p:spPr bwMode="auto">
          <a:xfrm>
            <a:off x="1545339" y="6076561"/>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390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8" name="Rectangle 2124">
            <a:extLst>
              <a:ext uri="{FF2B5EF4-FFF2-40B4-BE49-F238E27FC236}">
                <a16:creationId xmlns:a16="http://schemas.microsoft.com/office/drawing/2014/main" id="{4E4E147F-8404-1456-E450-75EB1B4DFBB2}"/>
              </a:ext>
            </a:extLst>
          </p:cNvPr>
          <p:cNvSpPr>
            <a:spLocks noChangeArrowheads="1"/>
          </p:cNvSpPr>
          <p:nvPr/>
        </p:nvSpPr>
        <p:spPr bwMode="auto">
          <a:xfrm>
            <a:off x="1794368" y="6076561"/>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386</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49" name="Rectangle 2125">
            <a:extLst>
              <a:ext uri="{FF2B5EF4-FFF2-40B4-BE49-F238E27FC236}">
                <a16:creationId xmlns:a16="http://schemas.microsoft.com/office/drawing/2014/main" id="{2F45A704-8547-7DEA-4716-67A41B891CED}"/>
              </a:ext>
            </a:extLst>
          </p:cNvPr>
          <p:cNvSpPr>
            <a:spLocks noChangeArrowheads="1"/>
          </p:cNvSpPr>
          <p:nvPr/>
        </p:nvSpPr>
        <p:spPr bwMode="auto">
          <a:xfrm>
            <a:off x="2039476" y="6076561"/>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382</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0" name="Rectangle 2126">
            <a:extLst>
              <a:ext uri="{FF2B5EF4-FFF2-40B4-BE49-F238E27FC236}">
                <a16:creationId xmlns:a16="http://schemas.microsoft.com/office/drawing/2014/main" id="{9600323A-77CD-A9B1-3C8E-47916040A48A}"/>
              </a:ext>
            </a:extLst>
          </p:cNvPr>
          <p:cNvSpPr>
            <a:spLocks noChangeArrowheads="1"/>
          </p:cNvSpPr>
          <p:nvPr/>
        </p:nvSpPr>
        <p:spPr bwMode="auto">
          <a:xfrm>
            <a:off x="2291446" y="6076561"/>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368</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1" name="Rectangle 2127">
            <a:extLst>
              <a:ext uri="{FF2B5EF4-FFF2-40B4-BE49-F238E27FC236}">
                <a16:creationId xmlns:a16="http://schemas.microsoft.com/office/drawing/2014/main" id="{B9DA83EE-62C6-E8F2-6CA4-ACB6FC8D13CB}"/>
              </a:ext>
            </a:extLst>
          </p:cNvPr>
          <p:cNvSpPr>
            <a:spLocks noChangeArrowheads="1"/>
          </p:cNvSpPr>
          <p:nvPr/>
        </p:nvSpPr>
        <p:spPr bwMode="auto">
          <a:xfrm>
            <a:off x="2537538" y="6076561"/>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358</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2" name="Rectangle 2128">
            <a:extLst>
              <a:ext uri="{FF2B5EF4-FFF2-40B4-BE49-F238E27FC236}">
                <a16:creationId xmlns:a16="http://schemas.microsoft.com/office/drawing/2014/main" id="{CA96815B-B607-0405-CD70-A60B4BE60815}"/>
              </a:ext>
            </a:extLst>
          </p:cNvPr>
          <p:cNvSpPr>
            <a:spLocks noChangeArrowheads="1"/>
          </p:cNvSpPr>
          <p:nvPr/>
        </p:nvSpPr>
        <p:spPr bwMode="auto">
          <a:xfrm>
            <a:off x="2786199" y="6076561"/>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342</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3" name="Rectangle 2129">
            <a:extLst>
              <a:ext uri="{FF2B5EF4-FFF2-40B4-BE49-F238E27FC236}">
                <a16:creationId xmlns:a16="http://schemas.microsoft.com/office/drawing/2014/main" id="{F5FB97FD-9F44-A374-B9B1-ABE07ACACBF2}"/>
              </a:ext>
            </a:extLst>
          </p:cNvPr>
          <p:cNvSpPr>
            <a:spLocks noChangeArrowheads="1"/>
          </p:cNvSpPr>
          <p:nvPr/>
        </p:nvSpPr>
        <p:spPr bwMode="auto">
          <a:xfrm>
            <a:off x="3532182"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310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4" name="Rectangle 2130">
            <a:extLst>
              <a:ext uri="{FF2B5EF4-FFF2-40B4-BE49-F238E27FC236}">
                <a16:creationId xmlns:a16="http://schemas.microsoft.com/office/drawing/2014/main" id="{F1F65141-8D26-2ED4-47A2-83D42BE0EDA0}"/>
              </a:ext>
            </a:extLst>
          </p:cNvPr>
          <p:cNvSpPr>
            <a:spLocks noChangeArrowheads="1"/>
          </p:cNvSpPr>
          <p:nvPr/>
        </p:nvSpPr>
        <p:spPr bwMode="auto">
          <a:xfrm>
            <a:off x="3034860"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328</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5" name="Rectangle 2131">
            <a:extLst>
              <a:ext uri="{FF2B5EF4-FFF2-40B4-BE49-F238E27FC236}">
                <a16:creationId xmlns:a16="http://schemas.microsoft.com/office/drawing/2014/main" id="{7C874EB8-2F93-C942-C920-099D561AD547}"/>
              </a:ext>
            </a:extLst>
          </p:cNvPr>
          <p:cNvSpPr>
            <a:spLocks noChangeArrowheads="1"/>
          </p:cNvSpPr>
          <p:nvPr/>
        </p:nvSpPr>
        <p:spPr bwMode="auto">
          <a:xfrm>
            <a:off x="3283521"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319</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6" name="Rectangle 2132">
            <a:extLst>
              <a:ext uri="{FF2B5EF4-FFF2-40B4-BE49-F238E27FC236}">
                <a16:creationId xmlns:a16="http://schemas.microsoft.com/office/drawing/2014/main" id="{3ACBACEB-723A-B586-F243-4124C4F7306E}"/>
              </a:ext>
            </a:extLst>
          </p:cNvPr>
          <p:cNvSpPr>
            <a:spLocks noChangeArrowheads="1"/>
          </p:cNvSpPr>
          <p:nvPr/>
        </p:nvSpPr>
        <p:spPr bwMode="auto">
          <a:xfrm>
            <a:off x="3780843"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304</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7" name="Rectangle 2133">
            <a:extLst>
              <a:ext uri="{FF2B5EF4-FFF2-40B4-BE49-F238E27FC236}">
                <a16:creationId xmlns:a16="http://schemas.microsoft.com/office/drawing/2014/main" id="{3C22ED18-8A23-C457-7BB1-BE997E29578A}"/>
              </a:ext>
            </a:extLst>
          </p:cNvPr>
          <p:cNvSpPr>
            <a:spLocks noChangeArrowheads="1"/>
          </p:cNvSpPr>
          <p:nvPr/>
        </p:nvSpPr>
        <p:spPr bwMode="auto">
          <a:xfrm>
            <a:off x="4029504"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297</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8" name="Rectangle 2134">
            <a:extLst>
              <a:ext uri="{FF2B5EF4-FFF2-40B4-BE49-F238E27FC236}">
                <a16:creationId xmlns:a16="http://schemas.microsoft.com/office/drawing/2014/main" id="{72589A77-0EC0-327D-32A0-4F530AC013C8}"/>
              </a:ext>
            </a:extLst>
          </p:cNvPr>
          <p:cNvSpPr>
            <a:spLocks noChangeArrowheads="1"/>
          </p:cNvSpPr>
          <p:nvPr/>
        </p:nvSpPr>
        <p:spPr bwMode="auto">
          <a:xfrm>
            <a:off x="4278165"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250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9" name="Rectangle 2135">
            <a:extLst>
              <a:ext uri="{FF2B5EF4-FFF2-40B4-BE49-F238E27FC236}">
                <a16:creationId xmlns:a16="http://schemas.microsoft.com/office/drawing/2014/main" id="{6E9091DF-F20A-04DC-E0A2-D7BFB41BC367}"/>
              </a:ext>
            </a:extLst>
          </p:cNvPr>
          <p:cNvSpPr>
            <a:spLocks noChangeArrowheads="1"/>
          </p:cNvSpPr>
          <p:nvPr/>
        </p:nvSpPr>
        <p:spPr bwMode="auto">
          <a:xfrm>
            <a:off x="5840765" y="6076565"/>
            <a:ext cx="7213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60" name="Rectangle 2136">
            <a:extLst>
              <a:ext uri="{FF2B5EF4-FFF2-40B4-BE49-F238E27FC236}">
                <a16:creationId xmlns:a16="http://schemas.microsoft.com/office/drawing/2014/main" id="{CB03F882-A5F7-AE40-D159-ED3E9DA56C4B}"/>
              </a:ext>
            </a:extLst>
          </p:cNvPr>
          <p:cNvSpPr>
            <a:spLocks noChangeArrowheads="1"/>
          </p:cNvSpPr>
          <p:nvPr/>
        </p:nvSpPr>
        <p:spPr bwMode="auto">
          <a:xfrm>
            <a:off x="4526826"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195</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61" name="Rectangle 2137">
            <a:extLst>
              <a:ext uri="{FF2B5EF4-FFF2-40B4-BE49-F238E27FC236}">
                <a16:creationId xmlns:a16="http://schemas.microsoft.com/office/drawing/2014/main" id="{F843689F-145F-DB41-F379-1B36C4ED2DC8}"/>
              </a:ext>
            </a:extLst>
          </p:cNvPr>
          <p:cNvSpPr>
            <a:spLocks noChangeArrowheads="1"/>
          </p:cNvSpPr>
          <p:nvPr/>
        </p:nvSpPr>
        <p:spPr bwMode="auto">
          <a:xfrm>
            <a:off x="4775483" y="6076565"/>
            <a:ext cx="21640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140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62" name="Rectangle 2138">
            <a:extLst>
              <a:ext uri="{FF2B5EF4-FFF2-40B4-BE49-F238E27FC236}">
                <a16:creationId xmlns:a16="http://schemas.microsoft.com/office/drawing/2014/main" id="{23973860-1577-6580-06D8-D317AE902689}"/>
              </a:ext>
            </a:extLst>
          </p:cNvPr>
          <p:cNvSpPr>
            <a:spLocks noChangeArrowheads="1"/>
          </p:cNvSpPr>
          <p:nvPr/>
        </p:nvSpPr>
        <p:spPr bwMode="auto">
          <a:xfrm>
            <a:off x="5061564" y="6076565"/>
            <a:ext cx="144271"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83</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63" name="Rectangle 2139">
            <a:extLst>
              <a:ext uri="{FF2B5EF4-FFF2-40B4-BE49-F238E27FC236}">
                <a16:creationId xmlns:a16="http://schemas.microsoft.com/office/drawing/2014/main" id="{3A0C8690-CC17-7397-103F-DD48A205C1CD}"/>
              </a:ext>
            </a:extLst>
          </p:cNvPr>
          <p:cNvSpPr>
            <a:spLocks noChangeArrowheads="1"/>
          </p:cNvSpPr>
          <p:nvPr/>
        </p:nvSpPr>
        <p:spPr bwMode="auto">
          <a:xfrm>
            <a:off x="5594186" y="6076565"/>
            <a:ext cx="72136"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0</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64" name="Rectangle 2140">
            <a:extLst>
              <a:ext uri="{FF2B5EF4-FFF2-40B4-BE49-F238E27FC236}">
                <a16:creationId xmlns:a16="http://schemas.microsoft.com/office/drawing/2014/main" id="{6FAEF9B6-6302-0A03-C7CB-D7BE4056AB21}"/>
              </a:ext>
            </a:extLst>
          </p:cNvPr>
          <p:cNvSpPr>
            <a:spLocks noChangeArrowheads="1"/>
          </p:cNvSpPr>
          <p:nvPr/>
        </p:nvSpPr>
        <p:spPr bwMode="auto">
          <a:xfrm>
            <a:off x="5307884" y="6076565"/>
            <a:ext cx="144271"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66203A"/>
                </a:solidFill>
                <a:effectLst/>
                <a:uLnTx/>
                <a:uFillTx/>
                <a:latin typeface="Arial"/>
                <a:ea typeface="+mn-ea"/>
                <a:cs typeface="+mn-cs"/>
              </a:rPr>
              <a:t>17</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65" name="Rectangle 1022">
            <a:extLst>
              <a:ext uri="{FF2B5EF4-FFF2-40B4-BE49-F238E27FC236}">
                <a16:creationId xmlns:a16="http://schemas.microsoft.com/office/drawing/2014/main" id="{C297D6D7-6F4A-5A9F-77B8-845F1871D8E6}"/>
              </a:ext>
            </a:extLst>
          </p:cNvPr>
          <p:cNvSpPr>
            <a:spLocks noChangeArrowheads="1"/>
          </p:cNvSpPr>
          <p:nvPr/>
        </p:nvSpPr>
        <p:spPr bwMode="auto">
          <a:xfrm rot="16200000">
            <a:off x="125983" y="3536298"/>
            <a:ext cx="2027799" cy="192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125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Percentage of Participants</a:t>
            </a:r>
            <a:endParaRPr kumimoji="0" lang="en-US" sz="12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31FB9EE4-8CEA-4AC5-8B95-3005398D91E2}"/>
              </a:ext>
            </a:extLst>
          </p:cNvPr>
          <p:cNvSpPr>
            <a:spLocks noGrp="1"/>
          </p:cNvSpPr>
          <p:nvPr>
            <p:ph type="title"/>
          </p:nvPr>
        </p:nvSpPr>
        <p:spPr/>
        <p:txBody>
          <a:bodyPr/>
          <a:lstStyle/>
          <a:p>
            <a:r>
              <a:rPr lang="en-US" noProof="0" dirty="0"/>
              <a:t>Event-Free Survival</a:t>
            </a:r>
          </a:p>
        </p:txBody>
      </p:sp>
      <p:sp>
        <p:nvSpPr>
          <p:cNvPr id="12" name="Footer Placeholder 2">
            <a:extLst>
              <a:ext uri="{FF2B5EF4-FFF2-40B4-BE49-F238E27FC236}">
                <a16:creationId xmlns:a16="http://schemas.microsoft.com/office/drawing/2014/main" id="{C66B334D-C625-B3B8-7D99-2545F9C6FCD5}"/>
              </a:ext>
            </a:extLst>
          </p:cNvPr>
          <p:cNvSpPr>
            <a:spLocks noGrp="1"/>
          </p:cNvSpPr>
          <p:nvPr>
            <p:ph type="ftr" sz="quarter" idx="3"/>
          </p:nvPr>
        </p:nvSpPr>
        <p:spPr>
          <a:xfrm>
            <a:off x="0" y="6249221"/>
            <a:ext cx="11595172" cy="501650"/>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dirty="0" err="1">
                <a:ln>
                  <a:noFill/>
                </a:ln>
                <a:solidFill>
                  <a:srgbClr val="000000"/>
                </a:solidFill>
                <a:effectLst/>
                <a:uLnTx/>
                <a:uFillTx/>
                <a:latin typeface="Arial"/>
                <a:ea typeface="+mn-ea"/>
                <a:cs typeface="+mn-cs"/>
              </a:rPr>
              <a:t>a</a:t>
            </a:r>
            <a:r>
              <a:rPr kumimoji="0" lang="en-US" sz="1000" b="0" i="0" u="none" strike="noStrike" kern="1200" cap="none" spc="0" normalizeH="0" baseline="0" noProof="0" dirty="0" err="1">
                <a:ln>
                  <a:noFill/>
                </a:ln>
                <a:solidFill>
                  <a:srgbClr val="000000"/>
                </a:solidFill>
                <a:effectLst/>
                <a:uLnTx/>
                <a:uFillTx/>
                <a:latin typeface="Arial"/>
                <a:ea typeface="+mn-ea"/>
                <a:cs typeface="+mn-cs"/>
              </a:rPr>
              <a:t>Hazard</a:t>
            </a:r>
            <a:r>
              <a:rPr kumimoji="0" lang="en-US" sz="1000" b="0" i="0" u="none" strike="noStrike" kern="1200" cap="none" spc="0" normalizeH="0" baseline="0" noProof="0" dirty="0">
                <a:ln>
                  <a:noFill/>
                </a:ln>
                <a:solidFill>
                  <a:srgbClr val="000000"/>
                </a:solidFill>
                <a:effectLst/>
                <a:uLnTx/>
                <a:uFillTx/>
                <a:latin typeface="Arial"/>
                <a:ea typeface="+mn-ea"/>
                <a:cs typeface="+mn-cs"/>
              </a:rPr>
              <a:t> ratio (CI) analyzed based on a Cox regression model with treatment as a covariate stratified by the randomization stratification factors.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b</a:t>
            </a:r>
            <a:r>
              <a:rPr kumimoji="0" lang="en-US" sz="1000" b="0" i="0" u="none" strike="noStrike" kern="1200" cap="none" spc="0" normalizeH="0" baseline="0" noProof="0" dirty="0" err="1">
                <a:ln>
                  <a:noFill/>
                </a:ln>
                <a:solidFill>
                  <a:srgbClr val="000000"/>
                </a:solidFill>
                <a:effectLst/>
                <a:uLnTx/>
                <a:uFillTx/>
                <a:latin typeface="Arial"/>
                <a:ea typeface="+mn-ea"/>
                <a:cs typeface="+mn-cs"/>
              </a:rPr>
              <a:t>Prespecified</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kumimoji="0" lang="en-US" sz="1000" b="0" i="1" u="none" strike="noStrike" kern="1200" cap="none" spc="0" normalizeH="0" baseline="0" noProof="0" dirty="0">
                <a:ln>
                  <a:noFill/>
                </a:ln>
                <a:solidFill>
                  <a:srgbClr val="000000"/>
                </a:solidFill>
                <a:effectLst/>
                <a:uLnTx/>
                <a:uFillTx/>
                <a:latin typeface="Arial"/>
                <a:ea typeface="+mn-ea"/>
                <a:cs typeface="+mn-cs"/>
              </a:rPr>
              <a:t>P</a:t>
            </a:r>
            <a:r>
              <a:rPr kumimoji="0" lang="en-US" sz="1000" b="0" i="0" u="none" strike="noStrike" kern="1200" cap="none" spc="0" normalizeH="0" baseline="0" noProof="0" dirty="0">
                <a:ln>
                  <a:noFill/>
                </a:ln>
                <a:solidFill>
                  <a:srgbClr val="000000"/>
                </a:solidFill>
                <a:effectLst/>
                <a:uLnTx/>
                <a:uFillTx/>
                <a:latin typeface="Arial"/>
                <a:ea typeface="+mn-ea"/>
                <a:cs typeface="+mn-cs"/>
              </a:rPr>
              <a:t>-value boundary of 0.00517 was crossed.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c</a:t>
            </a:r>
            <a:r>
              <a:rPr kumimoji="0" lang="en-US" sz="1000" b="0" i="0" u="none" strike="noStrike" kern="1200" cap="none" spc="0" normalizeH="0" baseline="0" noProof="0" dirty="0" err="1">
                <a:ln>
                  <a:noFill/>
                </a:ln>
                <a:solidFill>
                  <a:srgbClr val="000000"/>
                </a:solidFill>
                <a:effectLst/>
                <a:uLnTx/>
                <a:uFillTx/>
                <a:latin typeface="Arial"/>
                <a:ea typeface="+mn-ea"/>
                <a:cs typeface="+mn-cs"/>
              </a:rPr>
              <a:t>Defined</a:t>
            </a:r>
            <a:r>
              <a:rPr kumimoji="0" lang="en-US" sz="1000" b="0" i="0" u="none" strike="noStrike" kern="1200" cap="none" spc="0" normalizeH="0" baseline="0" noProof="0" dirty="0">
                <a:ln>
                  <a:noFill/>
                </a:ln>
                <a:solidFill>
                  <a:srgbClr val="000000"/>
                </a:solidFill>
                <a:effectLst/>
                <a:uLnTx/>
                <a:uFillTx/>
                <a:latin typeface="Arial"/>
                <a:ea typeface="+mn-ea"/>
                <a:cs typeface="+mn-cs"/>
              </a:rPr>
              <a:t> as the time from randomization to the data cutoff date of March 23, 2021. </a:t>
            </a:r>
            <a:r>
              <a:rPr kumimoji="0" lang="en-US" sz="1000" b="0" i="0" u="none" strike="noStrike" kern="1200" cap="none" spc="0" normalizeH="0" baseline="30000" noProof="0" dirty="0" err="1">
                <a:ln>
                  <a:noFill/>
                </a:ln>
                <a:solidFill>
                  <a:srgbClr val="000000"/>
                </a:solidFill>
                <a:effectLst/>
                <a:uLnTx/>
                <a:uFillTx/>
                <a:latin typeface="Arial"/>
                <a:ea typeface="+mn-ea"/>
                <a:cs typeface="+mn-cs"/>
              </a:rPr>
              <a:t>d</a:t>
            </a:r>
            <a:r>
              <a:rPr kumimoji="0" lang="en-US" sz="1000" b="0" i="0" u="none" strike="noStrike" kern="1200" cap="none" spc="0" normalizeH="0" baseline="0" noProof="0" dirty="0" err="1">
                <a:ln>
                  <a:noFill/>
                </a:ln>
                <a:solidFill>
                  <a:srgbClr val="000000"/>
                </a:solidFill>
                <a:effectLst/>
                <a:uLnTx/>
                <a:uFillTx/>
                <a:latin typeface="Arial"/>
                <a:ea typeface="+mn-ea"/>
                <a:cs typeface="+mn-cs"/>
              </a:rPr>
              <a:t>Defined</a:t>
            </a:r>
            <a:r>
              <a:rPr kumimoji="0" lang="en-US" sz="1000" b="0" i="0" u="none" strike="noStrike" kern="1200" cap="none" spc="0" normalizeH="0" baseline="0" noProof="0" dirty="0">
                <a:ln>
                  <a:noFill/>
                </a:ln>
                <a:solidFill>
                  <a:srgbClr val="000000"/>
                </a:solidFill>
                <a:effectLst/>
                <a:uLnTx/>
                <a:uFillTx/>
                <a:latin typeface="Arial"/>
                <a:ea typeface="+mn-ea"/>
                <a:cs typeface="+mn-cs"/>
              </a:rPr>
              <a:t> as the time from randomization to the data cutoff date of October 14, 2025.</a:t>
            </a:r>
          </a:p>
        </p:txBody>
      </p:sp>
      <p:graphicFrame>
        <p:nvGraphicFramePr>
          <p:cNvPr id="4" name="Table 3">
            <a:extLst>
              <a:ext uri="{FF2B5EF4-FFF2-40B4-BE49-F238E27FC236}">
                <a16:creationId xmlns:a16="http://schemas.microsoft.com/office/drawing/2014/main" id="{33286E84-1767-AE96-1213-3F00C3C4CAA5}"/>
              </a:ext>
            </a:extLst>
          </p:cNvPr>
          <p:cNvGraphicFramePr>
            <a:graphicFrameLocks noGrp="1"/>
          </p:cNvGraphicFramePr>
          <p:nvPr/>
        </p:nvGraphicFramePr>
        <p:xfrm>
          <a:off x="6978579" y="933374"/>
          <a:ext cx="4616593" cy="1051662"/>
        </p:xfrm>
        <a:graphic>
          <a:graphicData uri="http://schemas.openxmlformats.org/drawingml/2006/table">
            <a:tbl>
              <a:tblPr firstRow="1" bandRow="1"/>
              <a:tblGrid>
                <a:gridCol w="2586020">
                  <a:extLst>
                    <a:ext uri="{9D8B030D-6E8A-4147-A177-3AD203B41FA5}">
                      <a16:colId xmlns:a16="http://schemas.microsoft.com/office/drawing/2014/main" val="20000"/>
                    </a:ext>
                  </a:extLst>
                </a:gridCol>
                <a:gridCol w="846072">
                  <a:extLst>
                    <a:ext uri="{9D8B030D-6E8A-4147-A177-3AD203B41FA5}">
                      <a16:colId xmlns:a16="http://schemas.microsoft.com/office/drawing/2014/main" val="20001"/>
                    </a:ext>
                  </a:extLst>
                </a:gridCol>
                <a:gridCol w="1184501">
                  <a:extLst>
                    <a:ext uri="{9D8B030D-6E8A-4147-A177-3AD203B41FA5}">
                      <a16:colId xmlns:a16="http://schemas.microsoft.com/office/drawing/2014/main" val="20002"/>
                    </a:ext>
                  </a:extLst>
                </a:gridCol>
              </a:tblGrid>
              <a:tr h="46816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Arial" panose="020B0604020202020204" pitchFamily="34" charset="0"/>
                          <a:cs typeface="Arial" panose="020B0604020202020204" pitchFamily="34" charset="0"/>
                        </a:rPr>
                        <a:t>FA</a:t>
                      </a:r>
                      <a:endParaRPr lang="en-US" sz="1300" b="1" baseline="30000" noProof="0" dirty="0">
                        <a:solidFill>
                          <a:schemeClr val="tx1"/>
                        </a:solidFill>
                        <a:latin typeface="Arial" panose="020B0604020202020204" pitchFamily="34" charset="0"/>
                        <a:cs typeface="Arial" panose="020B0604020202020204" pitchFamily="34" charset="0"/>
                      </a:endParaRP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i="0" noProof="0" dirty="0">
                          <a:solidFill>
                            <a:schemeClr val="tx1"/>
                          </a:solidFill>
                          <a:latin typeface="Arial" panose="020B0604020202020204" pitchFamily="34" charset="0"/>
                          <a:cs typeface="Arial" panose="020B0604020202020204" pitchFamily="34" charset="0"/>
                        </a:rPr>
                        <a:t>Events</a:t>
                      </a: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i="0" noProof="0" dirty="0">
                          <a:solidFill>
                            <a:schemeClr val="tx1"/>
                          </a:solidFill>
                          <a:latin typeface="Arial" panose="020B0604020202020204" pitchFamily="34" charset="0"/>
                          <a:cs typeface="Arial" panose="020B0604020202020204" pitchFamily="34" charset="0"/>
                        </a:rPr>
                        <a:t>HR </a:t>
                      </a:r>
                      <a:br>
                        <a:rPr lang="en-US" sz="1300" b="1" i="0" noProof="0" dirty="0">
                          <a:solidFill>
                            <a:schemeClr val="tx1"/>
                          </a:solidFill>
                          <a:latin typeface="Arial" panose="020B0604020202020204" pitchFamily="34" charset="0"/>
                          <a:cs typeface="Arial" panose="020B0604020202020204" pitchFamily="34" charset="0"/>
                        </a:rPr>
                      </a:br>
                      <a:r>
                        <a:rPr lang="en-US" sz="1300" b="1" i="0" noProof="0" dirty="0">
                          <a:solidFill>
                            <a:schemeClr val="tx1"/>
                          </a:solidFill>
                          <a:latin typeface="Arial" panose="020B0604020202020204" pitchFamily="34" charset="0"/>
                          <a:cs typeface="Arial" panose="020B0604020202020204" pitchFamily="34" charset="0"/>
                        </a:rPr>
                        <a:t>(95% CI)</a:t>
                      </a: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E2D1"/>
                    </a:solidFill>
                  </a:tcPr>
                </a:tc>
                <a:extLst>
                  <a:ext uri="{0D108BD9-81ED-4DB2-BD59-A6C34878D82A}">
                    <a16:rowId xmlns:a16="http://schemas.microsoft.com/office/drawing/2014/main" val="10000"/>
                  </a:ext>
                </a:extLst>
              </a:tr>
              <a:tr h="29048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90000"/>
                        </a:lnSpc>
                      </a:pPr>
                      <a:r>
                        <a:rPr lang="en-US" sz="1300" b="1" noProof="0" dirty="0" err="1">
                          <a:solidFill>
                            <a:srgbClr val="00877C"/>
                          </a:solidFill>
                          <a:latin typeface="Arial" panose="020B0604020202020204" pitchFamily="34" charset="0"/>
                          <a:cs typeface="Arial" panose="020B0604020202020204" pitchFamily="34" charset="0"/>
                        </a:rPr>
                        <a:t>Pembro</a:t>
                      </a:r>
                      <a:r>
                        <a:rPr lang="en-US" sz="1300" b="1" noProof="0" dirty="0">
                          <a:solidFill>
                            <a:srgbClr val="00877C"/>
                          </a:solidFill>
                          <a:latin typeface="Arial" panose="020B0604020202020204" pitchFamily="34" charset="0"/>
                          <a:cs typeface="Arial" panose="020B0604020202020204" pitchFamily="34" charset="0"/>
                        </a:rPr>
                        <a:t> + Chemo/</a:t>
                      </a:r>
                      <a:r>
                        <a:rPr lang="en-US" sz="1300" b="1" noProof="0" dirty="0" err="1">
                          <a:solidFill>
                            <a:srgbClr val="00877C"/>
                          </a:solidFill>
                          <a:latin typeface="Arial" panose="020B0604020202020204" pitchFamily="34" charset="0"/>
                          <a:cs typeface="Arial" panose="020B0604020202020204" pitchFamily="34" charset="0"/>
                        </a:rPr>
                        <a:t>Pembro</a:t>
                      </a:r>
                      <a:endParaRPr lang="en-US" sz="1300" b="1" noProof="0" dirty="0">
                        <a:solidFill>
                          <a:srgbClr val="00877C"/>
                        </a:solidFill>
                        <a:latin typeface="Arial" panose="020B0604020202020204" pitchFamily="34" charset="0"/>
                        <a:cs typeface="Arial" panose="020B0604020202020204" pitchFamily="34" charset="0"/>
                      </a:endParaRP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Arial" panose="020B0604020202020204" pitchFamily="34" charset="0"/>
                          <a:cs typeface="Arial" panose="020B0604020202020204" pitchFamily="34" charset="0"/>
                        </a:rPr>
                        <a:t>21.9%</a:t>
                      </a: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Arial" panose="020B0604020202020204" pitchFamily="34" charset="0"/>
                          <a:cs typeface="Arial" panose="020B0604020202020204" pitchFamily="34" charset="0"/>
                        </a:rPr>
                        <a:t>0.68</a:t>
                      </a:r>
                      <a:r>
                        <a:rPr lang="en-US" sz="1300" b="1" baseline="30000" noProof="0" dirty="0">
                          <a:solidFill>
                            <a:srgbClr val="00877C"/>
                          </a:solidFill>
                          <a:latin typeface="Arial" panose="020B0604020202020204" pitchFamily="34" charset="0"/>
                          <a:cs typeface="Arial" panose="020B0604020202020204" pitchFamily="34" charset="0"/>
                        </a:rPr>
                        <a:t>a</a:t>
                      </a:r>
                      <a:r>
                        <a:rPr lang="en-US" sz="1300" b="1" noProof="0" dirty="0">
                          <a:solidFill>
                            <a:srgbClr val="00877C"/>
                          </a:solidFill>
                          <a:latin typeface="Arial" panose="020B0604020202020204" pitchFamily="34" charset="0"/>
                          <a:cs typeface="Arial" panose="020B0604020202020204" pitchFamily="34" charset="0"/>
                        </a:rPr>
                        <a:t> </a:t>
                      </a:r>
                      <a:br>
                        <a:rPr lang="en-US" sz="1300" b="1" noProof="0" dirty="0">
                          <a:solidFill>
                            <a:srgbClr val="00877C"/>
                          </a:solidFill>
                          <a:latin typeface="Arial" panose="020B0604020202020204" pitchFamily="34" charset="0"/>
                          <a:cs typeface="Arial" panose="020B0604020202020204" pitchFamily="34" charset="0"/>
                        </a:rPr>
                      </a:br>
                      <a:r>
                        <a:rPr lang="en-US" sz="1300" b="1" noProof="0" dirty="0">
                          <a:solidFill>
                            <a:srgbClr val="00877C"/>
                          </a:solidFill>
                          <a:latin typeface="Arial" panose="020B0604020202020204" pitchFamily="34" charset="0"/>
                          <a:cs typeface="Arial" panose="020B0604020202020204" pitchFamily="34" charset="0"/>
                        </a:rPr>
                        <a:t>(0.54-0.86)</a:t>
                      </a:r>
                    </a:p>
                  </a:txBody>
                  <a:tcPr marL="112810" marR="112810" marT="56405" marB="5640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90485">
                <a:tc>
                  <a:txBody>
                    <a:bodyPr/>
                    <a:lstStyle/>
                    <a:p>
                      <a:pPr algn="l">
                        <a:lnSpc>
                          <a:spcPct val="90000"/>
                        </a:lnSpc>
                      </a:pPr>
                      <a:r>
                        <a:rPr lang="en-US" sz="1300" b="1" noProof="0" dirty="0">
                          <a:solidFill>
                            <a:srgbClr val="66203A"/>
                          </a:solidFill>
                          <a:latin typeface="Arial" panose="020B0604020202020204" pitchFamily="34" charset="0"/>
                          <a:cs typeface="Arial" panose="020B0604020202020204" pitchFamily="34" charset="0"/>
                        </a:rPr>
                        <a:t>Placebo + Chemo/Placebo</a:t>
                      </a: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pPr>
                      <a:r>
                        <a:rPr lang="en-US" sz="1300" b="1" noProof="0" dirty="0">
                          <a:solidFill>
                            <a:srgbClr val="66203A"/>
                          </a:solidFill>
                          <a:latin typeface="Arial" panose="020B0604020202020204" pitchFamily="34" charset="0"/>
                          <a:cs typeface="Arial" panose="020B0604020202020204" pitchFamily="34" charset="0"/>
                        </a:rPr>
                        <a:t>30.3%</a:t>
                      </a:r>
                    </a:p>
                  </a:txBody>
                  <a:tcPr marL="112810" marR="112810" marT="56405" marB="5640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tc>
                <a:extLst>
                  <a:ext uri="{0D108BD9-81ED-4DB2-BD59-A6C34878D82A}">
                    <a16:rowId xmlns:a16="http://schemas.microsoft.com/office/drawing/2014/main" val="10002"/>
                  </a:ext>
                </a:extLst>
              </a:tr>
            </a:tbl>
          </a:graphicData>
        </a:graphic>
      </p:graphicFrame>
      <p:graphicFrame>
        <p:nvGraphicFramePr>
          <p:cNvPr id="7" name="Table 6">
            <a:extLst>
              <a:ext uri="{FF2B5EF4-FFF2-40B4-BE49-F238E27FC236}">
                <a16:creationId xmlns:a16="http://schemas.microsoft.com/office/drawing/2014/main" id="{09C7D439-943F-7C13-6F24-0156B003BA28}"/>
              </a:ext>
            </a:extLst>
          </p:cNvPr>
          <p:cNvGraphicFramePr>
            <a:graphicFrameLocks noGrp="1"/>
          </p:cNvGraphicFramePr>
          <p:nvPr/>
        </p:nvGraphicFramePr>
        <p:xfrm>
          <a:off x="828518" y="933374"/>
          <a:ext cx="5400452" cy="1051663"/>
        </p:xfrm>
        <a:graphic>
          <a:graphicData uri="http://schemas.openxmlformats.org/drawingml/2006/table">
            <a:tbl>
              <a:tblPr firstRow="1" bandRow="1">
                <a:tableStyleId>{5940675A-B579-460E-94D1-54222C63F5DA}</a:tableStyleId>
              </a:tblPr>
              <a:tblGrid>
                <a:gridCol w="2552477">
                  <a:extLst>
                    <a:ext uri="{9D8B030D-6E8A-4147-A177-3AD203B41FA5}">
                      <a16:colId xmlns:a16="http://schemas.microsoft.com/office/drawing/2014/main" val="20000"/>
                    </a:ext>
                  </a:extLst>
                </a:gridCol>
                <a:gridCol w="819150">
                  <a:extLst>
                    <a:ext uri="{9D8B030D-6E8A-4147-A177-3AD203B41FA5}">
                      <a16:colId xmlns:a16="http://schemas.microsoft.com/office/drawing/2014/main" val="20001"/>
                    </a:ext>
                  </a:extLst>
                </a:gridCol>
                <a:gridCol w="1063201">
                  <a:extLst>
                    <a:ext uri="{9D8B030D-6E8A-4147-A177-3AD203B41FA5}">
                      <a16:colId xmlns:a16="http://schemas.microsoft.com/office/drawing/2014/main" val="20002"/>
                    </a:ext>
                  </a:extLst>
                </a:gridCol>
                <a:gridCol w="965624">
                  <a:extLst>
                    <a:ext uri="{9D8B030D-6E8A-4147-A177-3AD203B41FA5}">
                      <a16:colId xmlns:a16="http://schemas.microsoft.com/office/drawing/2014/main" val="2230266291"/>
                    </a:ext>
                  </a:extLst>
                </a:gridCol>
              </a:tblGrid>
              <a:tr h="47048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Arial" panose="020B0604020202020204" pitchFamily="34" charset="0"/>
                          <a:cs typeface="Arial" panose="020B0604020202020204" pitchFamily="34" charset="0"/>
                        </a:rPr>
                        <a:t>IA4</a:t>
                      </a:r>
                      <a:endParaRPr lang="en-US" sz="1300" b="1" baseline="30000" noProof="0" dirty="0">
                        <a:solidFill>
                          <a:schemeClr val="tx1"/>
                        </a:solidFill>
                        <a:latin typeface="Arial" panose="020B0604020202020204" pitchFamily="34" charset="0"/>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mn-lt"/>
                        </a:rPr>
                        <a:t>Events</a:t>
                      </a:r>
                      <a:endParaRPr lang="en-US" sz="1300" b="1" i="0" noProof="0" dirty="0">
                        <a:solidFill>
                          <a:schemeClr val="tx1"/>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mn-lt"/>
                        </a:rPr>
                        <a:t>HR </a:t>
                      </a:r>
                      <a:br>
                        <a:rPr lang="en-US" sz="1300" b="1" noProof="0" dirty="0">
                          <a:solidFill>
                            <a:schemeClr val="tx1"/>
                          </a:solidFill>
                          <a:latin typeface="+mn-lt"/>
                        </a:rPr>
                      </a:br>
                      <a:r>
                        <a:rPr lang="en-US" sz="1300" b="1" noProof="0" dirty="0">
                          <a:solidFill>
                            <a:schemeClr val="tx1"/>
                          </a:solidFill>
                          <a:latin typeface="+mn-lt"/>
                        </a:rPr>
                        <a:t>(95% CI)</a:t>
                      </a:r>
                      <a:endParaRPr lang="en-US" sz="1300" b="1" i="0" noProof="0" dirty="0">
                        <a:solidFill>
                          <a:schemeClr val="tx1"/>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8E2D1"/>
                    </a:solidFill>
                  </a:tcPr>
                </a:tc>
                <a:tc>
                  <a:txBody>
                    <a:bodyPr/>
                    <a:lstStyle/>
                    <a:p>
                      <a:pPr algn="ctr">
                        <a:lnSpc>
                          <a:spcPct val="90000"/>
                        </a:lnSpc>
                      </a:pPr>
                      <a:r>
                        <a:rPr lang="en-US" sz="1300" b="1" i="1" noProof="0" dirty="0">
                          <a:solidFill>
                            <a:schemeClr val="tx1"/>
                          </a:solidFill>
                          <a:latin typeface="+mn-lt"/>
                        </a:rPr>
                        <a:t>P</a:t>
                      </a:r>
                      <a:r>
                        <a:rPr lang="en-US" sz="1300" b="1" noProof="0" dirty="0">
                          <a:solidFill>
                            <a:schemeClr val="tx1"/>
                          </a:solidFill>
                          <a:latin typeface="+mn-lt"/>
                        </a:rPr>
                        <a:t>-value</a:t>
                      </a:r>
                      <a:endParaRPr lang="en-US" sz="1300" b="1" i="0" noProof="0" dirty="0">
                        <a:solidFill>
                          <a:schemeClr val="tx1"/>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8E2D1"/>
                    </a:solidFill>
                  </a:tcPr>
                </a:tc>
                <a:extLst>
                  <a:ext uri="{0D108BD9-81ED-4DB2-BD59-A6C34878D82A}">
                    <a16:rowId xmlns:a16="http://schemas.microsoft.com/office/drawing/2014/main" val="10000"/>
                  </a:ext>
                </a:extLst>
              </a:tr>
              <a:tr h="2905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90000"/>
                        </a:lnSpc>
                      </a:pPr>
                      <a:r>
                        <a:rPr lang="en-US" sz="1300" b="1" noProof="0" dirty="0" err="1">
                          <a:solidFill>
                            <a:srgbClr val="00877C"/>
                          </a:solidFill>
                          <a:latin typeface="+mn-lt"/>
                        </a:rPr>
                        <a:t>Pembro</a:t>
                      </a:r>
                      <a:r>
                        <a:rPr lang="en-US" sz="1300" b="1" noProof="0" dirty="0">
                          <a:solidFill>
                            <a:srgbClr val="00877C"/>
                          </a:solidFill>
                          <a:latin typeface="+mn-lt"/>
                        </a:rPr>
                        <a:t> + Chemo/</a:t>
                      </a:r>
                      <a:r>
                        <a:rPr lang="en-US" sz="1300" b="1" noProof="0" dirty="0" err="1">
                          <a:solidFill>
                            <a:srgbClr val="00877C"/>
                          </a:solidFill>
                          <a:latin typeface="+mn-lt"/>
                        </a:rPr>
                        <a:t>Pembro</a:t>
                      </a:r>
                      <a:endParaRPr lang="en-US" sz="1300" b="1" noProof="0" dirty="0">
                        <a:solidFill>
                          <a:srgbClr val="00877C"/>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mn-lt"/>
                        </a:rPr>
                        <a:t>15.7%</a:t>
                      </a:r>
                      <a:endParaRPr lang="en-US" sz="1300" b="1" noProof="0" dirty="0">
                        <a:solidFill>
                          <a:srgbClr val="00877C"/>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row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mn-lt"/>
                        </a:rPr>
                        <a:t>0.63</a:t>
                      </a:r>
                      <a:r>
                        <a:rPr lang="en-US" sz="1300" b="1" baseline="30000" noProof="0" dirty="0">
                          <a:solidFill>
                            <a:srgbClr val="00877C"/>
                          </a:solidFill>
                          <a:latin typeface="+mn-lt"/>
                        </a:rPr>
                        <a:t>a</a:t>
                      </a:r>
                      <a:r>
                        <a:rPr lang="en-US" sz="1300" b="1" noProof="0" dirty="0">
                          <a:solidFill>
                            <a:srgbClr val="00877C"/>
                          </a:solidFill>
                          <a:latin typeface="+mn-lt"/>
                        </a:rPr>
                        <a:t> </a:t>
                      </a:r>
                      <a:br>
                        <a:rPr lang="en-US" sz="1300" b="1" noProof="0" dirty="0">
                          <a:solidFill>
                            <a:srgbClr val="00877C"/>
                          </a:solidFill>
                          <a:latin typeface="+mn-lt"/>
                        </a:rPr>
                      </a:br>
                      <a:r>
                        <a:rPr lang="en-US" sz="1300" b="1" noProof="0" dirty="0">
                          <a:solidFill>
                            <a:srgbClr val="00877C"/>
                          </a:solidFill>
                          <a:latin typeface="+mn-lt"/>
                        </a:rPr>
                        <a:t>(0.48-0.82)</a:t>
                      </a:r>
                      <a:endParaRPr lang="en-US" sz="1300" b="1" noProof="0" dirty="0">
                        <a:solidFill>
                          <a:srgbClr val="00877C"/>
                        </a:solidFill>
                        <a:latin typeface="+mn-lt"/>
                        <a:cs typeface="Arial" panose="020B0604020202020204" pitchFamily="34" charset="0"/>
                      </a:endParaRPr>
                    </a:p>
                  </a:txBody>
                  <a:tcPr marL="109728" marR="109728" marT="54864" marB="54864">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rowSpan="2">
                  <a:txBody>
                    <a:bodyPr/>
                    <a:lstStyle/>
                    <a:p>
                      <a:pPr algn="ctr">
                        <a:lnSpc>
                          <a:spcPct val="90000"/>
                        </a:lnSpc>
                      </a:pPr>
                      <a:r>
                        <a:rPr lang="en-US" sz="1300" b="1" noProof="0" dirty="0">
                          <a:solidFill>
                            <a:srgbClr val="00877C"/>
                          </a:solidFill>
                          <a:latin typeface="+mn-lt"/>
                        </a:rPr>
                        <a:t>0.00031</a:t>
                      </a:r>
                      <a:r>
                        <a:rPr lang="en-US" sz="1300" b="1" baseline="30000" noProof="0" dirty="0">
                          <a:solidFill>
                            <a:srgbClr val="00877C"/>
                          </a:solidFill>
                          <a:latin typeface="+mn-lt"/>
                        </a:rPr>
                        <a:t>b</a:t>
                      </a:r>
                      <a:endParaRPr lang="en-US" sz="1300" b="1" baseline="30000" noProof="0" dirty="0">
                        <a:solidFill>
                          <a:srgbClr val="00877C"/>
                        </a:solidFill>
                        <a:latin typeface="+mn-lt"/>
                        <a:cs typeface="Arial" panose="020B0604020202020204" pitchFamily="34" charset="0"/>
                      </a:endParaRPr>
                    </a:p>
                  </a:txBody>
                  <a:tcPr marL="109728" marR="109728" marT="54864" marB="54864">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90591">
                <a:tc>
                  <a:txBody>
                    <a:bodyPr/>
                    <a:lstStyle/>
                    <a:p>
                      <a:pPr algn="l">
                        <a:lnSpc>
                          <a:spcPct val="90000"/>
                        </a:lnSpc>
                      </a:pPr>
                      <a:r>
                        <a:rPr lang="en-US" sz="1300" b="1" noProof="0" dirty="0">
                          <a:solidFill>
                            <a:srgbClr val="66203A"/>
                          </a:solidFill>
                          <a:latin typeface="+mn-lt"/>
                        </a:rPr>
                        <a:t>Placebo + Chemo/Placebo</a:t>
                      </a:r>
                      <a:endParaRPr lang="en-US" sz="1300" b="1" noProof="0" dirty="0">
                        <a:solidFill>
                          <a:srgbClr val="66203A"/>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90000"/>
                        </a:lnSpc>
                      </a:pPr>
                      <a:r>
                        <a:rPr lang="en-US" sz="1300" b="1" noProof="0" dirty="0">
                          <a:solidFill>
                            <a:srgbClr val="66203A"/>
                          </a:solidFill>
                          <a:latin typeface="+mn-lt"/>
                        </a:rPr>
                        <a:t>23.8%</a:t>
                      </a:r>
                      <a:endParaRPr lang="en-US" sz="1300" b="1" noProof="0" dirty="0">
                        <a:solidFill>
                          <a:srgbClr val="66203A"/>
                        </a:solidFill>
                        <a:latin typeface="+mn-lt"/>
                        <a:cs typeface="Arial" panose="020B0604020202020204" pitchFamily="34" charset="0"/>
                      </a:endParaRPr>
                    </a:p>
                  </a:txBody>
                  <a:tcPr marL="109728" marR="109728" marT="54864" marB="54864"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1E45559A-43C3-5232-EFB0-9DDDADD4DC44}"/>
              </a:ext>
            </a:extLst>
          </p:cNvPr>
          <p:cNvSpPr txBox="1"/>
          <p:nvPr/>
        </p:nvSpPr>
        <p:spPr>
          <a:xfrm>
            <a:off x="7385577" y="4894999"/>
            <a:ext cx="2481513" cy="184666"/>
          </a:xfrm>
          <a:prstGeom prst="rect">
            <a:avLst/>
          </a:prstGeom>
          <a:noFill/>
        </p:spPr>
        <p:txBody>
          <a:bodyPr wrap="none" lIns="0" tIns="0" rIns="0" bIns="0" rtlCol="0" anchor="t"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31" normalizeH="0" baseline="0" noProof="0" dirty="0">
                <a:ln>
                  <a:noFill/>
                </a:ln>
                <a:solidFill>
                  <a:srgbClr val="000000"/>
                </a:solidFill>
                <a:effectLst/>
                <a:uLnTx/>
                <a:uFillTx/>
                <a:latin typeface="Arial"/>
                <a:ea typeface="+mn-ea"/>
                <a:cs typeface="+mn-cs"/>
              </a:rPr>
              <a:t>Median follow-</a:t>
            </a:r>
            <a:r>
              <a:rPr kumimoji="0" lang="en-US" sz="1200" b="1" i="0" u="none" strike="noStrike" kern="600" cap="none" spc="31" normalizeH="0" baseline="0" noProof="0" dirty="0" err="1">
                <a:ln>
                  <a:noFill/>
                </a:ln>
                <a:solidFill>
                  <a:srgbClr val="000000"/>
                </a:solidFill>
                <a:effectLst/>
                <a:uLnTx/>
                <a:uFillTx/>
                <a:latin typeface="Arial"/>
                <a:ea typeface="+mn-ea"/>
                <a:cs typeface="+mn-cs"/>
              </a:rPr>
              <a:t>up</a:t>
            </a:r>
            <a:r>
              <a:rPr kumimoji="0" lang="en-US" sz="1200" b="1" i="0" u="none" strike="noStrike" kern="600" cap="none" spc="31" normalizeH="0" baseline="30000" noProof="0" dirty="0" err="1">
                <a:ln>
                  <a:noFill/>
                </a:ln>
                <a:solidFill>
                  <a:srgbClr val="000000"/>
                </a:solidFill>
                <a:effectLst/>
                <a:uLnTx/>
                <a:uFillTx/>
                <a:latin typeface="Arial"/>
                <a:ea typeface="+mn-ea"/>
                <a:cs typeface="+mn-cs"/>
              </a:rPr>
              <a:t>d</a:t>
            </a:r>
            <a:r>
              <a:rPr kumimoji="0" lang="en-US" sz="1200" b="1" i="0" u="none" strike="noStrike" kern="600" cap="none" spc="31" normalizeH="0" baseline="0" noProof="0" dirty="0">
                <a:ln>
                  <a:noFill/>
                </a:ln>
                <a:solidFill>
                  <a:srgbClr val="000000"/>
                </a:solidFill>
                <a:effectLst/>
                <a:uLnTx/>
                <a:uFillTx/>
                <a:latin typeface="Arial"/>
                <a:ea typeface="+mn-ea"/>
                <a:cs typeface="+mn-cs"/>
              </a:rPr>
              <a:t>: 93.8 months </a:t>
            </a:r>
          </a:p>
        </p:txBody>
      </p:sp>
      <p:sp>
        <p:nvSpPr>
          <p:cNvPr id="3" name="Text Placeholder 3">
            <a:extLst>
              <a:ext uri="{FF2B5EF4-FFF2-40B4-BE49-F238E27FC236}">
                <a16:creationId xmlns:a16="http://schemas.microsoft.com/office/drawing/2014/main" id="{7E5A564A-4B27-2B17-0742-82210BB36C4D}"/>
              </a:ext>
            </a:extLst>
          </p:cNvPr>
          <p:cNvSpPr txBox="1">
            <a:spLocks/>
          </p:cNvSpPr>
          <p:nvPr/>
        </p:nvSpPr>
        <p:spPr bwMode="auto">
          <a:xfrm>
            <a:off x="1015832" y="6619107"/>
            <a:ext cx="11176168"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r"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Schmid P, et al.  ASCO 2026; Abstract 507</a:t>
            </a:r>
          </a:p>
        </p:txBody>
      </p:sp>
    </p:spTree>
    <p:extLst>
      <p:ext uri="{BB962C8B-B14F-4D97-AF65-F5344CB8AC3E}">
        <p14:creationId xmlns:p14="http://schemas.microsoft.com/office/powerpoint/2010/main" val="20158922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3CA39DCC-A249-C2C6-8440-32C8923B32AA}"/>
              </a:ext>
            </a:extLst>
          </p:cNvPr>
          <p:cNvGraphicFramePr>
            <a:graphicFrameLocks noChangeAspect="1"/>
          </p:cNvGraphicFramePr>
          <p:nvPr/>
        </p:nvGraphicFramePr>
        <p:xfrm>
          <a:off x="1989138" y="1222375"/>
          <a:ext cx="7904162" cy="5051425"/>
        </p:xfrm>
        <a:graphic>
          <a:graphicData uri="http://schemas.openxmlformats.org/presentationml/2006/ole">
            <mc:AlternateContent xmlns:mc="http://schemas.openxmlformats.org/markup-compatibility/2006">
              <mc:Choice xmlns:v="urn:schemas-microsoft-com:vml" Requires="v">
                <p:oleObj name="Prism 10" r:id="rId3" imgW="7903538" imgH="5051101" progId="Prism10.Document">
                  <p:embed/>
                </p:oleObj>
              </mc:Choice>
              <mc:Fallback>
                <p:oleObj name="Prism 10" r:id="rId3" imgW="7903538" imgH="5051101" progId="Prism10.Document">
                  <p:embed/>
                  <p:pic>
                    <p:nvPicPr>
                      <p:cNvPr id="4" name="Object 3">
                        <a:extLst>
                          <a:ext uri="{FF2B5EF4-FFF2-40B4-BE49-F238E27FC236}">
                            <a16:creationId xmlns:a16="http://schemas.microsoft.com/office/drawing/2014/main" id="{3CA39DCC-A249-C2C6-8440-32C8923B32AA}"/>
                          </a:ext>
                        </a:extLst>
                      </p:cNvPr>
                      <p:cNvPicPr/>
                      <p:nvPr/>
                    </p:nvPicPr>
                    <p:blipFill>
                      <a:blip r:embed="rId4"/>
                      <a:stretch>
                        <a:fillRect/>
                      </a:stretch>
                    </p:blipFill>
                    <p:spPr>
                      <a:xfrm>
                        <a:off x="1989138" y="1222375"/>
                        <a:ext cx="7904162" cy="5051425"/>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870550D3-91C8-418A-95B1-C21103B16C81}"/>
              </a:ext>
            </a:extLst>
          </p:cNvPr>
          <p:cNvSpPr>
            <a:spLocks noGrp="1"/>
          </p:cNvSpPr>
          <p:nvPr>
            <p:ph type="title"/>
          </p:nvPr>
        </p:nvSpPr>
        <p:spPr>
          <a:xfrm>
            <a:off x="377825" y="244549"/>
            <a:ext cx="12192001" cy="983378"/>
          </a:xfrm>
        </p:spPr>
        <p:txBody>
          <a:bodyPr/>
          <a:lstStyle/>
          <a:p>
            <a:r>
              <a:rPr lang="en-US" sz="2400" noProof="0" dirty="0"/>
              <a:t>Event-Free Survival by Pathological Complete Response (ypT0/Tis ypN0) at FA</a:t>
            </a:r>
          </a:p>
        </p:txBody>
      </p:sp>
      <p:sp>
        <p:nvSpPr>
          <p:cNvPr id="2" name="Footer Placeholder 2">
            <a:extLst>
              <a:ext uri="{FF2B5EF4-FFF2-40B4-BE49-F238E27FC236}">
                <a16:creationId xmlns:a16="http://schemas.microsoft.com/office/drawing/2014/main" id="{180ADF45-9111-3227-268F-DF7CB4A74D9B}"/>
              </a:ext>
            </a:extLst>
          </p:cNvPr>
          <p:cNvSpPr>
            <a:spLocks noGrp="1"/>
          </p:cNvSpPr>
          <p:nvPr>
            <p:ph type="ftr" sz="quarter" idx="3"/>
          </p:nvPr>
        </p:nvSpPr>
        <p:spPr>
          <a:xfrm>
            <a:off x="-2" y="6416844"/>
            <a:ext cx="12192001" cy="246464"/>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50" rtl="0" eaLnBrk="1" fontAlgn="auto" latinLnBrk="0" hangingPunct="1">
              <a:lnSpc>
                <a:spcPct val="100000"/>
              </a:lnSpc>
              <a:spcBef>
                <a:spcPts val="0"/>
              </a:spcBef>
              <a:spcAft>
                <a:spcPts val="0"/>
              </a:spcAft>
              <a:buClrTx/>
              <a:buSzTx/>
              <a:buFontTx/>
              <a:buNone/>
              <a:tabLst/>
              <a:defRPr/>
            </a:pPr>
            <a:b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is a non-randomized subgroup analysis based on the post-treatment outcome of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pCR</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HRs should be interpreted with caution. Data cutoff date: October 14, 2025. </a:t>
            </a:r>
          </a:p>
        </p:txBody>
      </p:sp>
      <p:cxnSp>
        <p:nvCxnSpPr>
          <p:cNvPr id="18" name="Straight Connector 17">
            <a:extLst>
              <a:ext uri="{FF2B5EF4-FFF2-40B4-BE49-F238E27FC236}">
                <a16:creationId xmlns:a16="http://schemas.microsoft.com/office/drawing/2014/main" id="{031BAFD3-01BD-446F-96C5-5C3225ED1084}"/>
              </a:ext>
            </a:extLst>
          </p:cNvPr>
          <p:cNvCxnSpPr>
            <a:cxnSpLocks/>
          </p:cNvCxnSpPr>
          <p:nvPr/>
        </p:nvCxnSpPr>
        <p:spPr>
          <a:xfrm flipV="1">
            <a:off x="7862932" y="1458978"/>
            <a:ext cx="0" cy="3307801"/>
          </a:xfrm>
          <a:prstGeom prst="line">
            <a:avLst/>
          </a:prstGeom>
          <a:ln w="1905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 name="Right Brace 4">
            <a:extLst>
              <a:ext uri="{FF2B5EF4-FFF2-40B4-BE49-F238E27FC236}">
                <a16:creationId xmlns:a16="http://schemas.microsoft.com/office/drawing/2014/main" id="{DB3B7836-A1DD-7082-D627-959505CD3D54}"/>
              </a:ext>
            </a:extLst>
          </p:cNvPr>
          <p:cNvSpPr/>
          <p:nvPr/>
        </p:nvSpPr>
        <p:spPr>
          <a:xfrm>
            <a:off x="9381153" y="2694876"/>
            <a:ext cx="130296" cy="716690"/>
          </a:xfrm>
          <a:prstGeom prst="rightBrac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n-ea"/>
              <a:cs typeface="+mn-cs"/>
            </a:endParaRPr>
          </a:p>
        </p:txBody>
      </p:sp>
      <p:sp>
        <p:nvSpPr>
          <p:cNvPr id="6" name="TextBox 5">
            <a:extLst>
              <a:ext uri="{FF2B5EF4-FFF2-40B4-BE49-F238E27FC236}">
                <a16:creationId xmlns:a16="http://schemas.microsoft.com/office/drawing/2014/main" id="{E3E18D07-C96C-CE71-3CC8-416A72C4047D}"/>
              </a:ext>
            </a:extLst>
          </p:cNvPr>
          <p:cNvSpPr txBox="1"/>
          <p:nvPr/>
        </p:nvSpPr>
        <p:spPr>
          <a:xfrm>
            <a:off x="9517914" y="1642356"/>
            <a:ext cx="1000274" cy="507831"/>
          </a:xfrm>
          <a:prstGeom prst="rect">
            <a:avLst/>
          </a:prstGeom>
          <a:noFill/>
        </p:spPr>
        <p:txBody>
          <a:bodyPr wrap="non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err="1">
                <a:ln>
                  <a:noFill/>
                </a:ln>
                <a:solidFill>
                  <a:srgbClr val="000000"/>
                </a:solidFill>
                <a:effectLst/>
                <a:uLnTx/>
                <a:uFillTx/>
                <a:latin typeface="Arial"/>
                <a:ea typeface="+mn-ea"/>
                <a:cs typeface="+mn-cs"/>
              </a:rPr>
              <a:t>pCR</a:t>
            </a:r>
            <a:r>
              <a:rPr kumimoji="0" lang="en-US" sz="1100" b="1" i="0" u="sng" strike="noStrike" kern="1200" cap="none" spc="0" normalizeH="0" baseline="0" noProof="0" dirty="0">
                <a:ln>
                  <a:noFill/>
                </a:ln>
                <a:solidFill>
                  <a:srgbClr val="000000"/>
                </a:solidFill>
                <a:effectLst/>
                <a:uLnTx/>
                <a:uFillTx/>
                <a:latin typeface="Arial"/>
                <a:ea typeface="+mn-ea"/>
                <a:cs typeface="+mn-cs"/>
              </a:rPr>
              <a:t> Yes</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a:ea typeface="+mn-ea"/>
                <a:cs typeface="+mn-cs"/>
              </a:rPr>
              <a:t>HR (95% CI)</a:t>
            </a:r>
            <a:br>
              <a:rPr kumimoji="0" lang="en-US" sz="1100" b="1" i="0" u="none" strike="noStrike" kern="1200" cap="none" spc="0" normalizeH="0" baseline="0" noProof="0" dirty="0">
                <a:ln>
                  <a:noFill/>
                </a:ln>
                <a:solidFill>
                  <a:srgbClr val="000000"/>
                </a:solidFill>
                <a:effectLst/>
                <a:uLnTx/>
                <a:uFillTx/>
                <a:latin typeface="Arial"/>
                <a:ea typeface="+mn-ea"/>
                <a:cs typeface="+mn-cs"/>
              </a:rPr>
            </a:br>
            <a:r>
              <a:rPr kumimoji="0" lang="en-US" sz="1100" b="1" i="0" u="none" strike="noStrike" kern="1200" cap="none" spc="0" normalizeH="0" baseline="0" noProof="0" dirty="0">
                <a:ln>
                  <a:noFill/>
                </a:ln>
                <a:solidFill>
                  <a:srgbClr val="000000"/>
                </a:solidFill>
                <a:effectLst/>
                <a:uLnTx/>
                <a:uFillTx/>
                <a:latin typeface="Arial"/>
                <a:ea typeface="+mn-ea"/>
                <a:cs typeface="+mn-cs"/>
              </a:rPr>
              <a:t>0.68 (0.44-1.07)</a:t>
            </a:r>
          </a:p>
        </p:txBody>
      </p:sp>
      <p:sp>
        <p:nvSpPr>
          <p:cNvPr id="8" name="TextBox 7">
            <a:extLst>
              <a:ext uri="{FF2B5EF4-FFF2-40B4-BE49-F238E27FC236}">
                <a16:creationId xmlns:a16="http://schemas.microsoft.com/office/drawing/2014/main" id="{100F30E2-5DED-5355-064E-957C2D285BC2}"/>
              </a:ext>
            </a:extLst>
          </p:cNvPr>
          <p:cNvSpPr txBox="1"/>
          <p:nvPr/>
        </p:nvSpPr>
        <p:spPr>
          <a:xfrm>
            <a:off x="9517915" y="2799306"/>
            <a:ext cx="1000274" cy="507831"/>
          </a:xfrm>
          <a:prstGeom prst="rect">
            <a:avLst/>
          </a:prstGeom>
          <a:noFill/>
        </p:spPr>
        <p:txBody>
          <a:bodyPr wrap="non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err="1">
                <a:ln>
                  <a:noFill/>
                </a:ln>
                <a:solidFill>
                  <a:srgbClr val="000000"/>
                </a:solidFill>
                <a:effectLst/>
                <a:uLnTx/>
                <a:uFillTx/>
                <a:latin typeface="Arial"/>
                <a:ea typeface="+mn-ea"/>
                <a:cs typeface="+mn-cs"/>
              </a:rPr>
              <a:t>pCR</a:t>
            </a:r>
            <a:r>
              <a:rPr kumimoji="0" lang="en-US" sz="1100" b="1" i="0" u="sng" strike="noStrike" kern="1200" cap="none" spc="0" normalizeH="0" baseline="0" noProof="0" dirty="0">
                <a:ln>
                  <a:noFill/>
                </a:ln>
                <a:solidFill>
                  <a:srgbClr val="000000"/>
                </a:solidFill>
                <a:effectLst/>
                <a:uLnTx/>
                <a:uFillTx/>
                <a:latin typeface="Arial"/>
                <a:ea typeface="+mn-ea"/>
                <a:cs typeface="+mn-cs"/>
              </a:rPr>
              <a:t> No</a:t>
            </a:r>
            <a:br>
              <a:rPr kumimoji="0" lang="en-US" sz="1100" b="1" i="0" u="none" strike="noStrike" kern="1200" cap="none" spc="0" normalizeH="0" baseline="0" noProof="0" dirty="0">
                <a:ln>
                  <a:noFill/>
                </a:ln>
                <a:solidFill>
                  <a:srgbClr val="000000"/>
                </a:solidFill>
                <a:effectLst/>
                <a:uLnTx/>
                <a:uFillTx/>
                <a:latin typeface="Arial"/>
                <a:ea typeface="+mn-ea"/>
                <a:cs typeface="+mn-cs"/>
              </a:rPr>
            </a:br>
            <a:r>
              <a:rPr kumimoji="0" lang="en-US" sz="1100" b="1" i="0" u="none" strike="noStrike" kern="1200" cap="none" spc="0" normalizeH="0" baseline="0" noProof="0" dirty="0">
                <a:ln>
                  <a:noFill/>
                </a:ln>
                <a:solidFill>
                  <a:srgbClr val="000000"/>
                </a:solidFill>
                <a:effectLst/>
                <a:uLnTx/>
                <a:uFillTx/>
                <a:latin typeface="Arial"/>
                <a:ea typeface="+mn-ea"/>
                <a:cs typeface="+mn-cs"/>
              </a:rPr>
              <a:t>HR (95% CI)</a:t>
            </a:r>
            <a:br>
              <a:rPr kumimoji="0" lang="en-US" sz="1100" b="1" i="0" u="none" strike="noStrike" kern="1200" cap="none" spc="0" normalizeH="0" baseline="0" noProof="0" dirty="0">
                <a:ln>
                  <a:noFill/>
                </a:ln>
                <a:solidFill>
                  <a:srgbClr val="000000"/>
                </a:solidFill>
                <a:effectLst/>
                <a:uLnTx/>
                <a:uFillTx/>
                <a:latin typeface="Arial"/>
                <a:ea typeface="+mn-ea"/>
                <a:cs typeface="+mn-cs"/>
              </a:rPr>
            </a:br>
            <a:r>
              <a:rPr kumimoji="0" lang="en-US" sz="1100" b="1" i="0" u="none" strike="noStrike" kern="1200" cap="none" spc="0" normalizeH="0" baseline="0" noProof="0" dirty="0">
                <a:ln>
                  <a:noFill/>
                </a:ln>
                <a:solidFill>
                  <a:srgbClr val="000000"/>
                </a:solidFill>
                <a:effectLst/>
                <a:uLnTx/>
                <a:uFillTx/>
                <a:latin typeface="Arial"/>
                <a:ea typeface="+mn-ea"/>
                <a:cs typeface="+mn-cs"/>
              </a:rPr>
              <a:t>0.78 (0.59-1.03)</a:t>
            </a:r>
          </a:p>
        </p:txBody>
      </p:sp>
      <p:sp>
        <p:nvSpPr>
          <p:cNvPr id="9" name="Right Brace 8">
            <a:extLst>
              <a:ext uri="{FF2B5EF4-FFF2-40B4-BE49-F238E27FC236}">
                <a16:creationId xmlns:a16="http://schemas.microsoft.com/office/drawing/2014/main" id="{4E5667D8-A234-4D78-9167-1F0CA36EF100}"/>
              </a:ext>
            </a:extLst>
          </p:cNvPr>
          <p:cNvSpPr/>
          <p:nvPr/>
        </p:nvSpPr>
        <p:spPr>
          <a:xfrm>
            <a:off x="9381153" y="1593326"/>
            <a:ext cx="130296" cy="605892"/>
          </a:xfrm>
          <a:prstGeom prst="rightBrac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n-ea"/>
              <a:cs typeface="+mn-cs"/>
            </a:endParaRPr>
          </a:p>
        </p:txBody>
      </p:sp>
      <p:sp>
        <p:nvSpPr>
          <p:cNvPr id="11" name="TextBox 10">
            <a:extLst>
              <a:ext uri="{FF2B5EF4-FFF2-40B4-BE49-F238E27FC236}">
                <a16:creationId xmlns:a16="http://schemas.microsoft.com/office/drawing/2014/main" id="{F0C8525D-CE2C-F514-3138-FC2F7CCBDAC5}"/>
              </a:ext>
            </a:extLst>
          </p:cNvPr>
          <p:cNvSpPr txBox="1"/>
          <p:nvPr/>
        </p:nvSpPr>
        <p:spPr>
          <a:xfrm>
            <a:off x="2968493" y="3270190"/>
            <a:ext cx="3398366" cy="1049518"/>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err="1">
                <a:ln>
                  <a:noFill/>
                </a:ln>
                <a:solidFill>
                  <a:srgbClr val="00857C"/>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 + Chemo/</a:t>
            </a:r>
            <a:r>
              <a:rPr kumimoji="0" lang="en-US" sz="1330" b="1" i="0" u="none" strike="noStrike" kern="1200" cap="none" spc="0" normalizeH="0" baseline="0" noProof="0" dirty="0" err="1">
                <a:ln>
                  <a:noFill/>
                </a:ln>
                <a:solidFill>
                  <a:srgbClr val="00857C"/>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 Responder</a:t>
            </a:r>
          </a:p>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Placebo + Chemo/Placebo Responder</a:t>
            </a:r>
          </a:p>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err="1">
                <a:ln>
                  <a:noFill/>
                </a:ln>
                <a:solidFill>
                  <a:srgbClr val="6ECEB2"/>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6ECEB2"/>
                </a:solidFill>
                <a:effectLst/>
                <a:uLnTx/>
                <a:uFillTx/>
                <a:latin typeface="Arial" panose="020B0604020202020204" pitchFamily="34" charset="0"/>
                <a:ea typeface="+mn-ea"/>
                <a:cs typeface="Arial" panose="020B0604020202020204" pitchFamily="34" charset="0"/>
              </a:rPr>
              <a:t> + Chemo/</a:t>
            </a:r>
            <a:r>
              <a:rPr kumimoji="0" lang="en-US" sz="1330" b="1" i="0" u="none" strike="noStrike" kern="1200" cap="none" spc="0" normalizeH="0" baseline="0" noProof="0" dirty="0" err="1">
                <a:ln>
                  <a:noFill/>
                </a:ln>
                <a:solidFill>
                  <a:srgbClr val="6ECEB2"/>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6ECEB2"/>
                </a:solidFill>
                <a:effectLst/>
                <a:uLnTx/>
                <a:uFillTx/>
                <a:latin typeface="Arial" panose="020B0604020202020204" pitchFamily="34" charset="0"/>
                <a:ea typeface="+mn-ea"/>
                <a:cs typeface="Arial" panose="020B0604020202020204" pitchFamily="34" charset="0"/>
              </a:rPr>
              <a:t> Non-responder</a:t>
            </a:r>
          </a:p>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a:ln>
                  <a:noFill/>
                </a:ln>
                <a:solidFill>
                  <a:srgbClr val="F09E9E"/>
                </a:solidFill>
                <a:effectLst/>
                <a:uLnTx/>
                <a:uFillTx/>
                <a:latin typeface="Arial" panose="020B0604020202020204" pitchFamily="34" charset="0"/>
                <a:ea typeface="+mn-ea"/>
                <a:cs typeface="Arial" panose="020B0604020202020204" pitchFamily="34" charset="0"/>
              </a:rPr>
              <a:t>Placebo + Chemo/Placebo Non-responder</a:t>
            </a:r>
          </a:p>
        </p:txBody>
      </p:sp>
      <p:sp>
        <p:nvSpPr>
          <p:cNvPr id="15" name="TextBox 14">
            <a:extLst>
              <a:ext uri="{FF2B5EF4-FFF2-40B4-BE49-F238E27FC236}">
                <a16:creationId xmlns:a16="http://schemas.microsoft.com/office/drawing/2014/main" id="{A09A6781-3D71-AF8E-BA92-ED88CA5D1009}"/>
              </a:ext>
            </a:extLst>
          </p:cNvPr>
          <p:cNvSpPr txBox="1"/>
          <p:nvPr/>
        </p:nvSpPr>
        <p:spPr>
          <a:xfrm>
            <a:off x="7956656" y="1545984"/>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00877C"/>
                </a:solidFill>
                <a:effectLst/>
                <a:uLnTx/>
                <a:uFillTx/>
                <a:latin typeface="Arial"/>
                <a:ea typeface="MS PGothic" panose="020B0600070205080204" pitchFamily="34" charset="-128"/>
                <a:cs typeface="+mn-cs"/>
              </a:rPr>
              <a:t>90.4%</a:t>
            </a:r>
          </a:p>
        </p:txBody>
      </p:sp>
      <p:sp>
        <p:nvSpPr>
          <p:cNvPr id="17" name="TextBox 16">
            <a:extLst>
              <a:ext uri="{FF2B5EF4-FFF2-40B4-BE49-F238E27FC236}">
                <a16:creationId xmlns:a16="http://schemas.microsoft.com/office/drawing/2014/main" id="{5A8F9C40-21EA-57D6-5021-0EADACE82720}"/>
              </a:ext>
            </a:extLst>
          </p:cNvPr>
          <p:cNvSpPr txBox="1"/>
          <p:nvPr/>
        </p:nvSpPr>
        <p:spPr>
          <a:xfrm>
            <a:off x="7956656" y="2045209"/>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610F0F"/>
                </a:solidFill>
                <a:effectLst/>
                <a:uLnTx/>
                <a:uFillTx/>
                <a:latin typeface="Arial"/>
                <a:ea typeface="MS PGothic" panose="020B0600070205080204" pitchFamily="34" charset="-128"/>
                <a:cs typeface="+mn-cs"/>
              </a:rPr>
              <a:t>85.9%</a:t>
            </a:r>
          </a:p>
        </p:txBody>
      </p:sp>
      <p:sp>
        <p:nvSpPr>
          <p:cNvPr id="19" name="TextBox 18">
            <a:extLst>
              <a:ext uri="{FF2B5EF4-FFF2-40B4-BE49-F238E27FC236}">
                <a16:creationId xmlns:a16="http://schemas.microsoft.com/office/drawing/2014/main" id="{EEFF0994-B1CF-27E9-58ED-2423EEBE5D6F}"/>
              </a:ext>
            </a:extLst>
          </p:cNvPr>
          <p:cNvSpPr txBox="1"/>
          <p:nvPr/>
        </p:nvSpPr>
        <p:spPr>
          <a:xfrm>
            <a:off x="7956656" y="3218033"/>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F09E9E"/>
                </a:solidFill>
                <a:effectLst/>
                <a:uLnTx/>
                <a:uFillTx/>
                <a:latin typeface="Arial"/>
                <a:ea typeface="MS PGothic" panose="020B0600070205080204" pitchFamily="34" charset="-128"/>
                <a:cs typeface="+mn-cs"/>
              </a:rPr>
              <a:t>49.7%</a:t>
            </a:r>
          </a:p>
        </p:txBody>
      </p:sp>
      <p:sp>
        <p:nvSpPr>
          <p:cNvPr id="20" name="TextBox 19">
            <a:extLst>
              <a:ext uri="{FF2B5EF4-FFF2-40B4-BE49-F238E27FC236}">
                <a16:creationId xmlns:a16="http://schemas.microsoft.com/office/drawing/2014/main" id="{0A3324F6-4020-5D54-85E3-30F50AB738ED}"/>
              </a:ext>
            </a:extLst>
          </p:cNvPr>
          <p:cNvSpPr txBox="1"/>
          <p:nvPr/>
        </p:nvSpPr>
        <p:spPr>
          <a:xfrm>
            <a:off x="7956656" y="2604540"/>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6ECEB2"/>
                </a:solidFill>
                <a:effectLst/>
                <a:uLnTx/>
                <a:uFillTx/>
                <a:latin typeface="Arial"/>
                <a:ea typeface="MS PGothic" panose="020B0600070205080204" pitchFamily="34" charset="-128"/>
                <a:cs typeface="+mn-cs"/>
              </a:rPr>
              <a:t>57.6%</a:t>
            </a:r>
          </a:p>
        </p:txBody>
      </p:sp>
      <p:sp>
        <p:nvSpPr>
          <p:cNvPr id="3" name="TextBox 2">
            <a:extLst>
              <a:ext uri="{FF2B5EF4-FFF2-40B4-BE49-F238E27FC236}">
                <a16:creationId xmlns:a16="http://schemas.microsoft.com/office/drawing/2014/main" id="{E2CAC45A-F82E-CE98-41AC-427B9A81BF28}"/>
              </a:ext>
            </a:extLst>
          </p:cNvPr>
          <p:cNvSpPr txBox="1"/>
          <p:nvPr/>
        </p:nvSpPr>
        <p:spPr>
          <a:xfrm>
            <a:off x="2866440" y="4476932"/>
            <a:ext cx="3686192" cy="276999"/>
          </a:xfrm>
          <a:prstGeom prst="rect">
            <a:avLst/>
          </a:prstGeom>
          <a:noFill/>
        </p:spPr>
        <p:txBody>
          <a:bodyPr wrap="square">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0" normalizeH="0" baseline="0" noProof="0" dirty="0">
                <a:ln>
                  <a:noFill/>
                </a:ln>
                <a:solidFill>
                  <a:srgbClr val="000000"/>
                </a:solidFill>
                <a:effectLst/>
                <a:uLnTx/>
                <a:uFillTx/>
                <a:latin typeface="Arial"/>
                <a:ea typeface="+mn-ea"/>
                <a:cs typeface="+mn-cs"/>
              </a:rPr>
              <a:t>Median follow-up: 93.8 months</a:t>
            </a:r>
          </a:p>
        </p:txBody>
      </p:sp>
      <p:sp>
        <p:nvSpPr>
          <p:cNvPr id="10" name="Text Placeholder 3">
            <a:extLst>
              <a:ext uri="{FF2B5EF4-FFF2-40B4-BE49-F238E27FC236}">
                <a16:creationId xmlns:a16="http://schemas.microsoft.com/office/drawing/2014/main" id="{5C32102F-59CB-A12B-5C4F-CC84E59DBE0C}"/>
              </a:ext>
            </a:extLst>
          </p:cNvPr>
          <p:cNvSpPr txBox="1">
            <a:spLocks/>
          </p:cNvSpPr>
          <p:nvPr/>
        </p:nvSpPr>
        <p:spPr bwMode="auto">
          <a:xfrm>
            <a:off x="1015832" y="6619107"/>
            <a:ext cx="11176168"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r"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Schmid P, et al.  ASCO 2026; Abstract 507</a:t>
            </a:r>
          </a:p>
        </p:txBody>
      </p:sp>
    </p:spTree>
    <p:extLst>
      <p:ext uri="{BB962C8B-B14F-4D97-AF65-F5344CB8AC3E}">
        <p14:creationId xmlns:p14="http://schemas.microsoft.com/office/powerpoint/2010/main" val="22664970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09006-D42E-1C39-371B-C4005EF9E609}"/>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1D8F39EA-B83F-A36A-156D-42E824402B15}"/>
              </a:ext>
            </a:extLst>
          </p:cNvPr>
          <p:cNvGrpSpPr>
            <a:grpSpLocks noChangeAspect="1"/>
          </p:cNvGrpSpPr>
          <p:nvPr/>
        </p:nvGrpSpPr>
        <p:grpSpPr>
          <a:xfrm>
            <a:off x="274638" y="1936750"/>
            <a:ext cx="5495925" cy="4530725"/>
            <a:chOff x="1665675" y="1160297"/>
            <a:chExt cx="5909596" cy="4871747"/>
          </a:xfrm>
        </p:grpSpPr>
        <p:graphicFrame>
          <p:nvGraphicFramePr>
            <p:cNvPr id="8" name="Object 7">
              <a:extLst>
                <a:ext uri="{FF2B5EF4-FFF2-40B4-BE49-F238E27FC236}">
                  <a16:creationId xmlns:a16="http://schemas.microsoft.com/office/drawing/2014/main" id="{7F886F0C-4FBC-BC46-7E00-59B07EE84EE7}"/>
                </a:ext>
              </a:extLst>
            </p:cNvPr>
            <p:cNvGraphicFramePr>
              <a:graphicFrameLocks noChangeAspect="1"/>
            </p:cNvGraphicFramePr>
            <p:nvPr/>
          </p:nvGraphicFramePr>
          <p:xfrm>
            <a:off x="1665675" y="1160297"/>
            <a:ext cx="5909596" cy="4871747"/>
          </p:xfrm>
          <a:graphic>
            <a:graphicData uri="http://schemas.openxmlformats.org/presentationml/2006/ole">
              <mc:AlternateContent xmlns:mc="http://schemas.openxmlformats.org/markup-compatibility/2006">
                <mc:Choice xmlns:v="urn:schemas-microsoft-com:vml" Requires="v">
                  <p:oleObj name="Prism 10" r:id="rId3" imgW="5910907" imgH="4871444" progId="Prism10.Document">
                    <p:embed/>
                  </p:oleObj>
                </mc:Choice>
                <mc:Fallback>
                  <p:oleObj name="Prism 10" r:id="rId3" imgW="5910907" imgH="4871444" progId="Prism10.Document">
                    <p:embed/>
                    <p:pic>
                      <p:nvPicPr>
                        <p:cNvPr id="8" name="Object 7">
                          <a:extLst>
                            <a:ext uri="{FF2B5EF4-FFF2-40B4-BE49-F238E27FC236}">
                              <a16:creationId xmlns:a16="http://schemas.microsoft.com/office/drawing/2014/main" id="{7F886F0C-4FBC-BC46-7E00-59B07EE84EE7}"/>
                            </a:ext>
                          </a:extLst>
                        </p:cNvPr>
                        <p:cNvPicPr/>
                        <p:nvPr/>
                      </p:nvPicPr>
                      <p:blipFill>
                        <a:blip r:embed="rId4"/>
                        <a:stretch>
                          <a:fillRect/>
                        </a:stretch>
                      </p:blipFill>
                      <p:spPr>
                        <a:xfrm>
                          <a:off x="1665675" y="1160297"/>
                          <a:ext cx="5909596" cy="4871747"/>
                        </a:xfrm>
                        <a:prstGeom prst="rect">
                          <a:avLst/>
                        </a:prstGeom>
                      </p:spPr>
                    </p:pic>
                  </p:oleObj>
                </mc:Fallback>
              </mc:AlternateContent>
            </a:graphicData>
          </a:graphic>
        </p:graphicFrame>
        <p:grpSp>
          <p:nvGrpSpPr>
            <p:cNvPr id="1076" name="Group 1075">
              <a:extLst>
                <a:ext uri="{FF2B5EF4-FFF2-40B4-BE49-F238E27FC236}">
                  <a16:creationId xmlns:a16="http://schemas.microsoft.com/office/drawing/2014/main" id="{DDE03B41-5BD8-AEDE-DBDF-6D1748F7A638}"/>
                </a:ext>
              </a:extLst>
            </p:cNvPr>
            <p:cNvGrpSpPr/>
            <p:nvPr/>
          </p:nvGrpSpPr>
          <p:grpSpPr>
            <a:xfrm>
              <a:off x="5730099" y="1458978"/>
              <a:ext cx="744966" cy="3307801"/>
              <a:chOff x="5730099" y="1417584"/>
              <a:chExt cx="744966" cy="3556030"/>
            </a:xfrm>
          </p:grpSpPr>
          <p:sp>
            <p:nvSpPr>
              <p:cNvPr id="14" name="TextBox 13">
                <a:extLst>
                  <a:ext uri="{FF2B5EF4-FFF2-40B4-BE49-F238E27FC236}">
                    <a16:creationId xmlns:a16="http://schemas.microsoft.com/office/drawing/2014/main" id="{A3307AC9-BD70-8CBB-B612-AB56A5840401}"/>
                  </a:ext>
                </a:extLst>
              </p:cNvPr>
              <p:cNvSpPr txBox="1"/>
              <p:nvPr/>
            </p:nvSpPr>
            <p:spPr>
              <a:xfrm>
                <a:off x="5730099" y="1445007"/>
                <a:ext cx="744966" cy="555013"/>
              </a:xfrm>
              <a:prstGeom prst="rect">
                <a:avLst/>
              </a:prstGeom>
              <a:noFill/>
            </p:spPr>
            <p:txBody>
              <a:bodyPr wrap="none" rtlCol="0">
                <a:spAutoFit/>
              </a:bodyPr>
              <a:lstStyle/>
              <a:p>
                <a:pPr marL="0" marR="0" lvl="0" indent="0" algn="l" defTabSz="45725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86.6%</a:t>
                </a:r>
                <a:br>
                  <a:rPr kumimoji="0" lang="en-US" sz="1400"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br>
                <a:endParaRPr kumimoji="0" lang="en-US" sz="1400"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cxnSp>
            <p:nvCxnSpPr>
              <p:cNvPr id="18" name="Straight Connector 17">
                <a:extLst>
                  <a:ext uri="{FF2B5EF4-FFF2-40B4-BE49-F238E27FC236}">
                    <a16:creationId xmlns:a16="http://schemas.microsoft.com/office/drawing/2014/main" id="{E27E964F-F090-AEF8-95AC-D6CC50489047}"/>
                  </a:ext>
                </a:extLst>
              </p:cNvPr>
              <p:cNvCxnSpPr>
                <a:cxnSpLocks/>
              </p:cNvCxnSpPr>
              <p:nvPr/>
            </p:nvCxnSpPr>
            <p:spPr>
              <a:xfrm flipV="1">
                <a:off x="5730099" y="1417584"/>
                <a:ext cx="0" cy="3556030"/>
              </a:xfrm>
              <a:prstGeom prst="line">
                <a:avLst/>
              </a:prstGeom>
              <a:ln w="1905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3" name="TextBox 2">
              <a:extLst>
                <a:ext uri="{FF2B5EF4-FFF2-40B4-BE49-F238E27FC236}">
                  <a16:creationId xmlns:a16="http://schemas.microsoft.com/office/drawing/2014/main" id="{06A059B4-FFA5-0B73-05A8-31BE1AFCBBBC}"/>
                </a:ext>
              </a:extLst>
            </p:cNvPr>
            <p:cNvSpPr txBox="1"/>
            <p:nvPr/>
          </p:nvSpPr>
          <p:spPr>
            <a:xfrm>
              <a:off x="2436591" y="4316040"/>
              <a:ext cx="3686192" cy="307777"/>
            </a:xfrm>
            <a:prstGeom prst="rect">
              <a:avLst/>
            </a:prstGeom>
            <a:noFill/>
          </p:spPr>
          <p:txBody>
            <a:bodyPr wrap="square">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0" normalizeH="0" baseline="0" noProof="0" dirty="0">
                  <a:ln>
                    <a:noFill/>
                  </a:ln>
                  <a:solidFill>
                    <a:srgbClr val="000000"/>
                  </a:solidFill>
                  <a:effectLst/>
                  <a:uLnTx/>
                  <a:uFillTx/>
                  <a:latin typeface="Arial"/>
                  <a:ea typeface="+mn-ea"/>
                  <a:cs typeface="+mn-cs"/>
                </a:rPr>
                <a:t>Median follow-</a:t>
              </a:r>
              <a:r>
                <a:rPr kumimoji="0" lang="en-US" sz="1200" b="1" i="0" u="none" strike="noStrike" kern="600" cap="none" spc="0" normalizeH="0" baseline="0" noProof="0" dirty="0" err="1">
                  <a:ln>
                    <a:noFill/>
                  </a:ln>
                  <a:solidFill>
                    <a:srgbClr val="000000"/>
                  </a:solidFill>
                  <a:effectLst/>
                  <a:uLnTx/>
                  <a:uFillTx/>
                  <a:latin typeface="Arial"/>
                  <a:ea typeface="+mn-ea"/>
                  <a:cs typeface="+mn-cs"/>
                </a:rPr>
                <a:t>up</a:t>
              </a:r>
              <a:r>
                <a:rPr kumimoji="0" lang="en-US" sz="1200" b="1" i="0" u="none" strike="noStrike" kern="600" cap="none" spc="0" normalizeH="0" baseline="30000" noProof="0" dirty="0" err="1">
                  <a:ln>
                    <a:noFill/>
                  </a:ln>
                  <a:solidFill>
                    <a:srgbClr val="000000"/>
                  </a:solidFill>
                  <a:effectLst/>
                  <a:uLnTx/>
                  <a:uFillTx/>
                  <a:latin typeface="Arial"/>
                  <a:ea typeface="+mn-ea"/>
                  <a:cs typeface="+mn-cs"/>
                </a:rPr>
                <a:t>c</a:t>
              </a:r>
              <a:r>
                <a:rPr kumimoji="0" lang="en-US" sz="1200" b="1" i="0" u="none" strike="noStrike" kern="600" cap="none" spc="0" normalizeH="0" baseline="0" noProof="0" dirty="0">
                  <a:ln>
                    <a:noFill/>
                  </a:ln>
                  <a:solidFill>
                    <a:srgbClr val="000000"/>
                  </a:solidFill>
                  <a:effectLst/>
                  <a:uLnTx/>
                  <a:uFillTx/>
                  <a:latin typeface="Arial"/>
                  <a:ea typeface="+mn-ea"/>
                  <a:cs typeface="+mn-cs"/>
                </a:rPr>
                <a:t>: 75.1 months</a:t>
              </a:r>
            </a:p>
          </p:txBody>
        </p:sp>
      </p:grpSp>
      <p:sp>
        <p:nvSpPr>
          <p:cNvPr id="7" name="Title 6">
            <a:extLst>
              <a:ext uri="{FF2B5EF4-FFF2-40B4-BE49-F238E27FC236}">
                <a16:creationId xmlns:a16="http://schemas.microsoft.com/office/drawing/2014/main" id="{77049203-2DCC-5574-64F3-23F6A0712E52}"/>
              </a:ext>
            </a:extLst>
          </p:cNvPr>
          <p:cNvSpPr>
            <a:spLocks noGrp="1"/>
          </p:cNvSpPr>
          <p:nvPr>
            <p:ph type="title"/>
          </p:nvPr>
        </p:nvSpPr>
        <p:spPr/>
        <p:txBody>
          <a:bodyPr/>
          <a:lstStyle/>
          <a:p>
            <a:r>
              <a:rPr lang="en-US" noProof="0" dirty="0"/>
              <a:t>Overall Survival</a:t>
            </a:r>
          </a:p>
        </p:txBody>
      </p:sp>
      <p:sp>
        <p:nvSpPr>
          <p:cNvPr id="2" name="Footer Placeholder 2">
            <a:extLst>
              <a:ext uri="{FF2B5EF4-FFF2-40B4-BE49-F238E27FC236}">
                <a16:creationId xmlns:a16="http://schemas.microsoft.com/office/drawing/2014/main" id="{D992C1BB-3F68-065C-88D7-25DAF9D045F0}"/>
              </a:ext>
            </a:extLst>
          </p:cNvPr>
          <p:cNvSpPr>
            <a:spLocks noGrp="1"/>
          </p:cNvSpPr>
          <p:nvPr>
            <p:ph type="ftr" sz="quarter" idx="3"/>
          </p:nvPr>
        </p:nvSpPr>
        <p:spPr>
          <a:xfrm>
            <a:off x="-2" y="6252822"/>
            <a:ext cx="12192001" cy="506712"/>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50" rtl="0" eaLnBrk="1" fontAlgn="auto" latinLnBrk="0" hangingPunct="1">
              <a:lnSpc>
                <a:spcPct val="100000"/>
              </a:lnSpc>
              <a:spcBef>
                <a:spcPts val="0"/>
              </a:spcBef>
              <a:spcAft>
                <a:spcPts val="0"/>
              </a:spcAft>
              <a:buClrTx/>
              <a:buSzTx/>
              <a:buFontTx/>
              <a:buNone/>
              <a:tabLst/>
              <a:defRPr/>
            </a:pPr>
            <a:b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0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a</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Hazard</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ratio (CI) analyzed based on a Cox regression model with treatment as a covariate stratified by the randomization stratification factors. </a:t>
            </a:r>
            <a:r>
              <a:rPr kumimoji="0" lang="en-US" sz="10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b</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Prespecified</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-value boundary of 0.00503 was crossed. </a:t>
            </a:r>
            <a:b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0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c</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Defined</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as the time from randomization to the data cutoff date of March 22, 2024. </a:t>
            </a:r>
            <a:r>
              <a:rPr kumimoji="0" lang="en-US" sz="10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d</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Defined</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as the time from randomization to the data cutoff date of October 14, 2025.</a:t>
            </a:r>
          </a:p>
        </p:txBody>
      </p:sp>
      <p:graphicFrame>
        <p:nvGraphicFramePr>
          <p:cNvPr id="1163" name="Object 1162">
            <a:extLst>
              <a:ext uri="{FF2B5EF4-FFF2-40B4-BE49-F238E27FC236}">
                <a16:creationId xmlns:a16="http://schemas.microsoft.com/office/drawing/2014/main" id="{2A2DD2AE-E736-E5AB-48D8-9EAD77E46C7D}"/>
              </a:ext>
            </a:extLst>
          </p:cNvPr>
          <p:cNvGraphicFramePr>
            <a:graphicFrameLocks noChangeAspect="1"/>
          </p:cNvGraphicFramePr>
          <p:nvPr/>
        </p:nvGraphicFramePr>
        <p:xfrm>
          <a:off x="6223000" y="1928813"/>
          <a:ext cx="5505450" cy="4527550"/>
        </p:xfrm>
        <a:graphic>
          <a:graphicData uri="http://schemas.openxmlformats.org/presentationml/2006/ole">
            <mc:AlternateContent xmlns:mc="http://schemas.openxmlformats.org/markup-compatibility/2006">
              <mc:Choice xmlns:v="urn:schemas-microsoft-com:vml" Requires="v">
                <p:oleObj name="Prism 10" r:id="rId5" imgW="5919911" imgH="4869643" progId="Prism10.Document">
                  <p:embed/>
                </p:oleObj>
              </mc:Choice>
              <mc:Fallback>
                <p:oleObj name="Prism 10" r:id="rId5" imgW="5919911" imgH="4869643" progId="Prism10.Document">
                  <p:embed/>
                  <p:pic>
                    <p:nvPicPr>
                      <p:cNvPr id="1163" name="Object 1162">
                        <a:extLst>
                          <a:ext uri="{FF2B5EF4-FFF2-40B4-BE49-F238E27FC236}">
                            <a16:creationId xmlns:a16="http://schemas.microsoft.com/office/drawing/2014/main" id="{2A2DD2AE-E736-E5AB-48D8-9EAD77E46C7D}"/>
                          </a:ext>
                        </a:extLst>
                      </p:cNvPr>
                      <p:cNvPicPr/>
                      <p:nvPr/>
                    </p:nvPicPr>
                    <p:blipFill>
                      <a:blip r:embed="rId6"/>
                      <a:stretch>
                        <a:fillRect/>
                      </a:stretch>
                    </p:blipFill>
                    <p:spPr>
                      <a:xfrm>
                        <a:off x="6223000" y="1928813"/>
                        <a:ext cx="5505450" cy="4527550"/>
                      </a:xfrm>
                      <a:prstGeom prst="rect">
                        <a:avLst/>
                      </a:prstGeom>
                    </p:spPr>
                  </p:pic>
                </p:oleObj>
              </mc:Fallback>
            </mc:AlternateContent>
          </a:graphicData>
        </a:graphic>
      </p:graphicFrame>
      <p:graphicFrame>
        <p:nvGraphicFramePr>
          <p:cNvPr id="4" name="Table 3">
            <a:extLst>
              <a:ext uri="{FF2B5EF4-FFF2-40B4-BE49-F238E27FC236}">
                <a16:creationId xmlns:a16="http://schemas.microsoft.com/office/drawing/2014/main" id="{F49FB26D-F928-F7CE-1A12-2F023D511C8F}"/>
              </a:ext>
            </a:extLst>
          </p:cNvPr>
          <p:cNvGraphicFramePr>
            <a:graphicFrameLocks noGrp="1"/>
          </p:cNvGraphicFramePr>
          <p:nvPr/>
        </p:nvGraphicFramePr>
        <p:xfrm>
          <a:off x="828518" y="933374"/>
          <a:ext cx="5400452" cy="1051663"/>
        </p:xfrm>
        <a:graphic>
          <a:graphicData uri="http://schemas.openxmlformats.org/drawingml/2006/table">
            <a:tbl>
              <a:tblPr firstRow="1" bandRow="1"/>
              <a:tblGrid>
                <a:gridCol w="2552477">
                  <a:extLst>
                    <a:ext uri="{9D8B030D-6E8A-4147-A177-3AD203B41FA5}">
                      <a16:colId xmlns:a16="http://schemas.microsoft.com/office/drawing/2014/main" val="20000"/>
                    </a:ext>
                  </a:extLst>
                </a:gridCol>
                <a:gridCol w="819150">
                  <a:extLst>
                    <a:ext uri="{9D8B030D-6E8A-4147-A177-3AD203B41FA5}">
                      <a16:colId xmlns:a16="http://schemas.microsoft.com/office/drawing/2014/main" val="20001"/>
                    </a:ext>
                  </a:extLst>
                </a:gridCol>
                <a:gridCol w="1063201">
                  <a:extLst>
                    <a:ext uri="{9D8B030D-6E8A-4147-A177-3AD203B41FA5}">
                      <a16:colId xmlns:a16="http://schemas.microsoft.com/office/drawing/2014/main" val="20002"/>
                    </a:ext>
                  </a:extLst>
                </a:gridCol>
                <a:gridCol w="965624">
                  <a:extLst>
                    <a:ext uri="{9D8B030D-6E8A-4147-A177-3AD203B41FA5}">
                      <a16:colId xmlns:a16="http://schemas.microsoft.com/office/drawing/2014/main" val="2230266291"/>
                    </a:ext>
                  </a:extLst>
                </a:gridCol>
              </a:tblGrid>
              <a:tr h="47048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Arial" panose="020B0604020202020204" pitchFamily="34" charset="0"/>
                          <a:cs typeface="Arial" panose="020B0604020202020204" pitchFamily="34" charset="0"/>
                        </a:rPr>
                        <a:t>IA7</a:t>
                      </a:r>
                      <a:endParaRPr lang="en-US" sz="1300" b="1" baseline="30000" noProof="0" dirty="0">
                        <a:solidFill>
                          <a:schemeClr val="tx1"/>
                        </a:solidFill>
                        <a:latin typeface="Arial" panose="020B0604020202020204" pitchFamily="34" charset="0"/>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mn-lt"/>
                        </a:rPr>
                        <a:t>Events</a:t>
                      </a:r>
                      <a:endParaRPr lang="en-US" sz="1300" b="1" i="0" noProof="0" dirty="0">
                        <a:solidFill>
                          <a:schemeClr val="tx1"/>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mn-lt"/>
                        </a:rPr>
                        <a:t>HR </a:t>
                      </a:r>
                      <a:br>
                        <a:rPr lang="en-US" sz="1300" b="1" noProof="0" dirty="0">
                          <a:solidFill>
                            <a:schemeClr val="tx1"/>
                          </a:solidFill>
                          <a:latin typeface="+mn-lt"/>
                        </a:rPr>
                      </a:br>
                      <a:r>
                        <a:rPr lang="en-US" sz="1300" b="1" noProof="0" dirty="0">
                          <a:solidFill>
                            <a:schemeClr val="tx1"/>
                          </a:solidFill>
                          <a:latin typeface="+mn-lt"/>
                        </a:rPr>
                        <a:t>(95% CI)</a:t>
                      </a:r>
                      <a:endParaRPr lang="en-US" sz="1300" b="1" i="0" noProof="0" dirty="0">
                        <a:solidFill>
                          <a:schemeClr val="tx1"/>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457250" rtl="0" eaLnBrk="1" latinLnBrk="0" hangingPunct="1">
                        <a:defRPr sz="1867" kern="1200">
                          <a:solidFill>
                            <a:schemeClr val="tx1"/>
                          </a:solidFill>
                          <a:latin typeface="Arial"/>
                        </a:defRPr>
                      </a:lvl1pPr>
                      <a:lvl2pPr marL="457250" algn="l" defTabSz="457250" rtl="0" eaLnBrk="1" latinLnBrk="0" hangingPunct="1">
                        <a:defRPr sz="1867" kern="1200">
                          <a:solidFill>
                            <a:schemeClr val="tx1"/>
                          </a:solidFill>
                          <a:latin typeface="Arial"/>
                        </a:defRPr>
                      </a:lvl2pPr>
                      <a:lvl3pPr marL="914498" algn="l" defTabSz="457250" rtl="0" eaLnBrk="1" latinLnBrk="0" hangingPunct="1">
                        <a:defRPr sz="1867" kern="1200">
                          <a:solidFill>
                            <a:schemeClr val="tx1"/>
                          </a:solidFill>
                          <a:latin typeface="Arial"/>
                        </a:defRPr>
                      </a:lvl3pPr>
                      <a:lvl4pPr marL="1371748" algn="l" defTabSz="457250" rtl="0" eaLnBrk="1" latinLnBrk="0" hangingPunct="1">
                        <a:defRPr sz="1867" kern="1200">
                          <a:solidFill>
                            <a:schemeClr val="tx1"/>
                          </a:solidFill>
                          <a:latin typeface="Arial"/>
                        </a:defRPr>
                      </a:lvl4pPr>
                      <a:lvl5pPr marL="1828998" algn="l" defTabSz="457250" rtl="0" eaLnBrk="1" latinLnBrk="0" hangingPunct="1">
                        <a:defRPr sz="1867" kern="1200">
                          <a:solidFill>
                            <a:schemeClr val="tx1"/>
                          </a:solidFill>
                          <a:latin typeface="Arial"/>
                        </a:defRPr>
                      </a:lvl5pPr>
                      <a:lvl6pPr marL="2286248" algn="l" defTabSz="457250" rtl="0" eaLnBrk="1" latinLnBrk="0" hangingPunct="1">
                        <a:defRPr sz="1867" kern="1200">
                          <a:solidFill>
                            <a:schemeClr val="tx1"/>
                          </a:solidFill>
                          <a:latin typeface="Arial"/>
                        </a:defRPr>
                      </a:lvl6pPr>
                      <a:lvl7pPr marL="2743497" algn="l" defTabSz="457250" rtl="0" eaLnBrk="1" latinLnBrk="0" hangingPunct="1">
                        <a:defRPr sz="1867" kern="1200">
                          <a:solidFill>
                            <a:schemeClr val="tx1"/>
                          </a:solidFill>
                          <a:latin typeface="Arial"/>
                        </a:defRPr>
                      </a:lvl7pPr>
                      <a:lvl8pPr marL="3200747" algn="l" defTabSz="457250" rtl="0" eaLnBrk="1" latinLnBrk="0" hangingPunct="1">
                        <a:defRPr sz="1867" kern="1200">
                          <a:solidFill>
                            <a:schemeClr val="tx1"/>
                          </a:solidFill>
                          <a:latin typeface="Arial"/>
                        </a:defRPr>
                      </a:lvl8pPr>
                      <a:lvl9pPr marL="3657997" algn="l" defTabSz="457250" rtl="0" eaLnBrk="1" latinLnBrk="0" hangingPunct="1">
                        <a:defRPr sz="1867" kern="1200">
                          <a:solidFill>
                            <a:schemeClr val="tx1"/>
                          </a:solidFill>
                          <a:latin typeface="Arial"/>
                        </a:defRPr>
                      </a:lvl9pPr>
                    </a:lstStyle>
                    <a:p>
                      <a:pPr algn="ctr">
                        <a:lnSpc>
                          <a:spcPct val="90000"/>
                        </a:lnSpc>
                      </a:pPr>
                      <a:r>
                        <a:rPr lang="en-US" sz="1300" b="1" i="1" noProof="0" dirty="0">
                          <a:solidFill>
                            <a:schemeClr val="tx1"/>
                          </a:solidFill>
                          <a:latin typeface="+mn-lt"/>
                        </a:rPr>
                        <a:t>P</a:t>
                      </a:r>
                      <a:r>
                        <a:rPr lang="en-US" sz="1300" b="1" noProof="0" dirty="0">
                          <a:solidFill>
                            <a:schemeClr val="tx1"/>
                          </a:solidFill>
                          <a:latin typeface="+mn-lt"/>
                        </a:rPr>
                        <a:t>-value</a:t>
                      </a:r>
                      <a:endParaRPr lang="en-US" sz="1300" b="1" i="0" noProof="0" dirty="0">
                        <a:solidFill>
                          <a:schemeClr val="tx1"/>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extLst>
                  <a:ext uri="{0D108BD9-81ED-4DB2-BD59-A6C34878D82A}">
                    <a16:rowId xmlns:a16="http://schemas.microsoft.com/office/drawing/2014/main" val="10000"/>
                  </a:ext>
                </a:extLst>
              </a:tr>
              <a:tr h="2905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90000"/>
                        </a:lnSpc>
                      </a:pPr>
                      <a:r>
                        <a:rPr lang="en-US" sz="1300" b="1" noProof="0" dirty="0" err="1">
                          <a:solidFill>
                            <a:srgbClr val="00877C"/>
                          </a:solidFill>
                          <a:latin typeface="+mn-lt"/>
                        </a:rPr>
                        <a:t>Pembro</a:t>
                      </a:r>
                      <a:r>
                        <a:rPr lang="en-US" sz="1300" b="1" noProof="0" dirty="0">
                          <a:solidFill>
                            <a:srgbClr val="00877C"/>
                          </a:solidFill>
                          <a:latin typeface="+mn-lt"/>
                        </a:rPr>
                        <a:t> + Chemo/</a:t>
                      </a:r>
                      <a:r>
                        <a:rPr lang="en-US" sz="1300" b="1" noProof="0" dirty="0" err="1">
                          <a:solidFill>
                            <a:srgbClr val="00877C"/>
                          </a:solidFill>
                          <a:latin typeface="+mn-lt"/>
                        </a:rPr>
                        <a:t>Pembro</a:t>
                      </a:r>
                      <a:endParaRPr lang="en-US" sz="1300" b="1" noProof="0" dirty="0">
                        <a:solidFill>
                          <a:srgbClr val="00877C"/>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mn-lt"/>
                        </a:rPr>
                        <a:t>14.7%</a:t>
                      </a:r>
                      <a:endParaRPr lang="en-US" sz="1300" b="1" noProof="0" dirty="0">
                        <a:solidFill>
                          <a:srgbClr val="00877C"/>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row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mn-lt"/>
                        </a:rPr>
                        <a:t>0.66</a:t>
                      </a:r>
                      <a:r>
                        <a:rPr lang="en-US" sz="1300" b="1" baseline="30000" noProof="0" dirty="0">
                          <a:solidFill>
                            <a:srgbClr val="00877C"/>
                          </a:solidFill>
                          <a:latin typeface="+mn-lt"/>
                        </a:rPr>
                        <a:t>a</a:t>
                      </a:r>
                      <a:r>
                        <a:rPr lang="en-US" sz="1300" b="1" noProof="0" dirty="0">
                          <a:solidFill>
                            <a:srgbClr val="00877C"/>
                          </a:solidFill>
                          <a:latin typeface="+mn-lt"/>
                        </a:rPr>
                        <a:t> </a:t>
                      </a:r>
                      <a:br>
                        <a:rPr lang="en-US" sz="1300" b="1" noProof="0" dirty="0">
                          <a:solidFill>
                            <a:srgbClr val="00877C"/>
                          </a:solidFill>
                          <a:latin typeface="+mn-lt"/>
                        </a:rPr>
                      </a:br>
                      <a:r>
                        <a:rPr lang="en-US" sz="1300" b="1" noProof="0" dirty="0">
                          <a:solidFill>
                            <a:srgbClr val="00877C"/>
                          </a:solidFill>
                          <a:latin typeface="+mn-lt"/>
                        </a:rPr>
                        <a:t>(0.50-0.87)</a:t>
                      </a:r>
                      <a:endParaRPr lang="en-US" sz="1300" b="1" noProof="0" dirty="0">
                        <a:solidFill>
                          <a:srgbClr val="00877C"/>
                        </a:solidFill>
                        <a:latin typeface="+mn-lt"/>
                        <a:cs typeface="Arial" panose="020B0604020202020204" pitchFamily="34" charset="0"/>
                      </a:endParaRPr>
                    </a:p>
                  </a:txBody>
                  <a:tcPr marL="109728" marR="109728" marT="54864" marB="54864">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rowSpan="2">
                  <a:txBody>
                    <a:bodyPr/>
                    <a:lstStyle>
                      <a:lvl1pPr marL="0" algn="l" defTabSz="457250" rtl="0" eaLnBrk="1" latinLnBrk="0" hangingPunct="1">
                        <a:defRPr sz="1867" kern="1200">
                          <a:solidFill>
                            <a:schemeClr val="tx1"/>
                          </a:solidFill>
                          <a:latin typeface="Arial"/>
                        </a:defRPr>
                      </a:lvl1pPr>
                      <a:lvl2pPr marL="457250" algn="l" defTabSz="457250" rtl="0" eaLnBrk="1" latinLnBrk="0" hangingPunct="1">
                        <a:defRPr sz="1867" kern="1200">
                          <a:solidFill>
                            <a:schemeClr val="tx1"/>
                          </a:solidFill>
                          <a:latin typeface="Arial"/>
                        </a:defRPr>
                      </a:lvl2pPr>
                      <a:lvl3pPr marL="914498" algn="l" defTabSz="457250" rtl="0" eaLnBrk="1" latinLnBrk="0" hangingPunct="1">
                        <a:defRPr sz="1867" kern="1200">
                          <a:solidFill>
                            <a:schemeClr val="tx1"/>
                          </a:solidFill>
                          <a:latin typeface="Arial"/>
                        </a:defRPr>
                      </a:lvl3pPr>
                      <a:lvl4pPr marL="1371748" algn="l" defTabSz="457250" rtl="0" eaLnBrk="1" latinLnBrk="0" hangingPunct="1">
                        <a:defRPr sz="1867" kern="1200">
                          <a:solidFill>
                            <a:schemeClr val="tx1"/>
                          </a:solidFill>
                          <a:latin typeface="Arial"/>
                        </a:defRPr>
                      </a:lvl4pPr>
                      <a:lvl5pPr marL="1828998" algn="l" defTabSz="457250" rtl="0" eaLnBrk="1" latinLnBrk="0" hangingPunct="1">
                        <a:defRPr sz="1867" kern="1200">
                          <a:solidFill>
                            <a:schemeClr val="tx1"/>
                          </a:solidFill>
                          <a:latin typeface="Arial"/>
                        </a:defRPr>
                      </a:lvl5pPr>
                      <a:lvl6pPr marL="2286248" algn="l" defTabSz="457250" rtl="0" eaLnBrk="1" latinLnBrk="0" hangingPunct="1">
                        <a:defRPr sz="1867" kern="1200">
                          <a:solidFill>
                            <a:schemeClr val="tx1"/>
                          </a:solidFill>
                          <a:latin typeface="Arial"/>
                        </a:defRPr>
                      </a:lvl6pPr>
                      <a:lvl7pPr marL="2743497" algn="l" defTabSz="457250" rtl="0" eaLnBrk="1" latinLnBrk="0" hangingPunct="1">
                        <a:defRPr sz="1867" kern="1200">
                          <a:solidFill>
                            <a:schemeClr val="tx1"/>
                          </a:solidFill>
                          <a:latin typeface="Arial"/>
                        </a:defRPr>
                      </a:lvl7pPr>
                      <a:lvl8pPr marL="3200747" algn="l" defTabSz="457250" rtl="0" eaLnBrk="1" latinLnBrk="0" hangingPunct="1">
                        <a:defRPr sz="1867" kern="1200">
                          <a:solidFill>
                            <a:schemeClr val="tx1"/>
                          </a:solidFill>
                          <a:latin typeface="Arial"/>
                        </a:defRPr>
                      </a:lvl8pPr>
                      <a:lvl9pPr marL="3657997" algn="l" defTabSz="457250" rtl="0" eaLnBrk="1" latinLnBrk="0" hangingPunct="1">
                        <a:defRPr sz="1867" kern="1200">
                          <a:solidFill>
                            <a:schemeClr val="tx1"/>
                          </a:solidFill>
                          <a:latin typeface="Arial"/>
                        </a:defRPr>
                      </a:lvl9pPr>
                    </a:lstStyle>
                    <a:p>
                      <a:pPr algn="ctr">
                        <a:lnSpc>
                          <a:spcPct val="90000"/>
                        </a:lnSpc>
                      </a:pPr>
                      <a:r>
                        <a:rPr lang="en-US" sz="1300" b="1" noProof="0" dirty="0">
                          <a:solidFill>
                            <a:srgbClr val="00877C"/>
                          </a:solidFill>
                          <a:latin typeface="+mn-lt"/>
                        </a:rPr>
                        <a:t>0.00150</a:t>
                      </a:r>
                      <a:r>
                        <a:rPr lang="en-US" sz="1300" b="1" baseline="30000" noProof="0" dirty="0">
                          <a:solidFill>
                            <a:srgbClr val="00877C"/>
                          </a:solidFill>
                          <a:latin typeface="+mn-lt"/>
                        </a:rPr>
                        <a:t>b</a:t>
                      </a:r>
                      <a:endParaRPr lang="en-US" sz="1300" b="1" baseline="30000" noProof="0" dirty="0">
                        <a:solidFill>
                          <a:srgbClr val="00877C"/>
                        </a:solidFill>
                        <a:latin typeface="+mn-lt"/>
                        <a:cs typeface="Arial" panose="020B0604020202020204" pitchFamily="34" charset="0"/>
                      </a:endParaRPr>
                    </a:p>
                  </a:txBody>
                  <a:tcPr marL="109728" marR="109728" marT="54864" marB="54864">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290591">
                <a:tc>
                  <a:txBody>
                    <a:bodyPr/>
                    <a:lstStyle>
                      <a:lvl1pPr marL="0" algn="l" defTabSz="457250" rtl="0" eaLnBrk="1" latinLnBrk="0" hangingPunct="1">
                        <a:defRPr sz="1867" kern="1200">
                          <a:solidFill>
                            <a:schemeClr val="tx1"/>
                          </a:solidFill>
                          <a:latin typeface="Arial"/>
                        </a:defRPr>
                      </a:lvl1pPr>
                      <a:lvl2pPr marL="457250" algn="l" defTabSz="457250" rtl="0" eaLnBrk="1" latinLnBrk="0" hangingPunct="1">
                        <a:defRPr sz="1867" kern="1200">
                          <a:solidFill>
                            <a:schemeClr val="tx1"/>
                          </a:solidFill>
                          <a:latin typeface="Arial"/>
                        </a:defRPr>
                      </a:lvl2pPr>
                      <a:lvl3pPr marL="914498" algn="l" defTabSz="457250" rtl="0" eaLnBrk="1" latinLnBrk="0" hangingPunct="1">
                        <a:defRPr sz="1867" kern="1200">
                          <a:solidFill>
                            <a:schemeClr val="tx1"/>
                          </a:solidFill>
                          <a:latin typeface="Arial"/>
                        </a:defRPr>
                      </a:lvl3pPr>
                      <a:lvl4pPr marL="1371748" algn="l" defTabSz="457250" rtl="0" eaLnBrk="1" latinLnBrk="0" hangingPunct="1">
                        <a:defRPr sz="1867" kern="1200">
                          <a:solidFill>
                            <a:schemeClr val="tx1"/>
                          </a:solidFill>
                          <a:latin typeface="Arial"/>
                        </a:defRPr>
                      </a:lvl4pPr>
                      <a:lvl5pPr marL="1828998" algn="l" defTabSz="457250" rtl="0" eaLnBrk="1" latinLnBrk="0" hangingPunct="1">
                        <a:defRPr sz="1867" kern="1200">
                          <a:solidFill>
                            <a:schemeClr val="tx1"/>
                          </a:solidFill>
                          <a:latin typeface="Arial"/>
                        </a:defRPr>
                      </a:lvl5pPr>
                      <a:lvl6pPr marL="2286248" algn="l" defTabSz="457250" rtl="0" eaLnBrk="1" latinLnBrk="0" hangingPunct="1">
                        <a:defRPr sz="1867" kern="1200">
                          <a:solidFill>
                            <a:schemeClr val="tx1"/>
                          </a:solidFill>
                          <a:latin typeface="Arial"/>
                        </a:defRPr>
                      </a:lvl6pPr>
                      <a:lvl7pPr marL="2743497" algn="l" defTabSz="457250" rtl="0" eaLnBrk="1" latinLnBrk="0" hangingPunct="1">
                        <a:defRPr sz="1867" kern="1200">
                          <a:solidFill>
                            <a:schemeClr val="tx1"/>
                          </a:solidFill>
                          <a:latin typeface="Arial"/>
                        </a:defRPr>
                      </a:lvl7pPr>
                      <a:lvl8pPr marL="3200747" algn="l" defTabSz="457250" rtl="0" eaLnBrk="1" latinLnBrk="0" hangingPunct="1">
                        <a:defRPr sz="1867" kern="1200">
                          <a:solidFill>
                            <a:schemeClr val="tx1"/>
                          </a:solidFill>
                          <a:latin typeface="Arial"/>
                        </a:defRPr>
                      </a:lvl8pPr>
                      <a:lvl9pPr marL="3657997" algn="l" defTabSz="457250" rtl="0" eaLnBrk="1" latinLnBrk="0" hangingPunct="1">
                        <a:defRPr sz="1867" kern="1200">
                          <a:solidFill>
                            <a:schemeClr val="tx1"/>
                          </a:solidFill>
                          <a:latin typeface="Arial"/>
                        </a:defRPr>
                      </a:lvl9pPr>
                    </a:lstStyle>
                    <a:p>
                      <a:pPr algn="l">
                        <a:lnSpc>
                          <a:spcPct val="90000"/>
                        </a:lnSpc>
                      </a:pPr>
                      <a:r>
                        <a:rPr lang="en-US" sz="1300" b="1" noProof="0" dirty="0">
                          <a:solidFill>
                            <a:srgbClr val="66203A"/>
                          </a:solidFill>
                          <a:latin typeface="+mn-lt"/>
                        </a:rPr>
                        <a:t>Placebo + Chemo/Placebo</a:t>
                      </a:r>
                      <a:endParaRPr lang="en-US" sz="1300" b="1" noProof="0" dirty="0">
                        <a:solidFill>
                          <a:srgbClr val="66203A"/>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457250" rtl="0" eaLnBrk="1" latinLnBrk="0" hangingPunct="1">
                        <a:defRPr sz="1867" kern="1200">
                          <a:solidFill>
                            <a:schemeClr val="tx1"/>
                          </a:solidFill>
                          <a:latin typeface="Arial"/>
                        </a:defRPr>
                      </a:lvl1pPr>
                      <a:lvl2pPr marL="457250" algn="l" defTabSz="457250" rtl="0" eaLnBrk="1" latinLnBrk="0" hangingPunct="1">
                        <a:defRPr sz="1867" kern="1200">
                          <a:solidFill>
                            <a:schemeClr val="tx1"/>
                          </a:solidFill>
                          <a:latin typeface="Arial"/>
                        </a:defRPr>
                      </a:lvl2pPr>
                      <a:lvl3pPr marL="914498" algn="l" defTabSz="457250" rtl="0" eaLnBrk="1" latinLnBrk="0" hangingPunct="1">
                        <a:defRPr sz="1867" kern="1200">
                          <a:solidFill>
                            <a:schemeClr val="tx1"/>
                          </a:solidFill>
                          <a:latin typeface="Arial"/>
                        </a:defRPr>
                      </a:lvl3pPr>
                      <a:lvl4pPr marL="1371748" algn="l" defTabSz="457250" rtl="0" eaLnBrk="1" latinLnBrk="0" hangingPunct="1">
                        <a:defRPr sz="1867" kern="1200">
                          <a:solidFill>
                            <a:schemeClr val="tx1"/>
                          </a:solidFill>
                          <a:latin typeface="Arial"/>
                        </a:defRPr>
                      </a:lvl4pPr>
                      <a:lvl5pPr marL="1828998" algn="l" defTabSz="457250" rtl="0" eaLnBrk="1" latinLnBrk="0" hangingPunct="1">
                        <a:defRPr sz="1867" kern="1200">
                          <a:solidFill>
                            <a:schemeClr val="tx1"/>
                          </a:solidFill>
                          <a:latin typeface="Arial"/>
                        </a:defRPr>
                      </a:lvl5pPr>
                      <a:lvl6pPr marL="2286248" algn="l" defTabSz="457250" rtl="0" eaLnBrk="1" latinLnBrk="0" hangingPunct="1">
                        <a:defRPr sz="1867" kern="1200">
                          <a:solidFill>
                            <a:schemeClr val="tx1"/>
                          </a:solidFill>
                          <a:latin typeface="Arial"/>
                        </a:defRPr>
                      </a:lvl6pPr>
                      <a:lvl7pPr marL="2743497" algn="l" defTabSz="457250" rtl="0" eaLnBrk="1" latinLnBrk="0" hangingPunct="1">
                        <a:defRPr sz="1867" kern="1200">
                          <a:solidFill>
                            <a:schemeClr val="tx1"/>
                          </a:solidFill>
                          <a:latin typeface="Arial"/>
                        </a:defRPr>
                      </a:lvl7pPr>
                      <a:lvl8pPr marL="3200747" algn="l" defTabSz="457250" rtl="0" eaLnBrk="1" latinLnBrk="0" hangingPunct="1">
                        <a:defRPr sz="1867" kern="1200">
                          <a:solidFill>
                            <a:schemeClr val="tx1"/>
                          </a:solidFill>
                          <a:latin typeface="Arial"/>
                        </a:defRPr>
                      </a:lvl8pPr>
                      <a:lvl9pPr marL="3657997" algn="l" defTabSz="457250" rtl="0" eaLnBrk="1" latinLnBrk="0" hangingPunct="1">
                        <a:defRPr sz="1867" kern="1200">
                          <a:solidFill>
                            <a:schemeClr val="tx1"/>
                          </a:solidFill>
                          <a:latin typeface="Arial"/>
                        </a:defRPr>
                      </a:lvl9pPr>
                    </a:lstStyle>
                    <a:p>
                      <a:pPr algn="ctr">
                        <a:lnSpc>
                          <a:spcPct val="90000"/>
                        </a:lnSpc>
                      </a:pPr>
                      <a:r>
                        <a:rPr lang="en-US" sz="1300" b="1" noProof="0" dirty="0">
                          <a:solidFill>
                            <a:srgbClr val="66203A"/>
                          </a:solidFill>
                          <a:latin typeface="+mn-lt"/>
                        </a:rPr>
                        <a:t>21.8%</a:t>
                      </a:r>
                      <a:endParaRPr lang="en-US" sz="1300" b="1" noProof="0" dirty="0">
                        <a:solidFill>
                          <a:srgbClr val="66203A"/>
                        </a:solidFill>
                        <a:latin typeface="+mn-lt"/>
                        <a:cs typeface="Arial" panose="020B0604020202020204" pitchFamily="34" charset="0"/>
                      </a:endParaRPr>
                    </a:p>
                  </a:txBody>
                  <a:tcPr marL="109728" marR="109728" marT="54864" marB="54864"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bl>
          </a:graphicData>
        </a:graphic>
      </p:graphicFrame>
      <p:graphicFrame>
        <p:nvGraphicFramePr>
          <p:cNvPr id="5" name="Table 4">
            <a:extLst>
              <a:ext uri="{FF2B5EF4-FFF2-40B4-BE49-F238E27FC236}">
                <a16:creationId xmlns:a16="http://schemas.microsoft.com/office/drawing/2014/main" id="{3A4477F3-8A37-6718-41A8-28C142417724}"/>
              </a:ext>
            </a:extLst>
          </p:cNvPr>
          <p:cNvGraphicFramePr>
            <a:graphicFrameLocks noGrp="1"/>
          </p:cNvGraphicFramePr>
          <p:nvPr/>
        </p:nvGraphicFramePr>
        <p:xfrm>
          <a:off x="6978579" y="933374"/>
          <a:ext cx="4616593" cy="1051662"/>
        </p:xfrm>
        <a:graphic>
          <a:graphicData uri="http://schemas.openxmlformats.org/drawingml/2006/table">
            <a:tbl>
              <a:tblPr firstRow="1" bandRow="1"/>
              <a:tblGrid>
                <a:gridCol w="2586020">
                  <a:extLst>
                    <a:ext uri="{9D8B030D-6E8A-4147-A177-3AD203B41FA5}">
                      <a16:colId xmlns:a16="http://schemas.microsoft.com/office/drawing/2014/main" val="20000"/>
                    </a:ext>
                  </a:extLst>
                </a:gridCol>
                <a:gridCol w="846072">
                  <a:extLst>
                    <a:ext uri="{9D8B030D-6E8A-4147-A177-3AD203B41FA5}">
                      <a16:colId xmlns:a16="http://schemas.microsoft.com/office/drawing/2014/main" val="20001"/>
                    </a:ext>
                  </a:extLst>
                </a:gridCol>
                <a:gridCol w="1184501">
                  <a:extLst>
                    <a:ext uri="{9D8B030D-6E8A-4147-A177-3AD203B41FA5}">
                      <a16:colId xmlns:a16="http://schemas.microsoft.com/office/drawing/2014/main" val="20002"/>
                    </a:ext>
                  </a:extLst>
                </a:gridCol>
              </a:tblGrid>
              <a:tr h="46816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noProof="0" dirty="0">
                          <a:solidFill>
                            <a:schemeClr val="tx1"/>
                          </a:solidFill>
                          <a:latin typeface="Arial" panose="020B0604020202020204" pitchFamily="34" charset="0"/>
                          <a:cs typeface="Arial" panose="020B0604020202020204" pitchFamily="34" charset="0"/>
                        </a:rPr>
                        <a:t>FA</a:t>
                      </a:r>
                      <a:endParaRPr lang="en-US" sz="1300" b="1" baseline="30000" noProof="0" dirty="0">
                        <a:solidFill>
                          <a:schemeClr val="tx1"/>
                        </a:solidFill>
                        <a:latin typeface="Arial" panose="020B0604020202020204" pitchFamily="34" charset="0"/>
                        <a:cs typeface="Arial" panose="020B0604020202020204" pitchFamily="34" charset="0"/>
                      </a:endParaRP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i="0" noProof="0" dirty="0">
                          <a:solidFill>
                            <a:schemeClr val="tx1"/>
                          </a:solidFill>
                          <a:latin typeface="Arial" panose="020B0604020202020204" pitchFamily="34" charset="0"/>
                          <a:cs typeface="Arial" panose="020B0604020202020204" pitchFamily="34" charset="0"/>
                        </a:rPr>
                        <a:t>Events</a:t>
                      </a: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90000"/>
                        </a:lnSpc>
                      </a:pPr>
                      <a:r>
                        <a:rPr lang="en-US" sz="1300" b="1" i="0" noProof="0" dirty="0">
                          <a:solidFill>
                            <a:schemeClr val="tx1"/>
                          </a:solidFill>
                          <a:latin typeface="Arial" panose="020B0604020202020204" pitchFamily="34" charset="0"/>
                          <a:cs typeface="Arial" panose="020B0604020202020204" pitchFamily="34" charset="0"/>
                        </a:rPr>
                        <a:t>HR </a:t>
                      </a:r>
                      <a:br>
                        <a:rPr lang="en-US" sz="1300" b="1" i="0" noProof="0" dirty="0">
                          <a:solidFill>
                            <a:schemeClr val="tx1"/>
                          </a:solidFill>
                          <a:latin typeface="Arial" panose="020B0604020202020204" pitchFamily="34" charset="0"/>
                          <a:cs typeface="Arial" panose="020B0604020202020204" pitchFamily="34" charset="0"/>
                        </a:rPr>
                      </a:br>
                      <a:r>
                        <a:rPr lang="en-US" sz="1300" b="1" i="0" noProof="0" dirty="0">
                          <a:solidFill>
                            <a:schemeClr val="tx1"/>
                          </a:solidFill>
                          <a:latin typeface="Arial" panose="020B0604020202020204" pitchFamily="34" charset="0"/>
                          <a:cs typeface="Arial" panose="020B0604020202020204" pitchFamily="34" charset="0"/>
                        </a:rPr>
                        <a:t>(95% CI)</a:t>
                      </a: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8E2D1"/>
                    </a:solidFill>
                  </a:tcPr>
                </a:tc>
                <a:extLst>
                  <a:ext uri="{0D108BD9-81ED-4DB2-BD59-A6C34878D82A}">
                    <a16:rowId xmlns:a16="http://schemas.microsoft.com/office/drawing/2014/main" val="10000"/>
                  </a:ext>
                </a:extLst>
              </a:tr>
              <a:tr h="29048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90000"/>
                        </a:lnSpc>
                      </a:pPr>
                      <a:r>
                        <a:rPr lang="en-US" sz="1300" b="1" noProof="0" dirty="0" err="1">
                          <a:solidFill>
                            <a:srgbClr val="00877C"/>
                          </a:solidFill>
                          <a:latin typeface="Arial" panose="020B0604020202020204" pitchFamily="34" charset="0"/>
                          <a:cs typeface="Arial" panose="020B0604020202020204" pitchFamily="34" charset="0"/>
                        </a:rPr>
                        <a:t>Pembro</a:t>
                      </a:r>
                      <a:r>
                        <a:rPr lang="en-US" sz="1300" b="1" noProof="0" dirty="0">
                          <a:solidFill>
                            <a:srgbClr val="00877C"/>
                          </a:solidFill>
                          <a:latin typeface="Arial" panose="020B0604020202020204" pitchFamily="34" charset="0"/>
                          <a:cs typeface="Arial" panose="020B0604020202020204" pitchFamily="34" charset="0"/>
                        </a:rPr>
                        <a:t> + Chemo/</a:t>
                      </a:r>
                      <a:r>
                        <a:rPr lang="en-US" sz="1300" b="1" noProof="0" dirty="0" err="1">
                          <a:solidFill>
                            <a:srgbClr val="00877C"/>
                          </a:solidFill>
                          <a:latin typeface="Arial" panose="020B0604020202020204" pitchFamily="34" charset="0"/>
                          <a:cs typeface="Arial" panose="020B0604020202020204" pitchFamily="34" charset="0"/>
                        </a:rPr>
                        <a:t>Pembro</a:t>
                      </a:r>
                      <a:endParaRPr lang="en-US" sz="1300" b="1" noProof="0" dirty="0">
                        <a:solidFill>
                          <a:srgbClr val="00877C"/>
                        </a:solidFill>
                        <a:latin typeface="Arial" panose="020B0604020202020204" pitchFamily="34" charset="0"/>
                        <a:cs typeface="Arial" panose="020B0604020202020204" pitchFamily="34" charset="0"/>
                      </a:endParaRP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Arial" panose="020B0604020202020204" pitchFamily="34" charset="0"/>
                          <a:cs typeface="Arial" panose="020B0604020202020204" pitchFamily="34" charset="0"/>
                        </a:rPr>
                        <a:t>15.3%</a:t>
                      </a: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row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lnSpc>
                          <a:spcPct val="90000"/>
                        </a:lnSpc>
                      </a:pPr>
                      <a:r>
                        <a:rPr lang="en-US" sz="1300" b="1" noProof="0" dirty="0">
                          <a:solidFill>
                            <a:srgbClr val="00877C"/>
                          </a:solidFill>
                          <a:latin typeface="Arial" panose="020B0604020202020204" pitchFamily="34" charset="0"/>
                          <a:cs typeface="Arial" panose="020B0604020202020204" pitchFamily="34" charset="0"/>
                        </a:rPr>
                        <a:t>0.64</a:t>
                      </a:r>
                      <a:r>
                        <a:rPr lang="en-US" sz="1300" b="1" baseline="30000" noProof="0" dirty="0">
                          <a:solidFill>
                            <a:srgbClr val="00877C"/>
                          </a:solidFill>
                          <a:latin typeface="Arial" panose="020B0604020202020204" pitchFamily="34" charset="0"/>
                          <a:cs typeface="Arial" panose="020B0604020202020204" pitchFamily="34" charset="0"/>
                        </a:rPr>
                        <a:t>a</a:t>
                      </a:r>
                      <a:r>
                        <a:rPr lang="en-US" sz="1300" b="1" noProof="0" dirty="0">
                          <a:solidFill>
                            <a:srgbClr val="00877C"/>
                          </a:solidFill>
                          <a:latin typeface="Arial" panose="020B0604020202020204" pitchFamily="34" charset="0"/>
                          <a:cs typeface="Arial" panose="020B0604020202020204" pitchFamily="34" charset="0"/>
                        </a:rPr>
                        <a:t> </a:t>
                      </a:r>
                      <a:br>
                        <a:rPr lang="en-US" sz="1300" b="1" noProof="0" dirty="0">
                          <a:solidFill>
                            <a:srgbClr val="00877C"/>
                          </a:solidFill>
                          <a:latin typeface="Arial" panose="020B0604020202020204" pitchFamily="34" charset="0"/>
                          <a:cs typeface="Arial" panose="020B0604020202020204" pitchFamily="34" charset="0"/>
                        </a:rPr>
                      </a:br>
                      <a:r>
                        <a:rPr lang="en-US" sz="1300" b="1" noProof="0" dirty="0">
                          <a:solidFill>
                            <a:srgbClr val="00877C"/>
                          </a:solidFill>
                          <a:latin typeface="Arial" panose="020B0604020202020204" pitchFamily="34" charset="0"/>
                          <a:cs typeface="Arial" panose="020B0604020202020204" pitchFamily="34" charset="0"/>
                        </a:rPr>
                        <a:t>(0.49-0.85)</a:t>
                      </a:r>
                    </a:p>
                  </a:txBody>
                  <a:tcPr marL="112810" marR="112810" marT="56405" marB="56405">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290485">
                <a:tc>
                  <a:txBody>
                    <a:bodyPr/>
                    <a:lstStyle>
                      <a:lvl1pPr marL="0" algn="l" defTabSz="457250" rtl="0" eaLnBrk="1" latinLnBrk="0" hangingPunct="1">
                        <a:defRPr sz="1867" kern="1200">
                          <a:solidFill>
                            <a:schemeClr val="tx1"/>
                          </a:solidFill>
                          <a:latin typeface="Arial"/>
                        </a:defRPr>
                      </a:lvl1pPr>
                      <a:lvl2pPr marL="457250" algn="l" defTabSz="457250" rtl="0" eaLnBrk="1" latinLnBrk="0" hangingPunct="1">
                        <a:defRPr sz="1867" kern="1200">
                          <a:solidFill>
                            <a:schemeClr val="tx1"/>
                          </a:solidFill>
                          <a:latin typeface="Arial"/>
                        </a:defRPr>
                      </a:lvl2pPr>
                      <a:lvl3pPr marL="914498" algn="l" defTabSz="457250" rtl="0" eaLnBrk="1" latinLnBrk="0" hangingPunct="1">
                        <a:defRPr sz="1867" kern="1200">
                          <a:solidFill>
                            <a:schemeClr val="tx1"/>
                          </a:solidFill>
                          <a:latin typeface="Arial"/>
                        </a:defRPr>
                      </a:lvl3pPr>
                      <a:lvl4pPr marL="1371748" algn="l" defTabSz="457250" rtl="0" eaLnBrk="1" latinLnBrk="0" hangingPunct="1">
                        <a:defRPr sz="1867" kern="1200">
                          <a:solidFill>
                            <a:schemeClr val="tx1"/>
                          </a:solidFill>
                          <a:latin typeface="Arial"/>
                        </a:defRPr>
                      </a:lvl4pPr>
                      <a:lvl5pPr marL="1828998" algn="l" defTabSz="457250" rtl="0" eaLnBrk="1" latinLnBrk="0" hangingPunct="1">
                        <a:defRPr sz="1867" kern="1200">
                          <a:solidFill>
                            <a:schemeClr val="tx1"/>
                          </a:solidFill>
                          <a:latin typeface="Arial"/>
                        </a:defRPr>
                      </a:lvl5pPr>
                      <a:lvl6pPr marL="2286248" algn="l" defTabSz="457250" rtl="0" eaLnBrk="1" latinLnBrk="0" hangingPunct="1">
                        <a:defRPr sz="1867" kern="1200">
                          <a:solidFill>
                            <a:schemeClr val="tx1"/>
                          </a:solidFill>
                          <a:latin typeface="Arial"/>
                        </a:defRPr>
                      </a:lvl6pPr>
                      <a:lvl7pPr marL="2743497" algn="l" defTabSz="457250" rtl="0" eaLnBrk="1" latinLnBrk="0" hangingPunct="1">
                        <a:defRPr sz="1867" kern="1200">
                          <a:solidFill>
                            <a:schemeClr val="tx1"/>
                          </a:solidFill>
                          <a:latin typeface="Arial"/>
                        </a:defRPr>
                      </a:lvl7pPr>
                      <a:lvl8pPr marL="3200747" algn="l" defTabSz="457250" rtl="0" eaLnBrk="1" latinLnBrk="0" hangingPunct="1">
                        <a:defRPr sz="1867" kern="1200">
                          <a:solidFill>
                            <a:schemeClr val="tx1"/>
                          </a:solidFill>
                          <a:latin typeface="Arial"/>
                        </a:defRPr>
                      </a:lvl8pPr>
                      <a:lvl9pPr marL="3657997" algn="l" defTabSz="457250" rtl="0" eaLnBrk="1" latinLnBrk="0" hangingPunct="1">
                        <a:defRPr sz="1867" kern="1200">
                          <a:solidFill>
                            <a:schemeClr val="tx1"/>
                          </a:solidFill>
                          <a:latin typeface="Arial"/>
                        </a:defRPr>
                      </a:lvl9pPr>
                    </a:lstStyle>
                    <a:p>
                      <a:pPr algn="l">
                        <a:lnSpc>
                          <a:spcPct val="90000"/>
                        </a:lnSpc>
                      </a:pPr>
                      <a:r>
                        <a:rPr lang="en-US" sz="1300" b="1" noProof="0" dirty="0">
                          <a:solidFill>
                            <a:srgbClr val="66203A"/>
                          </a:solidFill>
                          <a:latin typeface="Arial" panose="020B0604020202020204" pitchFamily="34" charset="0"/>
                          <a:cs typeface="Arial" panose="020B0604020202020204" pitchFamily="34" charset="0"/>
                        </a:rPr>
                        <a:t>Placebo + Chemo/Placebo</a:t>
                      </a: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457250" rtl="0" eaLnBrk="1" latinLnBrk="0" hangingPunct="1">
                        <a:defRPr sz="1867" kern="1200">
                          <a:solidFill>
                            <a:schemeClr val="tx1"/>
                          </a:solidFill>
                          <a:latin typeface="Arial"/>
                        </a:defRPr>
                      </a:lvl1pPr>
                      <a:lvl2pPr marL="457250" algn="l" defTabSz="457250" rtl="0" eaLnBrk="1" latinLnBrk="0" hangingPunct="1">
                        <a:defRPr sz="1867" kern="1200">
                          <a:solidFill>
                            <a:schemeClr val="tx1"/>
                          </a:solidFill>
                          <a:latin typeface="Arial"/>
                        </a:defRPr>
                      </a:lvl2pPr>
                      <a:lvl3pPr marL="914498" algn="l" defTabSz="457250" rtl="0" eaLnBrk="1" latinLnBrk="0" hangingPunct="1">
                        <a:defRPr sz="1867" kern="1200">
                          <a:solidFill>
                            <a:schemeClr val="tx1"/>
                          </a:solidFill>
                          <a:latin typeface="Arial"/>
                        </a:defRPr>
                      </a:lvl3pPr>
                      <a:lvl4pPr marL="1371748" algn="l" defTabSz="457250" rtl="0" eaLnBrk="1" latinLnBrk="0" hangingPunct="1">
                        <a:defRPr sz="1867" kern="1200">
                          <a:solidFill>
                            <a:schemeClr val="tx1"/>
                          </a:solidFill>
                          <a:latin typeface="Arial"/>
                        </a:defRPr>
                      </a:lvl4pPr>
                      <a:lvl5pPr marL="1828998" algn="l" defTabSz="457250" rtl="0" eaLnBrk="1" latinLnBrk="0" hangingPunct="1">
                        <a:defRPr sz="1867" kern="1200">
                          <a:solidFill>
                            <a:schemeClr val="tx1"/>
                          </a:solidFill>
                          <a:latin typeface="Arial"/>
                        </a:defRPr>
                      </a:lvl5pPr>
                      <a:lvl6pPr marL="2286248" algn="l" defTabSz="457250" rtl="0" eaLnBrk="1" latinLnBrk="0" hangingPunct="1">
                        <a:defRPr sz="1867" kern="1200">
                          <a:solidFill>
                            <a:schemeClr val="tx1"/>
                          </a:solidFill>
                          <a:latin typeface="Arial"/>
                        </a:defRPr>
                      </a:lvl6pPr>
                      <a:lvl7pPr marL="2743497" algn="l" defTabSz="457250" rtl="0" eaLnBrk="1" latinLnBrk="0" hangingPunct="1">
                        <a:defRPr sz="1867" kern="1200">
                          <a:solidFill>
                            <a:schemeClr val="tx1"/>
                          </a:solidFill>
                          <a:latin typeface="Arial"/>
                        </a:defRPr>
                      </a:lvl7pPr>
                      <a:lvl8pPr marL="3200747" algn="l" defTabSz="457250" rtl="0" eaLnBrk="1" latinLnBrk="0" hangingPunct="1">
                        <a:defRPr sz="1867" kern="1200">
                          <a:solidFill>
                            <a:schemeClr val="tx1"/>
                          </a:solidFill>
                          <a:latin typeface="Arial"/>
                        </a:defRPr>
                      </a:lvl8pPr>
                      <a:lvl9pPr marL="3657997" algn="l" defTabSz="457250" rtl="0" eaLnBrk="1" latinLnBrk="0" hangingPunct="1">
                        <a:defRPr sz="1867" kern="1200">
                          <a:solidFill>
                            <a:schemeClr val="tx1"/>
                          </a:solidFill>
                          <a:latin typeface="Arial"/>
                        </a:defRPr>
                      </a:lvl9pPr>
                    </a:lstStyle>
                    <a:p>
                      <a:pPr algn="ctr">
                        <a:lnSpc>
                          <a:spcPct val="90000"/>
                        </a:lnSpc>
                      </a:pPr>
                      <a:r>
                        <a:rPr lang="en-US" sz="1300" b="1" noProof="0" dirty="0">
                          <a:solidFill>
                            <a:srgbClr val="66203A"/>
                          </a:solidFill>
                          <a:latin typeface="Arial" panose="020B0604020202020204" pitchFamily="34" charset="0"/>
                          <a:cs typeface="Arial" panose="020B0604020202020204" pitchFamily="34" charset="0"/>
                        </a:rPr>
                        <a:t>23.1%</a:t>
                      </a:r>
                    </a:p>
                  </a:txBody>
                  <a:tcPr marL="112810" marR="112810" marT="56405" marB="56405"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vMerge="1">
                  <a:txBody>
                    <a:bodyPr/>
                    <a:lstStyle/>
                    <a:p>
                      <a:endParaRPr lang="en-US"/>
                    </a:p>
                  </a:txBody>
                  <a:tcPr/>
                </a:tc>
                <a:extLst>
                  <a:ext uri="{0D108BD9-81ED-4DB2-BD59-A6C34878D82A}">
                    <a16:rowId xmlns:a16="http://schemas.microsoft.com/office/drawing/2014/main" val="10002"/>
                  </a:ext>
                </a:extLst>
              </a:tr>
            </a:tbl>
          </a:graphicData>
        </a:graphic>
      </p:graphicFrame>
      <p:sp>
        <p:nvSpPr>
          <p:cNvPr id="9" name="TextBox 8">
            <a:extLst>
              <a:ext uri="{FF2B5EF4-FFF2-40B4-BE49-F238E27FC236}">
                <a16:creationId xmlns:a16="http://schemas.microsoft.com/office/drawing/2014/main" id="{DC9C70A4-01EE-C2BF-A176-453364557626}"/>
              </a:ext>
            </a:extLst>
          </p:cNvPr>
          <p:cNvSpPr txBox="1"/>
          <p:nvPr/>
        </p:nvSpPr>
        <p:spPr>
          <a:xfrm>
            <a:off x="4054554" y="2868305"/>
            <a:ext cx="692818" cy="286232"/>
          </a:xfrm>
          <a:prstGeom prst="rect">
            <a:avLst/>
          </a:prstGeom>
          <a:noFill/>
        </p:spPr>
        <p:txBody>
          <a:bodyPr wrap="none" rtlCol="0">
            <a:spAutoFit/>
          </a:bodyPr>
          <a:lstStyle/>
          <a:p>
            <a:pPr marL="0" marR="0" lvl="0" indent="0" algn="l" defTabSz="45725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81.7%</a:t>
            </a:r>
          </a:p>
        </p:txBody>
      </p:sp>
      <p:sp>
        <p:nvSpPr>
          <p:cNvPr id="10" name="TextBox 9">
            <a:extLst>
              <a:ext uri="{FF2B5EF4-FFF2-40B4-BE49-F238E27FC236}">
                <a16:creationId xmlns:a16="http://schemas.microsoft.com/office/drawing/2014/main" id="{DE8203F0-EE1D-EB7B-7BE5-D2872470E896}"/>
              </a:ext>
            </a:extLst>
          </p:cNvPr>
          <p:cNvSpPr txBox="1"/>
          <p:nvPr/>
        </p:nvSpPr>
        <p:spPr>
          <a:xfrm>
            <a:off x="6978579" y="4871591"/>
            <a:ext cx="3428159" cy="286233"/>
          </a:xfrm>
          <a:prstGeom prst="rect">
            <a:avLst/>
          </a:prstGeom>
          <a:noFill/>
        </p:spPr>
        <p:txBody>
          <a:bodyPr wrap="square">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0" normalizeH="0" baseline="0" noProof="0" dirty="0">
                <a:ln>
                  <a:noFill/>
                </a:ln>
                <a:solidFill>
                  <a:srgbClr val="000000"/>
                </a:solidFill>
                <a:effectLst/>
                <a:uLnTx/>
                <a:uFillTx/>
                <a:latin typeface="Arial"/>
                <a:ea typeface="+mn-ea"/>
                <a:cs typeface="+mn-cs"/>
              </a:rPr>
              <a:t>Median follow-</a:t>
            </a:r>
            <a:r>
              <a:rPr kumimoji="0" lang="en-US" sz="1200" b="1" i="0" u="none" strike="noStrike" kern="600" cap="none" spc="0" normalizeH="0" baseline="0" noProof="0" dirty="0" err="1">
                <a:ln>
                  <a:noFill/>
                </a:ln>
                <a:solidFill>
                  <a:srgbClr val="000000"/>
                </a:solidFill>
                <a:effectLst/>
                <a:uLnTx/>
                <a:uFillTx/>
                <a:latin typeface="Arial"/>
                <a:ea typeface="+mn-ea"/>
                <a:cs typeface="+mn-cs"/>
              </a:rPr>
              <a:t>up</a:t>
            </a:r>
            <a:r>
              <a:rPr kumimoji="0" lang="en-US" sz="1200" b="1" i="0" u="none" strike="noStrike" kern="600" cap="none" spc="0" normalizeH="0" baseline="30000" noProof="0" dirty="0" err="1">
                <a:ln>
                  <a:noFill/>
                </a:ln>
                <a:solidFill>
                  <a:srgbClr val="000000"/>
                </a:solidFill>
                <a:effectLst/>
                <a:uLnTx/>
                <a:uFillTx/>
                <a:latin typeface="Arial"/>
                <a:ea typeface="+mn-ea"/>
                <a:cs typeface="+mn-cs"/>
              </a:rPr>
              <a:t>d</a:t>
            </a:r>
            <a:r>
              <a:rPr kumimoji="0" lang="en-US" sz="1200" b="1" i="0" u="none" strike="noStrike" kern="600" cap="none" spc="0" normalizeH="0" baseline="0" noProof="0" dirty="0">
                <a:ln>
                  <a:noFill/>
                </a:ln>
                <a:solidFill>
                  <a:srgbClr val="000000"/>
                </a:solidFill>
                <a:effectLst/>
                <a:uLnTx/>
                <a:uFillTx/>
                <a:latin typeface="Arial"/>
                <a:ea typeface="+mn-ea"/>
                <a:cs typeface="+mn-cs"/>
              </a:rPr>
              <a:t>: 93.8 months</a:t>
            </a:r>
          </a:p>
        </p:txBody>
      </p:sp>
      <p:cxnSp>
        <p:nvCxnSpPr>
          <p:cNvPr id="11" name="Straight Connector 10">
            <a:extLst>
              <a:ext uri="{FF2B5EF4-FFF2-40B4-BE49-F238E27FC236}">
                <a16:creationId xmlns:a16="http://schemas.microsoft.com/office/drawing/2014/main" id="{50EB4EC8-734B-586D-1DF4-4AB7972CAB57}"/>
              </a:ext>
            </a:extLst>
          </p:cNvPr>
          <p:cNvCxnSpPr>
            <a:cxnSpLocks/>
          </p:cNvCxnSpPr>
          <p:nvPr/>
        </p:nvCxnSpPr>
        <p:spPr>
          <a:xfrm flipV="1">
            <a:off x="10267094" y="2072333"/>
            <a:ext cx="0" cy="3076255"/>
          </a:xfrm>
          <a:prstGeom prst="line">
            <a:avLst/>
          </a:prstGeom>
          <a:ln w="1905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04D3D81-0A3F-D5A3-F304-9057D5801529}"/>
              </a:ext>
            </a:extLst>
          </p:cNvPr>
          <p:cNvSpPr txBox="1"/>
          <p:nvPr/>
        </p:nvSpPr>
        <p:spPr>
          <a:xfrm>
            <a:off x="10267094" y="2301001"/>
            <a:ext cx="692818" cy="480131"/>
          </a:xfrm>
          <a:prstGeom prst="rect">
            <a:avLst/>
          </a:prstGeom>
          <a:noFill/>
        </p:spPr>
        <p:txBody>
          <a:bodyPr wrap="none" rtlCol="0">
            <a:spAutoFit/>
          </a:bodyPr>
          <a:lstStyle/>
          <a:p>
            <a:pPr marL="0" marR="0" lvl="0" indent="0" algn="l" defTabSz="45725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85.1%</a:t>
            </a:r>
            <a:br>
              <a:rPr kumimoji="0" lang="en-US" sz="1400" b="1" i="0" u="none" strike="noStrike" kern="1200" cap="none" spc="0" normalizeH="0" baseline="0" noProof="0" dirty="0">
                <a:ln>
                  <a:noFill/>
                </a:ln>
                <a:solidFill>
                  <a:srgbClr val="00877C"/>
                </a:solidFill>
                <a:effectLst/>
                <a:uLnTx/>
                <a:uFillTx/>
                <a:latin typeface="Arial" panose="020B0604020202020204" pitchFamily="34" charset="0"/>
                <a:ea typeface="+mn-ea"/>
                <a:cs typeface="Arial" panose="020B0604020202020204" pitchFamily="34" charset="0"/>
              </a:rPr>
            </a:br>
            <a:endParaRPr kumimoji="0" lang="en-US" sz="1400"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62B12D93-F3B5-CA49-25B9-7109B2033577}"/>
              </a:ext>
            </a:extLst>
          </p:cNvPr>
          <p:cNvSpPr txBox="1"/>
          <p:nvPr/>
        </p:nvSpPr>
        <p:spPr>
          <a:xfrm>
            <a:off x="10267095" y="2979832"/>
            <a:ext cx="692818" cy="286232"/>
          </a:xfrm>
          <a:prstGeom prst="rect">
            <a:avLst/>
          </a:prstGeom>
          <a:noFill/>
        </p:spPr>
        <p:txBody>
          <a:bodyPr wrap="none" rtlCol="0">
            <a:spAutoFit/>
          </a:bodyPr>
          <a:lstStyle/>
          <a:p>
            <a:pPr marL="0" marR="0" lvl="0" indent="0" algn="l" defTabSz="45725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77.2%</a:t>
            </a:r>
          </a:p>
        </p:txBody>
      </p:sp>
      <p:sp>
        <p:nvSpPr>
          <p:cNvPr id="15" name="Text Placeholder 3">
            <a:extLst>
              <a:ext uri="{FF2B5EF4-FFF2-40B4-BE49-F238E27FC236}">
                <a16:creationId xmlns:a16="http://schemas.microsoft.com/office/drawing/2014/main" id="{91FF2271-FA59-74D9-9EE0-3A2F6D7DD1EA}"/>
              </a:ext>
            </a:extLst>
          </p:cNvPr>
          <p:cNvSpPr txBox="1">
            <a:spLocks/>
          </p:cNvSpPr>
          <p:nvPr/>
        </p:nvSpPr>
        <p:spPr bwMode="auto">
          <a:xfrm>
            <a:off x="1015832" y="6619107"/>
            <a:ext cx="11176168"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r"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Schmid P, et al.  ASCO 2026; Abstract 507</a:t>
            </a:r>
          </a:p>
        </p:txBody>
      </p:sp>
    </p:spTree>
    <p:extLst>
      <p:ext uri="{BB962C8B-B14F-4D97-AF65-F5344CB8AC3E}">
        <p14:creationId xmlns:p14="http://schemas.microsoft.com/office/powerpoint/2010/main" val="38271402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17F2-49C1-41E5-7D14-0F3932C28D8A}"/>
            </a:ext>
          </a:extLst>
        </p:cNvPr>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EAA31B8E-E3C4-1AC8-980A-DBB47814B0E8}"/>
              </a:ext>
            </a:extLst>
          </p:cNvPr>
          <p:cNvGraphicFramePr>
            <a:graphicFrameLocks noChangeAspect="1"/>
          </p:cNvGraphicFramePr>
          <p:nvPr/>
        </p:nvGraphicFramePr>
        <p:xfrm>
          <a:off x="1985963" y="1222375"/>
          <a:ext cx="7912100" cy="5051425"/>
        </p:xfrm>
        <a:graphic>
          <a:graphicData uri="http://schemas.openxmlformats.org/presentationml/2006/ole">
            <mc:AlternateContent xmlns:mc="http://schemas.openxmlformats.org/markup-compatibility/2006">
              <mc:Choice xmlns:v="urn:schemas-microsoft-com:vml" Requires="v">
                <p:oleObj name="Prism 10" r:id="rId3" imgW="7912542" imgH="5051101" progId="Prism10.Document">
                  <p:embed/>
                </p:oleObj>
              </mc:Choice>
              <mc:Fallback>
                <p:oleObj name="Prism 10" r:id="rId3" imgW="7912542" imgH="5051101" progId="Prism10.Document">
                  <p:embed/>
                  <p:pic>
                    <p:nvPicPr>
                      <p:cNvPr id="4" name="Object 3">
                        <a:extLst>
                          <a:ext uri="{FF2B5EF4-FFF2-40B4-BE49-F238E27FC236}">
                            <a16:creationId xmlns:a16="http://schemas.microsoft.com/office/drawing/2014/main" id="{EAA31B8E-E3C4-1AC8-980A-DBB47814B0E8}"/>
                          </a:ext>
                        </a:extLst>
                      </p:cNvPr>
                      <p:cNvPicPr/>
                      <p:nvPr/>
                    </p:nvPicPr>
                    <p:blipFill>
                      <a:blip r:embed="rId4"/>
                      <a:stretch>
                        <a:fillRect/>
                      </a:stretch>
                    </p:blipFill>
                    <p:spPr>
                      <a:xfrm>
                        <a:off x="1985963" y="1222375"/>
                        <a:ext cx="7912100" cy="5051425"/>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6B09C172-052E-17BD-F62D-23EE43D62058}"/>
              </a:ext>
            </a:extLst>
          </p:cNvPr>
          <p:cNvSpPr>
            <a:spLocks noGrp="1"/>
          </p:cNvSpPr>
          <p:nvPr>
            <p:ph type="title"/>
          </p:nvPr>
        </p:nvSpPr>
        <p:spPr/>
        <p:txBody>
          <a:bodyPr/>
          <a:lstStyle/>
          <a:p>
            <a:r>
              <a:rPr lang="en-US" sz="2400" noProof="0" dirty="0"/>
              <a:t>Overall Survival by Pathological Complete Response (ypT0/Tis ypN0) at FA</a:t>
            </a:r>
          </a:p>
        </p:txBody>
      </p:sp>
      <p:sp>
        <p:nvSpPr>
          <p:cNvPr id="2" name="Footer Placeholder 2">
            <a:extLst>
              <a:ext uri="{FF2B5EF4-FFF2-40B4-BE49-F238E27FC236}">
                <a16:creationId xmlns:a16="http://schemas.microsoft.com/office/drawing/2014/main" id="{D33CEFDA-F94F-712B-CAC9-019D987465C3}"/>
              </a:ext>
            </a:extLst>
          </p:cNvPr>
          <p:cNvSpPr>
            <a:spLocks noGrp="1"/>
          </p:cNvSpPr>
          <p:nvPr>
            <p:ph type="ftr" sz="quarter" idx="3"/>
          </p:nvPr>
        </p:nvSpPr>
        <p:spPr>
          <a:xfrm>
            <a:off x="0" y="6342648"/>
            <a:ext cx="12192001" cy="341925"/>
          </a:xfrm>
          <a:prstGeom prst="rect">
            <a:avLst/>
          </a:prstGeom>
        </p:spPr>
        <p:txBody>
          <a:bodyPr vert="horz" lIns="137160" tIns="0" rIns="137160" bIns="91440" rtlCol="0" anchor="b" anchorCtr="0"/>
          <a:lstStyle>
            <a:lvl1pPr algn="l">
              <a:defRPr sz="1000">
                <a:solidFill>
                  <a:schemeClr val="tx1"/>
                </a:solidFill>
                <a:latin typeface="Arial Narrow" panose="020B0606020202030204" pitchFamily="34" charset="0"/>
              </a:defRPr>
            </a:lvl1pPr>
          </a:lstStyle>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50" rtl="0" eaLnBrk="1" fontAlgn="auto" latinLnBrk="0" hangingPunct="1">
              <a:lnSpc>
                <a:spcPct val="100000"/>
              </a:lnSpc>
              <a:spcBef>
                <a:spcPts val="0"/>
              </a:spcBef>
              <a:spcAft>
                <a:spcPts val="0"/>
              </a:spcAft>
              <a:buClrTx/>
              <a:buSzTx/>
              <a:buFontTx/>
              <a:buNone/>
              <a:tabLst/>
              <a:defRPr/>
            </a:pPr>
            <a:b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is a non-randomized subgroup analysis based on the post-treatment outcome of </a:t>
            </a:r>
            <a:r>
              <a:rPr kumimoji="0" lang="en-US" sz="1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pCR</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HRs should be interpreted with caution. Data cutoff date: October 14, 2025. </a:t>
            </a:r>
          </a:p>
        </p:txBody>
      </p:sp>
      <p:cxnSp>
        <p:nvCxnSpPr>
          <p:cNvPr id="18" name="Straight Connector 17">
            <a:extLst>
              <a:ext uri="{FF2B5EF4-FFF2-40B4-BE49-F238E27FC236}">
                <a16:creationId xmlns:a16="http://schemas.microsoft.com/office/drawing/2014/main" id="{5137B053-C781-76B4-6624-72176A2AAEBE}"/>
              </a:ext>
            </a:extLst>
          </p:cNvPr>
          <p:cNvCxnSpPr>
            <a:cxnSpLocks/>
          </p:cNvCxnSpPr>
          <p:nvPr/>
        </p:nvCxnSpPr>
        <p:spPr>
          <a:xfrm flipV="1">
            <a:off x="7871890" y="1458978"/>
            <a:ext cx="0" cy="3307801"/>
          </a:xfrm>
          <a:prstGeom prst="line">
            <a:avLst/>
          </a:prstGeom>
          <a:ln w="19050"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 name="Right Brace 4">
            <a:extLst>
              <a:ext uri="{FF2B5EF4-FFF2-40B4-BE49-F238E27FC236}">
                <a16:creationId xmlns:a16="http://schemas.microsoft.com/office/drawing/2014/main" id="{2EACEE0C-A31C-07C0-BCAF-2293A97E0962}"/>
              </a:ext>
            </a:extLst>
          </p:cNvPr>
          <p:cNvSpPr/>
          <p:nvPr/>
        </p:nvSpPr>
        <p:spPr>
          <a:xfrm>
            <a:off x="9381153" y="2298272"/>
            <a:ext cx="130296" cy="716690"/>
          </a:xfrm>
          <a:prstGeom prst="rightBrac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n-ea"/>
              <a:cs typeface="+mn-cs"/>
            </a:endParaRPr>
          </a:p>
        </p:txBody>
      </p:sp>
      <p:sp>
        <p:nvSpPr>
          <p:cNvPr id="6" name="TextBox 5">
            <a:extLst>
              <a:ext uri="{FF2B5EF4-FFF2-40B4-BE49-F238E27FC236}">
                <a16:creationId xmlns:a16="http://schemas.microsoft.com/office/drawing/2014/main" id="{F2ACC895-329E-64A3-C097-D820B50701B7}"/>
              </a:ext>
            </a:extLst>
          </p:cNvPr>
          <p:cNvSpPr txBox="1"/>
          <p:nvPr/>
        </p:nvSpPr>
        <p:spPr>
          <a:xfrm>
            <a:off x="9517914" y="1499135"/>
            <a:ext cx="1000274" cy="507831"/>
          </a:xfrm>
          <a:prstGeom prst="rect">
            <a:avLst/>
          </a:prstGeom>
          <a:noFill/>
        </p:spPr>
        <p:txBody>
          <a:bodyPr wrap="non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err="1">
                <a:ln>
                  <a:noFill/>
                </a:ln>
                <a:solidFill>
                  <a:srgbClr val="000000"/>
                </a:solidFill>
                <a:effectLst/>
                <a:uLnTx/>
                <a:uFillTx/>
                <a:latin typeface="Arial"/>
                <a:ea typeface="+mn-ea"/>
                <a:cs typeface="+mn-cs"/>
              </a:rPr>
              <a:t>pCR</a:t>
            </a:r>
            <a:r>
              <a:rPr kumimoji="0" lang="en-US" sz="1100" b="1" i="0" u="sng" strike="noStrike" kern="1200" cap="none" spc="0" normalizeH="0" baseline="0" noProof="0" dirty="0">
                <a:ln>
                  <a:noFill/>
                </a:ln>
                <a:solidFill>
                  <a:srgbClr val="000000"/>
                </a:solidFill>
                <a:effectLst/>
                <a:uLnTx/>
                <a:uFillTx/>
                <a:latin typeface="Arial"/>
                <a:ea typeface="+mn-ea"/>
                <a:cs typeface="+mn-cs"/>
              </a:rPr>
              <a:t> Yes</a:t>
            </a:r>
          </a:p>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a:ea typeface="+mn-ea"/>
                <a:cs typeface="+mn-cs"/>
              </a:rPr>
              <a:t>HR (95% CI)</a:t>
            </a:r>
            <a:br>
              <a:rPr kumimoji="0" lang="en-US" sz="1100" b="1" i="0" u="none" strike="noStrike" kern="1200" cap="none" spc="0" normalizeH="0" baseline="0" noProof="0" dirty="0">
                <a:ln>
                  <a:noFill/>
                </a:ln>
                <a:solidFill>
                  <a:srgbClr val="000000"/>
                </a:solidFill>
                <a:effectLst/>
                <a:uLnTx/>
                <a:uFillTx/>
                <a:latin typeface="Arial"/>
                <a:ea typeface="+mn-ea"/>
                <a:cs typeface="+mn-cs"/>
              </a:rPr>
            </a:br>
            <a:r>
              <a:rPr kumimoji="0" lang="en-US" sz="1100" b="1" i="0" u="none" strike="noStrike" kern="1200" cap="none" spc="0" normalizeH="0" baseline="0" noProof="0" dirty="0">
                <a:ln>
                  <a:noFill/>
                </a:ln>
                <a:solidFill>
                  <a:srgbClr val="000000"/>
                </a:solidFill>
                <a:effectLst/>
                <a:uLnTx/>
                <a:uFillTx/>
                <a:latin typeface="Arial"/>
                <a:ea typeface="+mn-ea"/>
                <a:cs typeface="+mn-cs"/>
              </a:rPr>
              <a:t>0.64 (0.37-1.14)</a:t>
            </a:r>
          </a:p>
        </p:txBody>
      </p:sp>
      <p:sp>
        <p:nvSpPr>
          <p:cNvPr id="8" name="TextBox 7">
            <a:extLst>
              <a:ext uri="{FF2B5EF4-FFF2-40B4-BE49-F238E27FC236}">
                <a16:creationId xmlns:a16="http://schemas.microsoft.com/office/drawing/2014/main" id="{4EA02FA3-7495-D745-39FB-790E798C26DE}"/>
              </a:ext>
            </a:extLst>
          </p:cNvPr>
          <p:cNvSpPr txBox="1"/>
          <p:nvPr/>
        </p:nvSpPr>
        <p:spPr>
          <a:xfrm>
            <a:off x="9517914" y="2402702"/>
            <a:ext cx="1000274" cy="507831"/>
          </a:xfrm>
          <a:prstGeom prst="rect">
            <a:avLst/>
          </a:prstGeom>
          <a:noFill/>
        </p:spPr>
        <p:txBody>
          <a:bodyPr wrap="none" lIns="0" tIns="0" rIns="0" bIns="0" rtlCol="0" anchor="t" anchorCtr="0">
            <a:spAutoFit/>
          </a:bodyPr>
          <a:lstStyle/>
          <a:p>
            <a:pPr marL="0" marR="0" lvl="0" indent="0" algn="ctr" defTabSz="45725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err="1">
                <a:ln>
                  <a:noFill/>
                </a:ln>
                <a:solidFill>
                  <a:srgbClr val="000000"/>
                </a:solidFill>
                <a:effectLst/>
                <a:uLnTx/>
                <a:uFillTx/>
                <a:latin typeface="Arial"/>
                <a:ea typeface="+mn-ea"/>
                <a:cs typeface="+mn-cs"/>
              </a:rPr>
              <a:t>pCR</a:t>
            </a:r>
            <a:r>
              <a:rPr kumimoji="0" lang="en-US" sz="1100" b="1" i="0" u="sng" strike="noStrike" kern="1200" cap="none" spc="0" normalizeH="0" baseline="0" noProof="0" dirty="0">
                <a:ln>
                  <a:noFill/>
                </a:ln>
                <a:solidFill>
                  <a:srgbClr val="000000"/>
                </a:solidFill>
                <a:effectLst/>
                <a:uLnTx/>
                <a:uFillTx/>
                <a:latin typeface="Arial"/>
                <a:ea typeface="+mn-ea"/>
                <a:cs typeface="+mn-cs"/>
              </a:rPr>
              <a:t> No</a:t>
            </a:r>
            <a:br>
              <a:rPr kumimoji="0" lang="en-US" sz="1100" b="1" i="0" u="none" strike="noStrike" kern="1200" cap="none" spc="0" normalizeH="0" baseline="0" noProof="0" dirty="0">
                <a:ln>
                  <a:noFill/>
                </a:ln>
                <a:solidFill>
                  <a:srgbClr val="000000"/>
                </a:solidFill>
                <a:effectLst/>
                <a:uLnTx/>
                <a:uFillTx/>
                <a:latin typeface="Arial"/>
                <a:ea typeface="+mn-ea"/>
                <a:cs typeface="+mn-cs"/>
              </a:rPr>
            </a:br>
            <a:r>
              <a:rPr kumimoji="0" lang="en-US" sz="1100" b="1" i="0" u="none" strike="noStrike" kern="1200" cap="none" spc="0" normalizeH="0" baseline="0" noProof="0" dirty="0">
                <a:ln>
                  <a:noFill/>
                </a:ln>
                <a:solidFill>
                  <a:srgbClr val="000000"/>
                </a:solidFill>
                <a:effectLst/>
                <a:uLnTx/>
                <a:uFillTx/>
                <a:latin typeface="Arial"/>
                <a:ea typeface="+mn-ea"/>
                <a:cs typeface="+mn-cs"/>
              </a:rPr>
              <a:t>HR (95% CI)</a:t>
            </a:r>
            <a:br>
              <a:rPr kumimoji="0" lang="en-US" sz="1100" b="1" i="0" u="none" strike="noStrike" kern="1200" cap="none" spc="0" normalizeH="0" baseline="0" noProof="0" dirty="0">
                <a:ln>
                  <a:noFill/>
                </a:ln>
                <a:solidFill>
                  <a:srgbClr val="000000"/>
                </a:solidFill>
                <a:effectLst/>
                <a:uLnTx/>
                <a:uFillTx/>
                <a:latin typeface="Arial"/>
                <a:ea typeface="+mn-ea"/>
                <a:cs typeface="+mn-cs"/>
              </a:rPr>
            </a:br>
            <a:r>
              <a:rPr kumimoji="0" lang="en-US" sz="1100" b="1" i="0" u="none" strike="noStrike" kern="1200" cap="none" spc="0" normalizeH="0" baseline="0" noProof="0" dirty="0">
                <a:ln>
                  <a:noFill/>
                </a:ln>
                <a:solidFill>
                  <a:srgbClr val="000000"/>
                </a:solidFill>
                <a:effectLst/>
                <a:uLnTx/>
                <a:uFillTx/>
                <a:latin typeface="Arial"/>
                <a:ea typeface="+mn-ea"/>
                <a:cs typeface="+mn-cs"/>
              </a:rPr>
              <a:t>0.76 (0.55-1.03)</a:t>
            </a:r>
          </a:p>
        </p:txBody>
      </p:sp>
      <p:sp>
        <p:nvSpPr>
          <p:cNvPr id="9" name="Right Brace 8">
            <a:extLst>
              <a:ext uri="{FF2B5EF4-FFF2-40B4-BE49-F238E27FC236}">
                <a16:creationId xmlns:a16="http://schemas.microsoft.com/office/drawing/2014/main" id="{FD383A13-BC17-81E7-44C1-F3FDF0374A31}"/>
              </a:ext>
            </a:extLst>
          </p:cNvPr>
          <p:cNvSpPr/>
          <p:nvPr/>
        </p:nvSpPr>
        <p:spPr>
          <a:xfrm>
            <a:off x="9381153" y="1450105"/>
            <a:ext cx="130296" cy="605892"/>
          </a:xfrm>
          <a:prstGeom prst="rightBrac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n-ea"/>
              <a:cs typeface="+mn-cs"/>
            </a:endParaRPr>
          </a:p>
        </p:txBody>
      </p:sp>
      <p:sp>
        <p:nvSpPr>
          <p:cNvPr id="11" name="TextBox 10">
            <a:extLst>
              <a:ext uri="{FF2B5EF4-FFF2-40B4-BE49-F238E27FC236}">
                <a16:creationId xmlns:a16="http://schemas.microsoft.com/office/drawing/2014/main" id="{FBFEAB42-AAC7-44C0-4411-ABB74B3B8BAD}"/>
              </a:ext>
            </a:extLst>
          </p:cNvPr>
          <p:cNvSpPr txBox="1"/>
          <p:nvPr/>
        </p:nvSpPr>
        <p:spPr>
          <a:xfrm>
            <a:off x="2968493" y="3270190"/>
            <a:ext cx="3398366" cy="1049518"/>
          </a:xfrm>
          <a:prstGeom prst="rect">
            <a:avLst/>
          </a:prstGeom>
          <a:noFill/>
        </p:spPr>
        <p:txBody>
          <a:bodyPr wrap="none" lIns="0" tIns="0" rIns="0" bIns="0" rtlCol="0" anchor="t" anchorCtr="0">
            <a:spAutoFit/>
          </a:bodyPr>
          <a:lstStyle/>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err="1">
                <a:ln>
                  <a:noFill/>
                </a:ln>
                <a:solidFill>
                  <a:srgbClr val="00857C"/>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 + Chemo/</a:t>
            </a:r>
            <a:r>
              <a:rPr kumimoji="0" lang="en-US" sz="1330" b="1" i="0" u="none" strike="noStrike" kern="1200" cap="none" spc="0" normalizeH="0" baseline="0" noProof="0" dirty="0" err="1">
                <a:ln>
                  <a:noFill/>
                </a:ln>
                <a:solidFill>
                  <a:srgbClr val="00857C"/>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00857C"/>
                </a:solidFill>
                <a:effectLst/>
                <a:uLnTx/>
                <a:uFillTx/>
                <a:latin typeface="Arial" panose="020B0604020202020204" pitchFamily="34" charset="0"/>
                <a:ea typeface="+mn-ea"/>
                <a:cs typeface="Arial" panose="020B0604020202020204" pitchFamily="34" charset="0"/>
              </a:rPr>
              <a:t> Responder</a:t>
            </a:r>
          </a:p>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a:ln>
                  <a:noFill/>
                </a:ln>
                <a:solidFill>
                  <a:srgbClr val="610F0F"/>
                </a:solidFill>
                <a:effectLst/>
                <a:uLnTx/>
                <a:uFillTx/>
                <a:latin typeface="Arial" panose="020B0604020202020204" pitchFamily="34" charset="0"/>
                <a:ea typeface="+mn-ea"/>
                <a:cs typeface="Arial" panose="020B0604020202020204" pitchFamily="34" charset="0"/>
              </a:rPr>
              <a:t>Placebo + Chemo/Placebo Responder</a:t>
            </a:r>
          </a:p>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err="1">
                <a:ln>
                  <a:noFill/>
                </a:ln>
                <a:solidFill>
                  <a:srgbClr val="6ECEB2"/>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6ECEB2"/>
                </a:solidFill>
                <a:effectLst/>
                <a:uLnTx/>
                <a:uFillTx/>
                <a:latin typeface="Arial" panose="020B0604020202020204" pitchFamily="34" charset="0"/>
                <a:ea typeface="+mn-ea"/>
                <a:cs typeface="Arial" panose="020B0604020202020204" pitchFamily="34" charset="0"/>
              </a:rPr>
              <a:t> + Chemo/</a:t>
            </a:r>
            <a:r>
              <a:rPr kumimoji="0" lang="en-US" sz="1330" b="1" i="0" u="none" strike="noStrike" kern="1200" cap="none" spc="0" normalizeH="0" baseline="0" noProof="0" dirty="0" err="1">
                <a:ln>
                  <a:noFill/>
                </a:ln>
                <a:solidFill>
                  <a:srgbClr val="6ECEB2"/>
                </a:solidFill>
                <a:effectLst/>
                <a:uLnTx/>
                <a:uFillTx/>
                <a:latin typeface="Arial" panose="020B0604020202020204" pitchFamily="34" charset="0"/>
                <a:ea typeface="+mn-ea"/>
                <a:cs typeface="Arial" panose="020B0604020202020204" pitchFamily="34" charset="0"/>
              </a:rPr>
              <a:t>Pembro</a:t>
            </a:r>
            <a:r>
              <a:rPr kumimoji="0" lang="en-US" sz="1330" b="1" i="0" u="none" strike="noStrike" kern="1200" cap="none" spc="0" normalizeH="0" baseline="0" noProof="0" dirty="0">
                <a:ln>
                  <a:noFill/>
                </a:ln>
                <a:solidFill>
                  <a:srgbClr val="6ECEB2"/>
                </a:solidFill>
                <a:effectLst/>
                <a:uLnTx/>
                <a:uFillTx/>
                <a:latin typeface="Arial" panose="020B0604020202020204" pitchFamily="34" charset="0"/>
                <a:ea typeface="+mn-ea"/>
                <a:cs typeface="Arial" panose="020B0604020202020204" pitchFamily="34" charset="0"/>
              </a:rPr>
              <a:t> Non-responder</a:t>
            </a:r>
          </a:p>
          <a:p>
            <a:pPr marL="0" marR="0" lvl="0" indent="0" algn="l" defTabSz="457250" rtl="0" eaLnBrk="1" fontAlgn="auto" latinLnBrk="0" hangingPunct="1">
              <a:lnSpc>
                <a:spcPct val="100000"/>
              </a:lnSpc>
              <a:spcBef>
                <a:spcPts val="0"/>
              </a:spcBef>
              <a:spcAft>
                <a:spcPts val="600"/>
              </a:spcAft>
              <a:buClrTx/>
              <a:buSzTx/>
              <a:buFontTx/>
              <a:buNone/>
              <a:tabLst/>
              <a:defRPr/>
            </a:pPr>
            <a:r>
              <a:rPr kumimoji="0" lang="en-US" sz="1330" b="1" i="0" u="none" strike="noStrike" kern="1200" cap="none" spc="0" normalizeH="0" baseline="0" noProof="0" dirty="0">
                <a:ln>
                  <a:noFill/>
                </a:ln>
                <a:solidFill>
                  <a:srgbClr val="F09E9E"/>
                </a:solidFill>
                <a:effectLst/>
                <a:uLnTx/>
                <a:uFillTx/>
                <a:latin typeface="Arial" panose="020B0604020202020204" pitchFamily="34" charset="0"/>
                <a:ea typeface="+mn-ea"/>
                <a:cs typeface="Arial" panose="020B0604020202020204" pitchFamily="34" charset="0"/>
              </a:rPr>
              <a:t>Placebo + Chemo/Placebo Non-responder</a:t>
            </a:r>
          </a:p>
        </p:txBody>
      </p:sp>
      <p:sp>
        <p:nvSpPr>
          <p:cNvPr id="15" name="TextBox 14">
            <a:extLst>
              <a:ext uri="{FF2B5EF4-FFF2-40B4-BE49-F238E27FC236}">
                <a16:creationId xmlns:a16="http://schemas.microsoft.com/office/drawing/2014/main" id="{90C71A7D-D364-33CB-0DD6-4E1B0963F21A}"/>
              </a:ext>
            </a:extLst>
          </p:cNvPr>
          <p:cNvSpPr txBox="1"/>
          <p:nvPr/>
        </p:nvSpPr>
        <p:spPr>
          <a:xfrm>
            <a:off x="7956649" y="1402763"/>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00877C"/>
                </a:solidFill>
                <a:effectLst/>
                <a:uLnTx/>
                <a:uFillTx/>
                <a:latin typeface="Arial"/>
                <a:ea typeface="MS PGothic" panose="020B0600070205080204" pitchFamily="34" charset="-128"/>
                <a:cs typeface="+mn-cs"/>
              </a:rPr>
              <a:t>94.5%</a:t>
            </a:r>
          </a:p>
        </p:txBody>
      </p:sp>
      <p:sp>
        <p:nvSpPr>
          <p:cNvPr id="17" name="TextBox 16">
            <a:extLst>
              <a:ext uri="{FF2B5EF4-FFF2-40B4-BE49-F238E27FC236}">
                <a16:creationId xmlns:a16="http://schemas.microsoft.com/office/drawing/2014/main" id="{88F9B8C3-41FF-40D3-7C8B-9FB54C79E6E3}"/>
              </a:ext>
            </a:extLst>
          </p:cNvPr>
          <p:cNvSpPr txBox="1"/>
          <p:nvPr/>
        </p:nvSpPr>
        <p:spPr>
          <a:xfrm>
            <a:off x="7956649" y="1857920"/>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610F0F"/>
                </a:solidFill>
                <a:effectLst/>
                <a:uLnTx/>
                <a:uFillTx/>
                <a:latin typeface="Arial"/>
                <a:ea typeface="MS PGothic" panose="020B0600070205080204" pitchFamily="34" charset="-128"/>
                <a:cs typeface="+mn-cs"/>
              </a:rPr>
              <a:t>91.1%</a:t>
            </a:r>
          </a:p>
        </p:txBody>
      </p:sp>
      <p:sp>
        <p:nvSpPr>
          <p:cNvPr id="19" name="TextBox 18">
            <a:extLst>
              <a:ext uri="{FF2B5EF4-FFF2-40B4-BE49-F238E27FC236}">
                <a16:creationId xmlns:a16="http://schemas.microsoft.com/office/drawing/2014/main" id="{495236D6-B69D-6187-6D09-AA1DDBC95ABF}"/>
              </a:ext>
            </a:extLst>
          </p:cNvPr>
          <p:cNvSpPr txBox="1"/>
          <p:nvPr/>
        </p:nvSpPr>
        <p:spPr>
          <a:xfrm>
            <a:off x="7956649" y="2887531"/>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F09E9E"/>
                </a:solidFill>
                <a:effectLst/>
                <a:uLnTx/>
                <a:uFillTx/>
                <a:latin typeface="Arial"/>
                <a:ea typeface="MS PGothic" panose="020B0600070205080204" pitchFamily="34" charset="-128"/>
                <a:cs typeface="+mn-cs"/>
              </a:rPr>
              <a:t>59.8%</a:t>
            </a:r>
          </a:p>
        </p:txBody>
      </p:sp>
      <p:sp>
        <p:nvSpPr>
          <p:cNvPr id="20" name="TextBox 19">
            <a:extLst>
              <a:ext uri="{FF2B5EF4-FFF2-40B4-BE49-F238E27FC236}">
                <a16:creationId xmlns:a16="http://schemas.microsoft.com/office/drawing/2014/main" id="{D25273A8-5CDE-2806-189A-6A85CE4DFE82}"/>
              </a:ext>
            </a:extLst>
          </p:cNvPr>
          <p:cNvSpPr txBox="1"/>
          <p:nvPr/>
        </p:nvSpPr>
        <p:spPr>
          <a:xfrm>
            <a:off x="7956649" y="2218952"/>
            <a:ext cx="509755" cy="205121"/>
          </a:xfrm>
          <a:prstGeom prst="rect">
            <a:avLst/>
          </a:prstGeom>
          <a:noFill/>
        </p:spPr>
        <p:txBody>
          <a:bodyPr wrap="none" lIns="0" tIns="0" rIns="0" bIns="0" rtlCol="0" anchor="ctr" anchorCtr="0">
            <a:spAutoFit/>
          </a:bodyPr>
          <a:lstStyle/>
          <a:p>
            <a:pPr marL="0" marR="0" lvl="0" indent="0" algn="l" defTabSz="457239" rtl="0" eaLnBrk="0" fontAlgn="base" latinLnBrk="0" hangingPunct="0">
              <a:lnSpc>
                <a:spcPct val="100000"/>
              </a:lnSpc>
              <a:spcBef>
                <a:spcPct val="0"/>
              </a:spcBef>
              <a:spcAft>
                <a:spcPct val="0"/>
              </a:spcAft>
              <a:buClrTx/>
              <a:buSzTx/>
              <a:buFontTx/>
              <a:buNone/>
              <a:tabLst/>
              <a:defRPr/>
            </a:pPr>
            <a:r>
              <a:rPr kumimoji="0" lang="en-US" sz="1333" b="1" i="0" u="none" strike="noStrike" kern="600" cap="none" spc="40" normalizeH="0" baseline="0" noProof="0" dirty="0">
                <a:ln>
                  <a:noFill/>
                </a:ln>
                <a:solidFill>
                  <a:srgbClr val="6ECEB2"/>
                </a:solidFill>
                <a:effectLst/>
                <a:uLnTx/>
                <a:uFillTx/>
                <a:latin typeface="Arial"/>
                <a:ea typeface="MS PGothic" panose="020B0600070205080204" pitchFamily="34" charset="-128"/>
                <a:cs typeface="+mn-cs"/>
              </a:rPr>
              <a:t>69.0%</a:t>
            </a:r>
          </a:p>
        </p:txBody>
      </p:sp>
      <p:sp>
        <p:nvSpPr>
          <p:cNvPr id="3" name="TextBox 2">
            <a:extLst>
              <a:ext uri="{FF2B5EF4-FFF2-40B4-BE49-F238E27FC236}">
                <a16:creationId xmlns:a16="http://schemas.microsoft.com/office/drawing/2014/main" id="{4F172A63-D226-C3E9-AD1A-8F99894C92BA}"/>
              </a:ext>
            </a:extLst>
          </p:cNvPr>
          <p:cNvSpPr txBox="1"/>
          <p:nvPr/>
        </p:nvSpPr>
        <p:spPr>
          <a:xfrm>
            <a:off x="2866440" y="4459002"/>
            <a:ext cx="3686192" cy="276999"/>
          </a:xfrm>
          <a:prstGeom prst="rect">
            <a:avLst/>
          </a:prstGeom>
          <a:noFill/>
        </p:spPr>
        <p:txBody>
          <a:bodyPr wrap="square">
            <a:spAutoFit/>
          </a:bodyPr>
          <a:lstStyle/>
          <a:p>
            <a:pPr marL="0" marR="0" lvl="0" indent="0" algn="l" defTabSz="457250" rtl="0" eaLnBrk="1" fontAlgn="auto" latinLnBrk="0" hangingPunct="1">
              <a:lnSpc>
                <a:spcPct val="100000"/>
              </a:lnSpc>
              <a:spcBef>
                <a:spcPts val="0"/>
              </a:spcBef>
              <a:spcAft>
                <a:spcPts val="0"/>
              </a:spcAft>
              <a:buClrTx/>
              <a:buSzTx/>
              <a:buFontTx/>
              <a:buNone/>
              <a:tabLst/>
              <a:defRPr/>
            </a:pPr>
            <a:r>
              <a:rPr kumimoji="0" lang="en-US" sz="1200" b="1" i="0" u="none" strike="noStrike" kern="600" cap="none" spc="0" normalizeH="0" baseline="0" noProof="0" dirty="0">
                <a:ln>
                  <a:noFill/>
                </a:ln>
                <a:solidFill>
                  <a:srgbClr val="000000"/>
                </a:solidFill>
                <a:effectLst/>
                <a:uLnTx/>
                <a:uFillTx/>
                <a:latin typeface="Arial"/>
                <a:ea typeface="+mn-ea"/>
                <a:cs typeface="+mn-cs"/>
              </a:rPr>
              <a:t>Median follow-up: 93.8 months</a:t>
            </a:r>
          </a:p>
        </p:txBody>
      </p:sp>
      <p:sp>
        <p:nvSpPr>
          <p:cNvPr id="10" name="Text Placeholder 3">
            <a:extLst>
              <a:ext uri="{FF2B5EF4-FFF2-40B4-BE49-F238E27FC236}">
                <a16:creationId xmlns:a16="http://schemas.microsoft.com/office/drawing/2014/main" id="{93E118D4-5EDC-28FC-DA0A-59AACD0D4676}"/>
              </a:ext>
            </a:extLst>
          </p:cNvPr>
          <p:cNvSpPr txBox="1">
            <a:spLocks/>
          </p:cNvSpPr>
          <p:nvPr/>
        </p:nvSpPr>
        <p:spPr bwMode="auto">
          <a:xfrm>
            <a:off x="1015832" y="6619107"/>
            <a:ext cx="11176168"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r"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000000"/>
                </a:solidFill>
                <a:effectLst/>
                <a:uLnTx/>
                <a:uFillTx/>
                <a:latin typeface="Calibri" panose="020F0502020204030204"/>
                <a:ea typeface="+mn-ea"/>
                <a:cs typeface="+mn-cs"/>
              </a:rPr>
              <a:t>Schmid P, et al.  ASCO 2026; Abstract 507</a:t>
            </a:r>
          </a:p>
        </p:txBody>
      </p:sp>
    </p:spTree>
    <p:extLst>
      <p:ext uri="{BB962C8B-B14F-4D97-AF65-F5344CB8AC3E}">
        <p14:creationId xmlns:p14="http://schemas.microsoft.com/office/powerpoint/2010/main" val="10149150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80C4-3A8D-9A94-F1E1-A2B6C8DEF4F1}"/>
              </a:ext>
            </a:extLst>
          </p:cNvPr>
          <p:cNvSpPr>
            <a:spLocks noGrp="1"/>
          </p:cNvSpPr>
          <p:nvPr>
            <p:ph type="title"/>
          </p:nvPr>
        </p:nvSpPr>
        <p:spPr/>
        <p:txBody>
          <a:bodyPr/>
          <a:lstStyle/>
          <a:p>
            <a:pPr algn="ctr"/>
            <a:r>
              <a:rPr lang="en-US" dirty="0"/>
              <a:t>Dr O’Shaughnessy Case Presentation #1 </a:t>
            </a:r>
          </a:p>
        </p:txBody>
      </p:sp>
      <p:sp>
        <p:nvSpPr>
          <p:cNvPr id="3" name="Content Placeholder 2">
            <a:extLst>
              <a:ext uri="{FF2B5EF4-FFF2-40B4-BE49-F238E27FC236}">
                <a16:creationId xmlns:a16="http://schemas.microsoft.com/office/drawing/2014/main" id="{75C1ED39-EBF2-1113-919F-9A57781CA4D6}"/>
              </a:ext>
            </a:extLst>
          </p:cNvPr>
          <p:cNvSpPr>
            <a:spLocks noGrp="1"/>
          </p:cNvSpPr>
          <p:nvPr>
            <p:ph idx="1"/>
          </p:nvPr>
        </p:nvSpPr>
        <p:spPr>
          <a:xfrm>
            <a:off x="838200" y="1825625"/>
            <a:ext cx="10515600" cy="4667250"/>
          </a:xfrm>
        </p:spPr>
        <p:txBody>
          <a:bodyPr>
            <a:normAutofit fontScale="92500" lnSpcReduction="10000"/>
          </a:bodyPr>
          <a:lstStyle/>
          <a:p>
            <a:r>
              <a:rPr lang="en-US" dirty="0"/>
              <a:t>48 </a:t>
            </a:r>
            <a:r>
              <a:rPr lang="en-US" dirty="0" err="1"/>
              <a:t>yo</a:t>
            </a:r>
            <a:r>
              <a:rPr lang="en-US" dirty="0"/>
              <a:t> physician presented with a 4 cm left breast mass and palpable axillary LN </a:t>
            </a:r>
          </a:p>
          <a:p>
            <a:r>
              <a:rPr lang="en-US" dirty="0"/>
              <a:t>Biopsies showed grade 3 TNBC</a:t>
            </a:r>
          </a:p>
          <a:p>
            <a:r>
              <a:rPr lang="en-US" dirty="0"/>
              <a:t>PET CT showed 1 axillary LN only and no other metastases</a:t>
            </a:r>
          </a:p>
          <a:p>
            <a:r>
              <a:rPr lang="en-US" dirty="0"/>
              <a:t>She was treated with KN-522 regimen with rapid clinical CR</a:t>
            </a:r>
          </a:p>
          <a:p>
            <a:r>
              <a:rPr lang="en-US" dirty="0"/>
              <a:t>Her psoriasis flared requiring treatment with anti-IL-23 </a:t>
            </a:r>
            <a:r>
              <a:rPr lang="en-US" dirty="0" err="1"/>
              <a:t>MAb</a:t>
            </a:r>
            <a:endParaRPr lang="en-US" dirty="0"/>
          </a:p>
          <a:p>
            <a:r>
              <a:rPr lang="en-US" dirty="0"/>
              <a:t>At mastectomy she had </a:t>
            </a:r>
            <a:r>
              <a:rPr lang="en-US" dirty="0" err="1"/>
              <a:t>pCR</a:t>
            </a:r>
            <a:r>
              <a:rPr lang="en-US" dirty="0"/>
              <a:t> in breast and LNs</a:t>
            </a:r>
          </a:p>
          <a:p>
            <a:r>
              <a:rPr lang="en-US" dirty="0"/>
              <a:t>PMRT was not recommended</a:t>
            </a:r>
          </a:p>
          <a:p>
            <a:r>
              <a:rPr lang="en-US" dirty="0"/>
              <a:t>She did not receive adjuvant pembrolizumab due to psoriasis which returned to her baseline post-op </a:t>
            </a:r>
          </a:p>
          <a:p>
            <a:r>
              <a:rPr lang="en-US" dirty="0"/>
              <a:t>She proceeded with DIEP reconstruction</a:t>
            </a:r>
          </a:p>
          <a:p>
            <a:pPr marL="0" indent="0">
              <a:buNone/>
            </a:pPr>
            <a:endParaRPr lang="en-US" dirty="0"/>
          </a:p>
        </p:txBody>
      </p:sp>
    </p:spTree>
    <p:extLst>
      <p:ext uri="{BB962C8B-B14F-4D97-AF65-F5344CB8AC3E}">
        <p14:creationId xmlns:p14="http://schemas.microsoft.com/office/powerpoint/2010/main" val="4238686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79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Familiarizing Yourself with the Zoom Interface</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7" name="Title 1">
            <a:extLst>
              <a:ext uri="{FF2B5EF4-FFF2-40B4-BE49-F238E27FC236}">
                <a16:creationId xmlns:a16="http://schemas.microsoft.com/office/drawing/2014/main" id="{A982FD6A-30F0-E743-B6C8-B7B9DD27512C}"/>
              </a:ext>
            </a:extLst>
          </p:cNvPr>
          <p:cNvSpPr txBox="1">
            <a:spLocks/>
          </p:cNvSpPr>
          <p:nvPr/>
        </p:nvSpPr>
        <p:spPr bwMode="auto">
          <a:xfrm>
            <a:off x="-25152" y="836712"/>
            <a:ext cx="12192000" cy="44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F5821F"/>
                </a:solidFill>
                <a:effectLst/>
                <a:uLnTx/>
                <a:uFillTx/>
                <a:latin typeface="Calibri"/>
                <a:ea typeface="+mj-ea"/>
                <a:cs typeface="+mj-cs"/>
              </a:rPr>
              <a:t>Expand chat submission box</a:t>
            </a:r>
            <a:endParaRPr kumimoji="0" lang="en-US" sz="3000" b="1" i="0" u="none" strike="noStrike" kern="0" cap="none" spc="0" normalizeH="0" baseline="0" noProof="0" dirty="0">
              <a:ln>
                <a:noFill/>
              </a:ln>
              <a:solidFill>
                <a:srgbClr val="F5821F"/>
              </a:solidFill>
              <a:effectLst/>
              <a:uLnTx/>
              <a:uFillTx/>
              <a:latin typeface="Arial"/>
              <a:ea typeface="ＭＳ Ｐゴシック"/>
              <a:cs typeface="+mj-cs"/>
            </a:endParaRPr>
          </a:p>
        </p:txBody>
      </p:sp>
      <p:pic>
        <p:nvPicPr>
          <p:cNvPr id="10" name="Picture 9">
            <a:extLst>
              <a:ext uri="{FF2B5EF4-FFF2-40B4-BE49-F238E27FC236}">
                <a16:creationId xmlns:a16="http://schemas.microsoft.com/office/drawing/2014/main" id="{4534A379-8283-764D-B6ED-63A02C9F6C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7036" y="1384871"/>
            <a:ext cx="7997928" cy="4174918"/>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rot="5400000">
            <a:off x="9977576" y="4271274"/>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11" name="Content Placeholder 2">
            <a:extLst>
              <a:ext uri="{FF2B5EF4-FFF2-40B4-BE49-F238E27FC236}">
                <a16:creationId xmlns:a16="http://schemas.microsoft.com/office/drawing/2014/main" id="{768E8494-886B-134A-BD26-E1A88C4B5FDE}"/>
              </a:ext>
            </a:extLst>
          </p:cNvPr>
          <p:cNvSpPr txBox="1">
            <a:spLocks/>
          </p:cNvSpPr>
          <p:nvPr/>
        </p:nvSpPr>
        <p:spPr>
          <a:xfrm>
            <a:off x="2097035" y="5631511"/>
            <a:ext cx="7997929" cy="787693"/>
          </a:xfrm>
          <a:prstGeom prst="rect">
            <a:avLst/>
          </a:prstGeom>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Drag the white line above the submission box up to create </a:t>
            </a:r>
            <a:b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b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more space for your message.</a:t>
            </a:r>
          </a:p>
        </p:txBody>
      </p:sp>
    </p:spTree>
    <p:extLst>
      <p:ext uri="{BB962C8B-B14F-4D97-AF65-F5344CB8AC3E}">
        <p14:creationId xmlns:p14="http://schemas.microsoft.com/office/powerpoint/2010/main" val="3830842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F8BC411-CCCC-D53B-D294-BF451AD944DA}"/>
              </a:ext>
            </a:extLst>
          </p:cNvPr>
          <p:cNvSpPr txBox="1"/>
          <p:nvPr/>
        </p:nvSpPr>
        <p:spPr>
          <a:xfrm>
            <a:off x="6015458" y="4729289"/>
            <a:ext cx="2367625" cy="451342"/>
          </a:xfrm>
          <a:prstGeom prst="rect">
            <a:avLst/>
          </a:prstGeom>
          <a:noFill/>
        </p:spPr>
        <p:txBody>
          <a:bodyPr wrap="square" rtlCol="0">
            <a:spAutoFit/>
          </a:bodyPr>
          <a:lstStyle/>
          <a:p>
            <a:pPr marL="0" marR="0" lvl="0" indent="0" algn="l" defTabSz="1088365" rtl="0" eaLnBrk="1" fontAlgn="auto" latinLnBrk="0" hangingPunct="1">
              <a:lnSpc>
                <a:spcPct val="100000"/>
              </a:lnSpc>
              <a:spcBef>
                <a:spcPts val="0"/>
              </a:spcBef>
              <a:spcAft>
                <a:spcPts val="1333"/>
              </a:spcAft>
              <a:buClrTx/>
              <a:buSzTx/>
              <a:buFontTx/>
              <a:buNone/>
              <a:tabLst/>
              <a:defRPr/>
            </a:pPr>
            <a:r>
              <a:rPr kumimoji="0" lang="en-US" sz="2333" b="0" i="0" u="none" strike="noStrike" kern="1200" cap="none" spc="0" normalizeH="0" baseline="0" noProof="0" dirty="0">
                <a:ln>
                  <a:noFill/>
                </a:ln>
                <a:solidFill>
                  <a:prstClr val="black"/>
                </a:solidFill>
                <a:effectLst/>
                <a:uLnTx/>
                <a:uFillTx/>
                <a:latin typeface="Calibri"/>
                <a:ea typeface="+mn-ea"/>
                <a:cs typeface="+mn-cs"/>
              </a:rPr>
              <a:t>ADC</a:t>
            </a:r>
          </a:p>
        </p:txBody>
      </p:sp>
      <p:sp>
        <p:nvSpPr>
          <p:cNvPr id="2" name="Title 1">
            <a:extLst>
              <a:ext uri="{FF2B5EF4-FFF2-40B4-BE49-F238E27FC236}">
                <a16:creationId xmlns:a16="http://schemas.microsoft.com/office/drawing/2014/main" id="{28C790D3-96B3-D11C-B926-80FA466F15F7}"/>
              </a:ext>
            </a:extLst>
          </p:cNvPr>
          <p:cNvSpPr>
            <a:spLocks noGrp="1"/>
          </p:cNvSpPr>
          <p:nvPr>
            <p:ph type="title"/>
          </p:nvPr>
        </p:nvSpPr>
        <p:spPr/>
        <p:txBody>
          <a:bodyPr/>
          <a:lstStyle/>
          <a:p>
            <a:r>
              <a:rPr lang="en-US" dirty="0"/>
              <a:t>Novel and Emerging Therapies in mTNBC</a:t>
            </a:r>
          </a:p>
        </p:txBody>
      </p:sp>
      <p:sp>
        <p:nvSpPr>
          <p:cNvPr id="4" name="Text Placeholder 3">
            <a:extLst>
              <a:ext uri="{FF2B5EF4-FFF2-40B4-BE49-F238E27FC236}">
                <a16:creationId xmlns:a16="http://schemas.microsoft.com/office/drawing/2014/main" id="{7700101D-B0AB-8E80-C787-7C8D2566A051}"/>
              </a:ext>
            </a:extLst>
          </p:cNvPr>
          <p:cNvSpPr>
            <a:spLocks noGrp="1"/>
          </p:cNvSpPr>
          <p:nvPr>
            <p:ph type="body" sz="quarter" idx="10"/>
          </p:nvPr>
        </p:nvSpPr>
        <p:spPr>
          <a:xfrm>
            <a:off x="39102" y="5590323"/>
            <a:ext cx="12113797" cy="1267677"/>
          </a:xfrm>
        </p:spPr>
        <p:txBody>
          <a:bodyPr/>
          <a:lstStyle/>
          <a:p>
            <a:r>
              <a:rPr lang="en-US" b="0" dirty="0"/>
              <a:t>*FDA-approved for patients with deleterious or suspected deleterious germline BRCA-mutated, HER2-negative metastatic breast cancer who have been treated with CT in the neoadjuvant, adjuvant, or metastatic setting</a:t>
            </a:r>
          </a:p>
          <a:p>
            <a:r>
              <a:rPr lang="en-US" b="0" baseline="30000" dirty="0"/>
              <a:t>†</a:t>
            </a:r>
            <a:r>
              <a:rPr lang="en-US" b="0" dirty="0"/>
              <a:t>FDA-approved for patients with deleterious or suspected deleterious germline BRCA-mutated, HER2-negative locally advanced or metastatic breast cancer</a:t>
            </a:r>
          </a:p>
          <a:p>
            <a:r>
              <a:rPr lang="en-US" b="0" baseline="30000" dirty="0"/>
              <a:t>‡</a:t>
            </a:r>
            <a:r>
              <a:rPr lang="en-US" b="0" dirty="0"/>
              <a:t>FDA-approved for patients with locally recurrent unresectable or metastatic TNBC whose tumors express PD-L1 (CPS ≥10). See appendix for subcutaneous formulations.</a:t>
            </a:r>
          </a:p>
          <a:p>
            <a:r>
              <a:rPr lang="en-US" b="0" baseline="30000" dirty="0"/>
              <a:t>§</a:t>
            </a:r>
            <a:r>
              <a:rPr lang="en-US" b="0" dirty="0"/>
              <a:t>FDA-approved for patients with unresectable locally advanced or metastatic HR+/HER2- breast cancer who have received endocrine-based therapy and </a:t>
            </a:r>
            <a:r>
              <a:rPr lang="en-US" b="0" dirty="0">
                <a:latin typeface="Calibri" panose="020F0502020204030204" pitchFamily="34" charset="0"/>
                <a:ea typeface="Calibri" panose="020F0502020204030204" pitchFamily="34" charset="0"/>
                <a:cs typeface="Calibri" panose="020F0502020204030204" pitchFamily="34" charset="0"/>
              </a:rPr>
              <a:t>≥2 </a:t>
            </a:r>
            <a:r>
              <a:rPr lang="en-US" b="0" dirty="0"/>
              <a:t>additional systemic therapies in metastatic setting</a:t>
            </a:r>
          </a:p>
          <a:p>
            <a:r>
              <a:rPr lang="en-US" b="0" baseline="30000" dirty="0"/>
              <a:t>¶</a:t>
            </a:r>
            <a:r>
              <a:rPr lang="en-US" b="0" dirty="0"/>
              <a:t>FDA-approved for patients with unresectable/metastatic HER2-low BC who have received prior CT in the metastatic setting or developed disease recurrence during or within 6 months of completing adjuvant CT</a:t>
            </a:r>
          </a:p>
          <a:p>
            <a:r>
              <a:rPr lang="en-US" b="0" dirty="0"/>
              <a:t>¥ FDA-approved for patients with unresectable/metastatic HR+/HER2- breast cancer who have received prior ET and CT; patients with unresectable/metastatic TNBC who are not candidates for PD-1/PD-L1 inhibitor therapy.</a:t>
            </a:r>
          </a:p>
          <a:p>
            <a:r>
              <a:rPr lang="en-US" b="0" dirty="0"/>
              <a:t>mTNBC = metastatic Triple-Negative Breast Cancer; ADC = Antibody-Drug Conjugate; PARPi = Poly (ADP-Ribose) Polymerase Inhibitors; 1L = First-Line Therapy; 2L = Subsequent-Line Therapy; Cat = Category.</a:t>
            </a:r>
          </a:p>
          <a:p>
            <a:r>
              <a:rPr lang="en-US" dirty="0"/>
              <a:t>FDA website. https://www.fda.gov/drugs/resources-information-approved-drugs/oncology-cancerhematologic-malignancies-approval-notifications. Accessed 05/26; </a:t>
            </a:r>
          </a:p>
          <a:p>
            <a:r>
              <a:rPr lang="en-US" dirty="0"/>
              <a:t>Xiao T et al. </a:t>
            </a:r>
            <a:r>
              <a:rPr lang="en-US" i="1" dirty="0"/>
              <a:t>Curr Oncol</a:t>
            </a:r>
            <a:r>
              <a:rPr lang="en-US" dirty="0"/>
              <a:t>. 2023;30(7):6447-6461. NCCN Clinical Practice Guidelines. Breast Cancer. Version 3.2026. www.nccn.org. Accessed 5/13/26.</a:t>
            </a:r>
            <a:endParaRPr lang="en-US" b="0" dirty="0"/>
          </a:p>
        </p:txBody>
      </p:sp>
      <p:grpSp>
        <p:nvGrpSpPr>
          <p:cNvPr id="21" name="Group 20">
            <a:extLst>
              <a:ext uri="{FF2B5EF4-FFF2-40B4-BE49-F238E27FC236}">
                <a16:creationId xmlns:a16="http://schemas.microsoft.com/office/drawing/2014/main" id="{EE51E086-EA14-ABB9-1FB8-545CFD347A52}"/>
              </a:ext>
            </a:extLst>
          </p:cNvPr>
          <p:cNvGrpSpPr/>
          <p:nvPr/>
        </p:nvGrpSpPr>
        <p:grpSpPr>
          <a:xfrm>
            <a:off x="242900" y="1799375"/>
            <a:ext cx="11976277" cy="3090330"/>
            <a:chOff x="176654" y="2692211"/>
            <a:chExt cx="14906042" cy="3708396"/>
          </a:xfrm>
        </p:grpSpPr>
        <p:sp>
          <p:nvSpPr>
            <p:cNvPr id="7" name="Arrow: Striped Right 6">
              <a:extLst>
                <a:ext uri="{FF2B5EF4-FFF2-40B4-BE49-F238E27FC236}">
                  <a16:creationId xmlns:a16="http://schemas.microsoft.com/office/drawing/2014/main" id="{29BA69D2-C6B0-9DED-1412-7A51BE59D424}"/>
                </a:ext>
              </a:extLst>
            </p:cNvPr>
            <p:cNvSpPr/>
            <p:nvPr/>
          </p:nvSpPr>
          <p:spPr>
            <a:xfrm>
              <a:off x="238017" y="5284827"/>
              <a:ext cx="14844679" cy="960700"/>
            </a:xfrm>
            <a:prstGeom prst="stripedRightArrow">
              <a:avLst/>
            </a:prstGeom>
            <a:gradFill flip="none" rotWithShape="1">
              <a:gsLst>
                <a:gs pos="0">
                  <a:schemeClr val="accent4"/>
                </a:gs>
                <a:gs pos="35000">
                  <a:schemeClr val="accent6">
                    <a:lumMod val="75000"/>
                  </a:schemeClr>
                </a:gs>
                <a:gs pos="100000">
                  <a:schemeClr val="accent6">
                    <a:lumMod val="50000"/>
                  </a:schemeClr>
                </a:gs>
              </a:gsLst>
              <a:lin ang="0" scaled="0"/>
              <a:tileRect/>
            </a:gra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endParaRPr kumimoji="0" lang="en-US" sz="2167"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1F4BBE9-FC1C-825D-67C3-BEEE1C8D0E9B}"/>
                </a:ext>
              </a:extLst>
            </p:cNvPr>
            <p:cNvSpPr txBox="1"/>
            <p:nvPr/>
          </p:nvSpPr>
          <p:spPr>
            <a:xfrm>
              <a:off x="176654" y="5551144"/>
              <a:ext cx="1696390" cy="480132"/>
            </a:xfrm>
            <a:prstGeom prst="rect">
              <a:avLst/>
            </a:prstGeom>
            <a:no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1/2018</a:t>
              </a:r>
            </a:p>
          </p:txBody>
        </p:sp>
        <p:sp>
          <p:nvSpPr>
            <p:cNvPr id="9" name="TextBox 8">
              <a:extLst>
                <a:ext uri="{FF2B5EF4-FFF2-40B4-BE49-F238E27FC236}">
                  <a16:creationId xmlns:a16="http://schemas.microsoft.com/office/drawing/2014/main" id="{9968C0E6-09D1-6E12-AD93-0FA89EF21C9E}"/>
                </a:ext>
              </a:extLst>
            </p:cNvPr>
            <p:cNvSpPr txBox="1"/>
            <p:nvPr/>
          </p:nvSpPr>
          <p:spPr>
            <a:xfrm>
              <a:off x="1654874" y="5551144"/>
              <a:ext cx="1479036" cy="480132"/>
            </a:xfrm>
            <a:prstGeom prst="rect">
              <a:avLst/>
            </a:prstGeom>
            <a:no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10/2018</a:t>
              </a:r>
            </a:p>
          </p:txBody>
        </p:sp>
        <p:sp>
          <p:nvSpPr>
            <p:cNvPr id="10" name="TextBox 9">
              <a:extLst>
                <a:ext uri="{FF2B5EF4-FFF2-40B4-BE49-F238E27FC236}">
                  <a16:creationId xmlns:a16="http://schemas.microsoft.com/office/drawing/2014/main" id="{C23105D4-FB86-6268-5930-C7D788185FB9}"/>
                </a:ext>
              </a:extLst>
            </p:cNvPr>
            <p:cNvSpPr txBox="1"/>
            <p:nvPr/>
          </p:nvSpPr>
          <p:spPr>
            <a:xfrm>
              <a:off x="5095007" y="5557755"/>
              <a:ext cx="1479034" cy="480132"/>
            </a:xfrm>
            <a:prstGeom prst="rect">
              <a:avLst/>
            </a:prstGeom>
            <a:no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4/2020</a:t>
              </a:r>
            </a:p>
          </p:txBody>
        </p:sp>
        <p:sp>
          <p:nvSpPr>
            <p:cNvPr id="11" name="TextBox 10">
              <a:extLst>
                <a:ext uri="{FF2B5EF4-FFF2-40B4-BE49-F238E27FC236}">
                  <a16:creationId xmlns:a16="http://schemas.microsoft.com/office/drawing/2014/main" id="{D6FA4AE2-7BE8-AD8D-0195-B0A3EC20A174}"/>
                </a:ext>
              </a:extLst>
            </p:cNvPr>
            <p:cNvSpPr txBox="1"/>
            <p:nvPr/>
          </p:nvSpPr>
          <p:spPr>
            <a:xfrm>
              <a:off x="3615455" y="5551144"/>
              <a:ext cx="1295877" cy="849463"/>
            </a:xfrm>
            <a:prstGeom prst="rect">
              <a:avLst/>
            </a:prstGeom>
            <a:no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11/2020</a:t>
              </a:r>
            </a:p>
          </p:txBody>
        </p:sp>
        <p:sp>
          <p:nvSpPr>
            <p:cNvPr id="12" name="TextBox 11">
              <a:extLst>
                <a:ext uri="{FF2B5EF4-FFF2-40B4-BE49-F238E27FC236}">
                  <a16:creationId xmlns:a16="http://schemas.microsoft.com/office/drawing/2014/main" id="{7653099A-2E2A-2743-E57E-84D909284C2E}"/>
                </a:ext>
              </a:extLst>
            </p:cNvPr>
            <p:cNvSpPr txBox="1"/>
            <p:nvPr/>
          </p:nvSpPr>
          <p:spPr>
            <a:xfrm>
              <a:off x="6764026" y="5534343"/>
              <a:ext cx="1203754" cy="480132"/>
            </a:xfrm>
            <a:prstGeom prst="rect">
              <a:avLst/>
            </a:prstGeom>
            <a:no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5/2022</a:t>
              </a:r>
            </a:p>
          </p:txBody>
        </p:sp>
        <p:cxnSp>
          <p:nvCxnSpPr>
            <p:cNvPr id="17" name="Straight Connector 16">
              <a:extLst>
                <a:ext uri="{FF2B5EF4-FFF2-40B4-BE49-F238E27FC236}">
                  <a16:creationId xmlns:a16="http://schemas.microsoft.com/office/drawing/2014/main" id="{61B17CEB-E7CD-AB5B-DBAE-47AEF2A0F309}"/>
                </a:ext>
              </a:extLst>
            </p:cNvPr>
            <p:cNvCxnSpPr>
              <a:cxnSpLocks/>
            </p:cNvCxnSpPr>
            <p:nvPr/>
          </p:nvCxnSpPr>
          <p:spPr>
            <a:xfrm flipV="1">
              <a:off x="1153590" y="5054167"/>
              <a:ext cx="0" cy="461318"/>
            </a:xfrm>
            <a:prstGeom prst="line">
              <a:avLst/>
            </a:prstGeom>
            <a:ln w="38100">
              <a:solidFill>
                <a:schemeClr val="accent1">
                  <a:lumMod val="50000"/>
                </a:schemeClr>
              </a:solidFill>
            </a:ln>
          </p:spPr>
          <p:style>
            <a:lnRef idx="1">
              <a:schemeClr val="accent5"/>
            </a:lnRef>
            <a:fillRef idx="0">
              <a:schemeClr val="accent5"/>
            </a:fillRef>
            <a:effectRef idx="0">
              <a:schemeClr val="accent5"/>
            </a:effectRef>
            <a:fontRef idx="minor">
              <a:schemeClr val="tx1"/>
            </a:fontRef>
          </p:style>
        </p:cxnSp>
        <p:cxnSp>
          <p:nvCxnSpPr>
            <p:cNvPr id="18" name="Straight Connector 17">
              <a:extLst>
                <a:ext uri="{FF2B5EF4-FFF2-40B4-BE49-F238E27FC236}">
                  <a16:creationId xmlns:a16="http://schemas.microsoft.com/office/drawing/2014/main" id="{75A358B4-805C-2E86-B64A-F1E314FD5254}"/>
                </a:ext>
              </a:extLst>
            </p:cNvPr>
            <p:cNvCxnSpPr>
              <a:cxnSpLocks/>
            </p:cNvCxnSpPr>
            <p:nvPr/>
          </p:nvCxnSpPr>
          <p:spPr>
            <a:xfrm flipV="1">
              <a:off x="2395434" y="4133261"/>
              <a:ext cx="0" cy="1424494"/>
            </a:xfrm>
            <a:prstGeom prst="line">
              <a:avLst/>
            </a:prstGeom>
            <a:ln w="38100">
              <a:solidFill>
                <a:schemeClr val="accent1">
                  <a:lumMod val="50000"/>
                </a:schemeClr>
              </a:solidFill>
            </a:ln>
          </p:spPr>
          <p:style>
            <a:lnRef idx="1">
              <a:schemeClr val="accent5"/>
            </a:lnRef>
            <a:fillRef idx="0">
              <a:schemeClr val="accent5"/>
            </a:fillRef>
            <a:effectRef idx="0">
              <a:schemeClr val="accent5"/>
            </a:effectRef>
            <a:fontRef idx="minor">
              <a:schemeClr val="tx1"/>
            </a:fontRef>
          </p:style>
        </p:cxnSp>
        <p:sp>
          <p:nvSpPr>
            <p:cNvPr id="22" name="Rectangle: Rounded Corners 21">
              <a:extLst>
                <a:ext uri="{FF2B5EF4-FFF2-40B4-BE49-F238E27FC236}">
                  <a16:creationId xmlns:a16="http://schemas.microsoft.com/office/drawing/2014/main" id="{16B6ED8D-413B-D947-2B19-1526FA5C9111}"/>
                </a:ext>
              </a:extLst>
            </p:cNvPr>
            <p:cNvSpPr/>
            <p:nvPr/>
          </p:nvSpPr>
          <p:spPr>
            <a:xfrm>
              <a:off x="4414864" y="4315500"/>
              <a:ext cx="2495609" cy="712713"/>
            </a:xfrm>
            <a:prstGeom prst="roundRect">
              <a:avLst/>
            </a:prstGeom>
            <a:solidFill>
              <a:schemeClr val="accent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Sacituzumab govitecan (2L+)</a:t>
              </a:r>
              <a:r>
                <a:rPr kumimoji="0" lang="en-US" sz="2000" b="1" i="0" u="none" strike="noStrike" kern="1200" cap="none" spc="0" normalizeH="0" baseline="30000" noProof="0" dirty="0">
                  <a:ln>
                    <a:noFill/>
                  </a:ln>
                  <a:solidFill>
                    <a:prstClr val="black"/>
                  </a:solidFill>
                  <a:effectLst/>
                  <a:uLnTx/>
                  <a:uFillTx/>
                  <a:latin typeface="Calibri"/>
                  <a:ea typeface="+mn-ea"/>
                  <a:cs typeface="+mn-cs"/>
                </a:rPr>
                <a:t>§</a:t>
              </a:r>
            </a:p>
          </p:txBody>
        </p:sp>
        <p:sp>
          <p:nvSpPr>
            <p:cNvPr id="23" name="Rectangle: Rounded Corners 22">
              <a:extLst>
                <a:ext uri="{FF2B5EF4-FFF2-40B4-BE49-F238E27FC236}">
                  <a16:creationId xmlns:a16="http://schemas.microsoft.com/office/drawing/2014/main" id="{B25225FC-9DA6-9C6F-9493-B4A5C4199A8A}"/>
                </a:ext>
              </a:extLst>
            </p:cNvPr>
            <p:cNvSpPr/>
            <p:nvPr/>
          </p:nvSpPr>
          <p:spPr>
            <a:xfrm>
              <a:off x="2950284" y="2692211"/>
              <a:ext cx="2416631" cy="712713"/>
            </a:xfrm>
            <a:prstGeom prst="roundRect">
              <a:avLst/>
            </a:prstGeom>
            <a:solidFill>
              <a:schemeClr val="accent2"/>
            </a:solidFill>
            <a:ln w="1905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Pembrolizumab + CT (1L)</a:t>
              </a:r>
              <a:r>
                <a:rPr kumimoji="0" lang="en-US" sz="2000" b="0" i="0" u="none" strike="noStrike" kern="1200" cap="none" spc="0" normalizeH="0" baseline="30000" noProof="0" dirty="0">
                  <a:ln>
                    <a:noFill/>
                  </a:ln>
                  <a:solidFill>
                    <a:prstClr val="black"/>
                  </a:solidFill>
                  <a:effectLst/>
                  <a:uLnTx/>
                  <a:uFillTx/>
                  <a:latin typeface="Calibri"/>
                  <a:ea typeface="+mn-ea"/>
                  <a:cs typeface="+mn-cs"/>
                </a:rPr>
                <a:t>‡</a:t>
              </a: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Rectangle: Rounded Corners 23">
              <a:extLst>
                <a:ext uri="{FF2B5EF4-FFF2-40B4-BE49-F238E27FC236}">
                  <a16:creationId xmlns:a16="http://schemas.microsoft.com/office/drawing/2014/main" id="{71986727-73C8-E0DF-9254-50E86428FC88}"/>
                </a:ext>
              </a:extLst>
            </p:cNvPr>
            <p:cNvSpPr/>
            <p:nvPr/>
          </p:nvSpPr>
          <p:spPr>
            <a:xfrm>
              <a:off x="5794066" y="3320487"/>
              <a:ext cx="2773152" cy="712713"/>
            </a:xfrm>
            <a:prstGeom prst="roundRect">
              <a:avLst/>
            </a:prstGeom>
            <a:solidFill>
              <a:schemeClr val="accent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Trastuzumab deruxtecan (2L+)</a:t>
              </a:r>
              <a:r>
                <a:rPr kumimoji="0" lang="en-US" sz="2000" b="1" i="0" u="none" strike="noStrike" kern="1200" cap="none" spc="0" normalizeH="0" baseline="30000" noProof="0" dirty="0">
                  <a:ln>
                    <a:noFill/>
                  </a:ln>
                  <a:solidFill>
                    <a:prstClr val="black"/>
                  </a:solidFill>
                  <a:effectLst/>
                  <a:uLnTx/>
                  <a:uFillTx/>
                  <a:latin typeface="Calibri"/>
                  <a:ea typeface="+mn-ea"/>
                  <a:cs typeface="+mn-cs"/>
                </a:rPr>
                <a:t>¶</a:t>
              </a:r>
            </a:p>
          </p:txBody>
        </p:sp>
        <p:cxnSp>
          <p:nvCxnSpPr>
            <p:cNvPr id="38" name="Straight Connector 37">
              <a:extLst>
                <a:ext uri="{FF2B5EF4-FFF2-40B4-BE49-F238E27FC236}">
                  <a16:creationId xmlns:a16="http://schemas.microsoft.com/office/drawing/2014/main" id="{665F2303-20FF-9D0E-1342-80E331C4C23E}"/>
                </a:ext>
              </a:extLst>
            </p:cNvPr>
            <p:cNvCxnSpPr>
              <a:cxnSpLocks/>
            </p:cNvCxnSpPr>
            <p:nvPr/>
          </p:nvCxnSpPr>
          <p:spPr>
            <a:xfrm flipV="1">
              <a:off x="5662668" y="5054167"/>
              <a:ext cx="0" cy="461318"/>
            </a:xfrm>
            <a:prstGeom prst="line">
              <a:avLst/>
            </a:prstGeom>
            <a:ln w="38100">
              <a:solidFill>
                <a:schemeClr val="accent1">
                  <a:lumMod val="50000"/>
                </a:schemeClr>
              </a:solidFill>
            </a:ln>
          </p:spPr>
          <p:style>
            <a:lnRef idx="1">
              <a:schemeClr val="accent5"/>
            </a:lnRef>
            <a:fillRef idx="0">
              <a:schemeClr val="accent5"/>
            </a:fillRef>
            <a:effectRef idx="0">
              <a:schemeClr val="accent5"/>
            </a:effectRef>
            <a:fontRef idx="minor">
              <a:schemeClr val="tx1"/>
            </a:fontRef>
          </p:style>
        </p:cxnSp>
        <p:cxnSp>
          <p:nvCxnSpPr>
            <p:cNvPr id="40" name="Straight Connector 39">
              <a:extLst>
                <a:ext uri="{FF2B5EF4-FFF2-40B4-BE49-F238E27FC236}">
                  <a16:creationId xmlns:a16="http://schemas.microsoft.com/office/drawing/2014/main" id="{D31C1791-E626-4D76-1727-39B7335D4BE4}"/>
                </a:ext>
              </a:extLst>
            </p:cNvPr>
            <p:cNvCxnSpPr>
              <a:cxnSpLocks/>
            </p:cNvCxnSpPr>
            <p:nvPr/>
          </p:nvCxnSpPr>
          <p:spPr>
            <a:xfrm flipH="1" flipV="1">
              <a:off x="7179554" y="4024287"/>
              <a:ext cx="14535" cy="1510055"/>
            </a:xfrm>
            <a:prstGeom prst="line">
              <a:avLst/>
            </a:prstGeom>
            <a:ln w="38100">
              <a:solidFill>
                <a:schemeClr val="accent1">
                  <a:lumMod val="50000"/>
                </a:schemeClr>
              </a:solidFill>
            </a:ln>
          </p:spPr>
          <p:style>
            <a:lnRef idx="1">
              <a:schemeClr val="accent5"/>
            </a:lnRef>
            <a:fillRef idx="0">
              <a:schemeClr val="accent5"/>
            </a:fillRef>
            <a:effectRef idx="0">
              <a:schemeClr val="accent5"/>
            </a:effectRef>
            <a:fontRef idx="minor">
              <a:schemeClr val="tx1"/>
            </a:fontRef>
          </p:style>
        </p:cxnSp>
        <p:sp>
          <p:nvSpPr>
            <p:cNvPr id="68" name="Rectangle: Rounded Corners 67">
              <a:extLst>
                <a:ext uri="{FF2B5EF4-FFF2-40B4-BE49-F238E27FC236}">
                  <a16:creationId xmlns:a16="http://schemas.microsoft.com/office/drawing/2014/main" id="{CAB6CF57-B079-4536-AC97-6B211B63D07B}"/>
                </a:ext>
              </a:extLst>
            </p:cNvPr>
            <p:cNvSpPr/>
            <p:nvPr/>
          </p:nvSpPr>
          <p:spPr>
            <a:xfrm>
              <a:off x="280589" y="4377444"/>
              <a:ext cx="1735358" cy="712713"/>
            </a:xfrm>
            <a:prstGeom prst="roundRect">
              <a:avLst/>
            </a:prstGeom>
            <a:solidFill>
              <a:schemeClr val="accent6">
                <a:lumMod val="90000"/>
              </a:schemeClr>
            </a:solidFill>
            <a:ln w="1905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Olaparib* </a:t>
              </a:r>
            </a:p>
          </p:txBody>
        </p:sp>
        <p:sp>
          <p:nvSpPr>
            <p:cNvPr id="69" name="Rectangle: Rounded Corners 68">
              <a:extLst>
                <a:ext uri="{FF2B5EF4-FFF2-40B4-BE49-F238E27FC236}">
                  <a16:creationId xmlns:a16="http://schemas.microsoft.com/office/drawing/2014/main" id="{DDDFE740-EED8-4A72-841A-C57F024E9129}"/>
                </a:ext>
              </a:extLst>
            </p:cNvPr>
            <p:cNvSpPr/>
            <p:nvPr/>
          </p:nvSpPr>
          <p:spPr>
            <a:xfrm>
              <a:off x="1418579" y="3470062"/>
              <a:ext cx="1988283" cy="712713"/>
            </a:xfrm>
            <a:prstGeom prst="roundRect">
              <a:avLst/>
            </a:prstGeom>
            <a:solidFill>
              <a:schemeClr val="accent6">
                <a:lumMod val="90000"/>
              </a:schemeClr>
            </a:solidFill>
            <a:ln w="1905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Talazoparib</a:t>
              </a:r>
              <a:r>
                <a:rPr kumimoji="0" lang="en-US" sz="2000" b="1" i="0" u="none" strike="noStrike" kern="1200" cap="none" spc="0" normalizeH="0" baseline="30000" noProof="0" dirty="0">
                  <a:ln>
                    <a:noFill/>
                  </a:ln>
                  <a:solidFill>
                    <a:prstClr val="black"/>
                  </a:solidFill>
                  <a:effectLst/>
                  <a:uLnTx/>
                  <a:uFillTx/>
                  <a:latin typeface="Calibri"/>
                  <a:ea typeface="+mn-ea"/>
                  <a:cs typeface="+mn-cs"/>
                </a:rPr>
                <a:t>†</a:t>
              </a:r>
            </a:p>
          </p:txBody>
        </p:sp>
        <p:cxnSp>
          <p:nvCxnSpPr>
            <p:cNvPr id="3" name="Straight Connector 2">
              <a:extLst>
                <a:ext uri="{FF2B5EF4-FFF2-40B4-BE49-F238E27FC236}">
                  <a16:creationId xmlns:a16="http://schemas.microsoft.com/office/drawing/2014/main" id="{5429E74F-2FA1-960E-5112-F983D58AC43D}"/>
                </a:ext>
              </a:extLst>
            </p:cNvPr>
            <p:cNvCxnSpPr>
              <a:cxnSpLocks/>
              <a:endCxn id="23" idx="2"/>
            </p:cNvCxnSpPr>
            <p:nvPr/>
          </p:nvCxnSpPr>
          <p:spPr>
            <a:xfrm flipH="1" flipV="1">
              <a:off x="4158600" y="3404924"/>
              <a:ext cx="34017" cy="2187164"/>
            </a:xfrm>
            <a:prstGeom prst="line">
              <a:avLst/>
            </a:prstGeom>
            <a:ln w="38100">
              <a:solidFill>
                <a:schemeClr val="accent1">
                  <a:lumMod val="50000"/>
                </a:schemeClr>
              </a:solidFill>
            </a:ln>
          </p:spPr>
          <p:style>
            <a:lnRef idx="1">
              <a:schemeClr val="accent5"/>
            </a:lnRef>
            <a:fillRef idx="0">
              <a:schemeClr val="accent5"/>
            </a:fillRef>
            <a:effectRef idx="0">
              <a:schemeClr val="accent5"/>
            </a:effectRef>
            <a:fontRef idx="minor">
              <a:schemeClr val="tx1"/>
            </a:fontRef>
          </p:style>
        </p:cxnSp>
      </p:grpSp>
      <p:sp>
        <p:nvSpPr>
          <p:cNvPr id="1040" name="Rectangle: Rounded Corners 1039">
            <a:extLst>
              <a:ext uri="{FF2B5EF4-FFF2-40B4-BE49-F238E27FC236}">
                <a16:creationId xmlns:a16="http://schemas.microsoft.com/office/drawing/2014/main" id="{897EA532-2A81-3307-FC90-3816D5BA331E}"/>
              </a:ext>
            </a:extLst>
          </p:cNvPr>
          <p:cNvSpPr/>
          <p:nvPr/>
        </p:nvSpPr>
        <p:spPr>
          <a:xfrm>
            <a:off x="1163757" y="4770905"/>
            <a:ext cx="541062" cy="340523"/>
          </a:xfrm>
          <a:prstGeom prst="roundRect">
            <a:avLst/>
          </a:prstGeom>
          <a:solidFill>
            <a:schemeClr val="accent6">
              <a:lumMod val="90000"/>
            </a:schemeClr>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endParaRPr kumimoji="0" lang="en-US" sz="2333" b="0" i="0" u="none" strike="noStrike" kern="1200" cap="none" spc="0" normalizeH="0" baseline="0" noProof="0" dirty="0">
              <a:ln>
                <a:noFill/>
              </a:ln>
              <a:solidFill>
                <a:prstClr val="white"/>
              </a:solidFill>
              <a:effectLst/>
              <a:uLnTx/>
              <a:uFillTx/>
              <a:latin typeface="Calibri"/>
              <a:ea typeface="+mn-ea"/>
              <a:cs typeface="+mn-cs"/>
            </a:endParaRPr>
          </a:p>
        </p:txBody>
      </p:sp>
      <p:sp>
        <p:nvSpPr>
          <p:cNvPr id="1043" name="TextBox 1042">
            <a:extLst>
              <a:ext uri="{FF2B5EF4-FFF2-40B4-BE49-F238E27FC236}">
                <a16:creationId xmlns:a16="http://schemas.microsoft.com/office/drawing/2014/main" id="{6D6B53B9-C2C3-AD79-D5A2-87447875F28B}"/>
              </a:ext>
            </a:extLst>
          </p:cNvPr>
          <p:cNvSpPr txBox="1"/>
          <p:nvPr/>
        </p:nvSpPr>
        <p:spPr>
          <a:xfrm>
            <a:off x="1685036" y="4729289"/>
            <a:ext cx="2759681" cy="451342"/>
          </a:xfrm>
          <a:prstGeom prst="rect">
            <a:avLst/>
          </a:prstGeom>
          <a:noFill/>
        </p:spPr>
        <p:txBody>
          <a:bodyPr wrap="square" rtlCol="0">
            <a:spAutoFit/>
          </a:bodyPr>
          <a:lstStyle/>
          <a:p>
            <a:pPr marL="0" marR="0" lvl="0" indent="0" algn="l" defTabSz="1088365" rtl="0" eaLnBrk="1" fontAlgn="auto" latinLnBrk="0" hangingPunct="1">
              <a:lnSpc>
                <a:spcPct val="100000"/>
              </a:lnSpc>
              <a:spcBef>
                <a:spcPts val="0"/>
              </a:spcBef>
              <a:spcAft>
                <a:spcPts val="1333"/>
              </a:spcAft>
              <a:buClrTx/>
              <a:buSzTx/>
              <a:buFontTx/>
              <a:buNone/>
              <a:tabLst/>
              <a:defRPr/>
            </a:pPr>
            <a:r>
              <a:rPr kumimoji="0" lang="en-US" sz="2333" b="0" i="0" u="none" strike="noStrike" kern="1200" cap="none" spc="0" normalizeH="0" baseline="0" noProof="0" dirty="0">
                <a:ln>
                  <a:noFill/>
                </a:ln>
                <a:solidFill>
                  <a:prstClr val="black"/>
                </a:solidFill>
                <a:effectLst/>
                <a:uLnTx/>
                <a:uFillTx/>
                <a:latin typeface="Calibri"/>
                <a:ea typeface="+mn-ea"/>
                <a:cs typeface="+mn-cs"/>
              </a:rPr>
              <a:t>PARPi</a:t>
            </a:r>
          </a:p>
        </p:txBody>
      </p:sp>
      <p:sp>
        <p:nvSpPr>
          <p:cNvPr id="16" name="Rectangle: Rounded Corners 15">
            <a:extLst>
              <a:ext uri="{FF2B5EF4-FFF2-40B4-BE49-F238E27FC236}">
                <a16:creationId xmlns:a16="http://schemas.microsoft.com/office/drawing/2014/main" id="{DEFCBB6B-5979-86C8-4D74-14A7F7386652}"/>
              </a:ext>
            </a:extLst>
          </p:cNvPr>
          <p:cNvSpPr/>
          <p:nvPr/>
        </p:nvSpPr>
        <p:spPr>
          <a:xfrm>
            <a:off x="5477259" y="4770905"/>
            <a:ext cx="541062" cy="340523"/>
          </a:xfrm>
          <a:prstGeom prst="roundRect">
            <a:avLst/>
          </a:prstGeom>
          <a:solidFill>
            <a:schemeClr val="accent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endParaRPr kumimoji="0" lang="en-US" sz="2333" b="0" i="0" u="none" strike="noStrike" kern="1200" cap="none" spc="0" normalizeH="0" baseline="0" noProof="0" dirty="0">
              <a:ln>
                <a:noFill/>
              </a:ln>
              <a:solidFill>
                <a:prstClr val="white"/>
              </a:solidFill>
              <a:effectLst/>
              <a:uLnTx/>
              <a:uFillTx/>
              <a:latin typeface="Calibri"/>
              <a:ea typeface="+mn-ea"/>
              <a:cs typeface="+mn-cs"/>
            </a:endParaRPr>
          </a:p>
        </p:txBody>
      </p:sp>
      <p:sp>
        <p:nvSpPr>
          <p:cNvPr id="33" name="Rectangle: Rounded Corners 32">
            <a:extLst>
              <a:ext uri="{FF2B5EF4-FFF2-40B4-BE49-F238E27FC236}">
                <a16:creationId xmlns:a16="http://schemas.microsoft.com/office/drawing/2014/main" id="{8F635B63-0264-9F05-00ED-DF7016B45C67}"/>
              </a:ext>
            </a:extLst>
          </p:cNvPr>
          <p:cNvSpPr/>
          <p:nvPr/>
        </p:nvSpPr>
        <p:spPr>
          <a:xfrm>
            <a:off x="2675277" y="4770905"/>
            <a:ext cx="541062" cy="340523"/>
          </a:xfrm>
          <a:prstGeom prst="roundRect">
            <a:avLst/>
          </a:prstGeom>
          <a:solidFill>
            <a:schemeClr val="accent2"/>
          </a:solidFill>
          <a:ln w="12700">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endParaRPr kumimoji="0" lang="en-US" sz="2333" b="0" i="0" u="none" strike="noStrike" kern="1200" cap="none" spc="0" normalizeH="0" baseline="0" noProof="0" dirty="0">
              <a:ln>
                <a:noFill/>
              </a:ln>
              <a:solidFill>
                <a:prstClr val="white"/>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87269B36-1984-B72B-7935-AA1AA569BBB9}"/>
              </a:ext>
            </a:extLst>
          </p:cNvPr>
          <p:cNvSpPr txBox="1"/>
          <p:nvPr/>
        </p:nvSpPr>
        <p:spPr>
          <a:xfrm>
            <a:off x="3216352" y="4729289"/>
            <a:ext cx="2144929" cy="451342"/>
          </a:xfrm>
          <a:prstGeom prst="rect">
            <a:avLst/>
          </a:prstGeom>
          <a:noFill/>
        </p:spPr>
        <p:txBody>
          <a:bodyPr wrap="square" rtlCol="0">
            <a:spAutoFit/>
          </a:bodyPr>
          <a:lstStyle/>
          <a:p>
            <a:pPr marL="0" marR="0" lvl="0" indent="0" algn="l" defTabSz="1088365" rtl="0" eaLnBrk="1" fontAlgn="auto" latinLnBrk="0" hangingPunct="1">
              <a:lnSpc>
                <a:spcPct val="100000"/>
              </a:lnSpc>
              <a:spcBef>
                <a:spcPts val="0"/>
              </a:spcBef>
              <a:spcAft>
                <a:spcPts val="1333"/>
              </a:spcAft>
              <a:buClrTx/>
              <a:buSzTx/>
              <a:buFontTx/>
              <a:buNone/>
              <a:tabLst/>
              <a:defRPr/>
            </a:pPr>
            <a:r>
              <a:rPr kumimoji="0" lang="en-US" sz="2333" b="0" i="0" u="none" strike="noStrike" kern="1200" cap="none" spc="0" normalizeH="0" baseline="0" noProof="0" dirty="0">
                <a:ln>
                  <a:noFill/>
                </a:ln>
                <a:solidFill>
                  <a:prstClr val="black"/>
                </a:solidFill>
                <a:effectLst/>
                <a:uLnTx/>
                <a:uFillTx/>
                <a:latin typeface="Calibri"/>
                <a:ea typeface="+mn-ea"/>
                <a:cs typeface="+mn-cs"/>
              </a:rPr>
              <a:t>Immunotherapy</a:t>
            </a:r>
          </a:p>
        </p:txBody>
      </p:sp>
      <p:sp>
        <p:nvSpPr>
          <p:cNvPr id="27" name="TextBox 26">
            <a:extLst>
              <a:ext uri="{FF2B5EF4-FFF2-40B4-BE49-F238E27FC236}">
                <a16:creationId xmlns:a16="http://schemas.microsoft.com/office/drawing/2014/main" id="{55FA7AE4-782B-65CF-74FF-B0AAAC2E47D7}"/>
              </a:ext>
            </a:extLst>
          </p:cNvPr>
          <p:cNvSpPr txBox="1"/>
          <p:nvPr/>
        </p:nvSpPr>
        <p:spPr>
          <a:xfrm>
            <a:off x="157161" y="1207729"/>
            <a:ext cx="11995738" cy="425822"/>
          </a:xfrm>
          <a:prstGeom prst="rect">
            <a:avLst/>
          </a:prstGeom>
          <a:solidFill>
            <a:schemeClr val="bg2"/>
          </a:solid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167" b="1" i="0" u="none" strike="noStrike" kern="1200" cap="none" spc="0" normalizeH="0" baseline="0" noProof="0" dirty="0">
                <a:ln>
                  <a:noFill/>
                </a:ln>
                <a:solidFill>
                  <a:prstClr val="black"/>
                </a:solidFill>
                <a:effectLst/>
                <a:uLnTx/>
                <a:uFillTx/>
                <a:latin typeface="Calibri"/>
                <a:ea typeface="+mn-ea"/>
                <a:cs typeface="+mn-cs"/>
              </a:rPr>
              <a:t>FDA-Approved</a:t>
            </a:r>
          </a:p>
        </p:txBody>
      </p:sp>
      <p:sp>
        <p:nvSpPr>
          <p:cNvPr id="32" name="Rectangle: Rounded Corners 31">
            <a:extLst>
              <a:ext uri="{FF2B5EF4-FFF2-40B4-BE49-F238E27FC236}">
                <a16:creationId xmlns:a16="http://schemas.microsoft.com/office/drawing/2014/main" id="{8551E240-922E-251D-8D55-20AF7CA4E89B}"/>
              </a:ext>
            </a:extLst>
          </p:cNvPr>
          <p:cNvSpPr/>
          <p:nvPr/>
        </p:nvSpPr>
        <p:spPr>
          <a:xfrm>
            <a:off x="8594892" y="1852790"/>
            <a:ext cx="3354208" cy="1112402"/>
          </a:xfrm>
          <a:prstGeom prst="roundRect">
            <a:avLst>
              <a:gd name="adj" fmla="val 12743"/>
            </a:avLst>
          </a:prstGeom>
          <a:gradFill flip="none" rotWithShape="1">
            <a:gsLst>
              <a:gs pos="21000">
                <a:schemeClr val="accent1"/>
              </a:gs>
              <a:gs pos="76000">
                <a:schemeClr val="accent2">
                  <a:lumMod val="60000"/>
                  <a:lumOff val="40000"/>
                  <a:shade val="67500"/>
                  <a:satMod val="115000"/>
                </a:schemeClr>
              </a:gs>
              <a:gs pos="100000">
                <a:schemeClr val="accent2"/>
              </a:gs>
            </a:gsLst>
            <a:lin ang="5400000" scaled="1"/>
            <a:tileRect/>
          </a:gra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1833" b="1" i="0" u="none" strike="noStrike" kern="1200" cap="none" spc="0" normalizeH="0" baseline="0" noProof="0" dirty="0">
                <a:ln>
                  <a:noFill/>
                </a:ln>
                <a:solidFill>
                  <a:prstClr val="black"/>
                </a:solidFill>
                <a:effectLst/>
                <a:uLnTx/>
                <a:uFillTx/>
                <a:latin typeface="Calibri"/>
                <a:ea typeface="+mn-ea"/>
                <a:cs typeface="+mn-cs"/>
              </a:rPr>
              <a:t>Sacituzumab govitecan +</a:t>
            </a:r>
          </a:p>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1833" b="1" i="0" u="none" strike="noStrike" kern="1200" cap="none" spc="0" normalizeH="0" baseline="0" noProof="0" dirty="0">
                <a:ln>
                  <a:noFill/>
                </a:ln>
                <a:solidFill>
                  <a:prstClr val="black"/>
                </a:solidFill>
                <a:effectLst/>
                <a:uLnTx/>
                <a:uFillTx/>
                <a:latin typeface="Calibri"/>
                <a:ea typeface="+mn-ea"/>
                <a:cs typeface="+mn-cs"/>
              </a:rPr>
              <a:t>pembrolizumab </a:t>
            </a:r>
          </a:p>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0" normalizeH="0" baseline="0" noProof="0" dirty="0">
                <a:ln>
                  <a:noFill/>
                </a:ln>
                <a:solidFill>
                  <a:prstClr val="black"/>
                </a:solidFill>
                <a:effectLst/>
                <a:uLnTx/>
                <a:uFillTx/>
                <a:latin typeface="Calibri"/>
                <a:ea typeface="+mn-ea"/>
                <a:cs typeface="+mn-cs"/>
              </a:rPr>
              <a:t>(1L PD-L1 positive, cat 1 preferred)</a:t>
            </a:r>
          </a:p>
        </p:txBody>
      </p:sp>
      <p:sp>
        <p:nvSpPr>
          <p:cNvPr id="5" name="Rectangle: Rounded Corners 4">
            <a:extLst>
              <a:ext uri="{FF2B5EF4-FFF2-40B4-BE49-F238E27FC236}">
                <a16:creationId xmlns:a16="http://schemas.microsoft.com/office/drawing/2014/main" id="{6883508F-28B6-494A-BC99-D350A59D39F4}"/>
              </a:ext>
            </a:extLst>
          </p:cNvPr>
          <p:cNvSpPr/>
          <p:nvPr/>
        </p:nvSpPr>
        <p:spPr>
          <a:xfrm>
            <a:off x="8624356" y="3022844"/>
            <a:ext cx="3354208" cy="810793"/>
          </a:xfrm>
          <a:prstGeom prst="roundRect">
            <a:avLst/>
          </a:prstGeom>
          <a:solidFill>
            <a:schemeClr val="accent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1833" b="1" i="0" u="none" strike="noStrike" kern="1200" cap="none" spc="0" normalizeH="0" baseline="0" noProof="0" dirty="0">
                <a:ln>
                  <a:noFill/>
                </a:ln>
                <a:solidFill>
                  <a:prstClr val="black"/>
                </a:solidFill>
                <a:effectLst/>
                <a:uLnTx/>
                <a:uFillTx/>
                <a:latin typeface="Calibri"/>
                <a:ea typeface="+mn-ea"/>
                <a:cs typeface="+mn-cs"/>
              </a:rPr>
              <a:t>Sacituzumab govitecan </a:t>
            </a:r>
          </a:p>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0" normalizeH="0" baseline="0" noProof="0" dirty="0">
                <a:ln>
                  <a:noFill/>
                </a:ln>
                <a:solidFill>
                  <a:prstClr val="black"/>
                </a:solidFill>
                <a:effectLst/>
                <a:uLnTx/>
                <a:uFillTx/>
                <a:latin typeface="Calibri"/>
                <a:ea typeface="+mn-ea"/>
                <a:cs typeface="+mn-cs"/>
              </a:rPr>
              <a:t>(1L PD-L1 negative, cat 1 preferred)</a:t>
            </a:r>
            <a:endParaRPr kumimoji="0" lang="en-US" sz="1667" b="0" i="0" u="none" strike="noStrike" kern="1200" cap="none" spc="0" normalizeH="0" baseline="30000" noProof="0" dirty="0">
              <a:ln>
                <a:noFill/>
              </a:ln>
              <a:solidFill>
                <a:prstClr val="black"/>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1390A87A-85C3-DB19-D792-A091B71615CF}"/>
              </a:ext>
            </a:extLst>
          </p:cNvPr>
          <p:cNvSpPr txBox="1"/>
          <p:nvPr/>
        </p:nvSpPr>
        <p:spPr>
          <a:xfrm>
            <a:off x="6481732" y="4172609"/>
            <a:ext cx="1301007" cy="400110"/>
          </a:xfrm>
          <a:prstGeom prst="rect">
            <a:avLst/>
          </a:prstGeom>
          <a:noFill/>
        </p:spPr>
        <p:txBody>
          <a:bodyPr wrap="square" rtlCol="0">
            <a:spAutoFit/>
          </a:bodyP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5/2026</a:t>
            </a:r>
          </a:p>
        </p:txBody>
      </p:sp>
      <p:sp>
        <p:nvSpPr>
          <p:cNvPr id="25" name="Rectangle: Rounded Corners 24">
            <a:extLst>
              <a:ext uri="{FF2B5EF4-FFF2-40B4-BE49-F238E27FC236}">
                <a16:creationId xmlns:a16="http://schemas.microsoft.com/office/drawing/2014/main" id="{22F656D9-CD98-2CA6-D409-FC77277121D9}"/>
              </a:ext>
            </a:extLst>
          </p:cNvPr>
          <p:cNvSpPr/>
          <p:nvPr/>
        </p:nvSpPr>
        <p:spPr>
          <a:xfrm>
            <a:off x="5941708" y="3114604"/>
            <a:ext cx="2228093" cy="593928"/>
          </a:xfrm>
          <a:prstGeom prst="roundRect">
            <a:avLst/>
          </a:prstGeom>
          <a:solidFill>
            <a:schemeClr val="accent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836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a:ea typeface="+mn-ea"/>
                <a:cs typeface="+mn-cs"/>
              </a:rPr>
              <a:t>Datopotamab</a:t>
            </a:r>
            <a:r>
              <a:rPr kumimoji="0" lang="en-US" sz="2000" b="1" i="0" u="none" strike="noStrike" kern="1200" cap="none" spc="0" normalizeH="0" baseline="0" noProof="0" dirty="0">
                <a:ln>
                  <a:noFill/>
                </a:ln>
                <a:solidFill>
                  <a:prstClr val="black"/>
                </a:solidFill>
                <a:effectLst/>
                <a:uLnTx/>
                <a:uFillTx/>
                <a:latin typeface="Calibri"/>
                <a:ea typeface="+mn-ea"/>
                <a:cs typeface="+mn-cs"/>
              </a:rPr>
              <a:t> deruxtecan (1L)</a:t>
            </a:r>
            <a:r>
              <a:rPr kumimoji="0" lang="en-US" sz="2000" b="1" i="0" u="none" strike="noStrike" kern="1200" cap="none" spc="0" normalizeH="0" baseline="30000" noProof="0" dirty="0">
                <a:ln>
                  <a:noFill/>
                </a:ln>
                <a:solidFill>
                  <a:prstClr val="black"/>
                </a:solidFill>
                <a:effectLst/>
                <a:uLnTx/>
                <a:uFillTx/>
                <a:latin typeface="Calibri"/>
                <a:ea typeface="+mn-ea"/>
                <a:cs typeface="+mn-cs"/>
              </a:rPr>
              <a:t>¥</a:t>
            </a:r>
          </a:p>
        </p:txBody>
      </p:sp>
      <p:cxnSp>
        <p:nvCxnSpPr>
          <p:cNvPr id="26" name="Straight Connector 25">
            <a:extLst>
              <a:ext uri="{FF2B5EF4-FFF2-40B4-BE49-F238E27FC236}">
                <a16:creationId xmlns:a16="http://schemas.microsoft.com/office/drawing/2014/main" id="{10BC3309-DD8C-E9D4-B87E-C4201C400D15}"/>
              </a:ext>
            </a:extLst>
          </p:cNvPr>
          <p:cNvCxnSpPr>
            <a:cxnSpLocks/>
          </p:cNvCxnSpPr>
          <p:nvPr/>
        </p:nvCxnSpPr>
        <p:spPr>
          <a:xfrm flipV="1">
            <a:off x="6974096" y="3707450"/>
            <a:ext cx="0" cy="384432"/>
          </a:xfrm>
          <a:prstGeom prst="line">
            <a:avLst/>
          </a:prstGeom>
          <a:ln w="38100">
            <a:solidFill>
              <a:schemeClr val="accent1">
                <a:lumMod val="50000"/>
              </a:schemeClr>
            </a:solidFill>
          </a:ln>
        </p:spPr>
        <p:style>
          <a:lnRef idx="1">
            <a:schemeClr val="accent5"/>
          </a:lnRef>
          <a:fillRef idx="0">
            <a:schemeClr val="accent5"/>
          </a:fillRef>
          <a:effectRef idx="0">
            <a:schemeClr val="accent5"/>
          </a:effectRef>
          <a:fontRef idx="minor">
            <a:schemeClr val="tx1"/>
          </a:fontRef>
        </p:style>
      </p:cxnSp>
      <p:sp>
        <p:nvSpPr>
          <p:cNvPr id="6" name="TextBox 5">
            <a:extLst>
              <a:ext uri="{FF2B5EF4-FFF2-40B4-BE49-F238E27FC236}">
                <a16:creationId xmlns:a16="http://schemas.microsoft.com/office/drawing/2014/main" id="{1B8FD06A-9515-96A4-DE65-B801508A9C2D}"/>
              </a:ext>
            </a:extLst>
          </p:cNvPr>
          <p:cNvSpPr txBox="1"/>
          <p:nvPr/>
        </p:nvSpPr>
        <p:spPr>
          <a:xfrm>
            <a:off x="9699784" y="4131667"/>
            <a:ext cx="93326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6/2026</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719043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D007E6C-2385-BD77-27F6-3AF329241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A78D9-ECD2-5014-28C6-7992950F85D8}"/>
              </a:ext>
            </a:extLst>
          </p:cNvPr>
          <p:cNvSpPr>
            <a:spLocks noGrp="1"/>
          </p:cNvSpPr>
          <p:nvPr>
            <p:ph type="title"/>
          </p:nvPr>
        </p:nvSpPr>
        <p:spPr>
          <a:xfrm>
            <a:off x="612000" y="169992"/>
            <a:ext cx="9532125" cy="831600"/>
          </a:xfrm>
        </p:spPr>
        <p:txBody>
          <a:bodyPr/>
          <a:lstStyle/>
          <a:p>
            <a:r>
              <a:rPr lang="en-US" sz="2800" noProof="0" dirty="0"/>
              <a:t>ASCENT-04: Untreated PD-L1+ metastatic TNBC treated with sacituzumab govitecan + pembrolizumab vs chemo + </a:t>
            </a:r>
            <a:r>
              <a:rPr lang="en-US" sz="2800" noProof="0" dirty="0" err="1"/>
              <a:t>pembro</a:t>
            </a:r>
            <a:endParaRPr lang="en-US" sz="2800" noProof="0" dirty="0"/>
          </a:p>
        </p:txBody>
      </p:sp>
      <p:sp>
        <p:nvSpPr>
          <p:cNvPr id="4" name="Text Placeholder 3">
            <a:extLst>
              <a:ext uri="{FF2B5EF4-FFF2-40B4-BE49-F238E27FC236}">
                <a16:creationId xmlns:a16="http://schemas.microsoft.com/office/drawing/2014/main" id="{A23935F0-602F-98A3-B1CA-7BDA80F3E7F2}"/>
              </a:ext>
            </a:extLst>
          </p:cNvPr>
          <p:cNvSpPr>
            <a:spLocks noGrp="1"/>
          </p:cNvSpPr>
          <p:nvPr>
            <p:ph type="body" sz="quarter" idx="10"/>
          </p:nvPr>
        </p:nvSpPr>
        <p:spPr>
          <a:xfrm>
            <a:off x="616903" y="6217287"/>
            <a:ext cx="11176168" cy="416589"/>
          </a:xfrm>
        </p:spPr>
        <p:txBody>
          <a:bodyPr/>
          <a:lstStyle/>
          <a:p>
            <a:pPr lvl="0" eaLnBrk="1" hangingPunct="1">
              <a:spcBef>
                <a:spcPct val="0"/>
              </a:spcBef>
              <a:spcAft>
                <a:spcPct val="0"/>
              </a:spcAft>
              <a:buClrTx/>
              <a:defRPr/>
            </a:pPr>
            <a:r>
              <a:rPr lang="en-US" kern="1200" baseline="30000">
                <a:solidFill>
                  <a:schemeClr val="tx1"/>
                </a:solidFill>
              </a:rPr>
              <a:t>a</a:t>
            </a:r>
            <a:r>
              <a:rPr lang="en-US" kern="1200">
                <a:solidFill>
                  <a:schemeClr val="tx1"/>
                </a:solidFill>
              </a:rPr>
              <a:t>10mg/kg IV, Days 1, 8 of 21-day cycles. </a:t>
            </a:r>
            <a:r>
              <a:rPr lang="en-US" kern="1200" baseline="30000">
                <a:solidFill>
                  <a:schemeClr val="tx1"/>
                </a:solidFill>
              </a:rPr>
              <a:t>b</a:t>
            </a:r>
            <a:r>
              <a:rPr lang="en-US" kern="1200">
                <a:solidFill>
                  <a:schemeClr val="tx1"/>
                </a:solidFill>
              </a:rPr>
              <a:t>200mg, Day 1 of 21-day cycles. </a:t>
            </a:r>
            <a:r>
              <a:rPr lang="en-US" kern="1200" baseline="30000" err="1">
                <a:solidFill>
                  <a:schemeClr val="tx1"/>
                </a:solidFill>
              </a:rPr>
              <a:t>c</a:t>
            </a:r>
            <a:r>
              <a:rPr lang="en-US" kern="1200" err="1">
                <a:solidFill>
                  <a:schemeClr val="tx1"/>
                </a:solidFill>
              </a:rPr>
              <a:t>Paclitaxel</a:t>
            </a:r>
            <a:r>
              <a:rPr lang="en-US" kern="1200">
                <a:solidFill>
                  <a:schemeClr val="tx1"/>
                </a:solidFill>
              </a:rPr>
              <a:t> or nab-paclitaxel or gemcitabine + carboplatin.</a:t>
            </a:r>
            <a:br>
              <a:rPr lang="en-US" kern="1200">
                <a:solidFill>
                  <a:schemeClr val="tx1"/>
                </a:solidFill>
              </a:rPr>
            </a:br>
            <a:r>
              <a:rPr lang="en-US" noProof="0">
                <a:solidFill>
                  <a:schemeClr val="tx1"/>
                </a:solidFill>
              </a:rPr>
              <a:t>Kalinsky K, et al.  ASCO 2026; Abstract LBA1000</a:t>
            </a:r>
          </a:p>
        </p:txBody>
      </p:sp>
      <p:sp>
        <p:nvSpPr>
          <p:cNvPr id="16" name="TextBox 15">
            <a:extLst>
              <a:ext uri="{FF2B5EF4-FFF2-40B4-BE49-F238E27FC236}">
                <a16:creationId xmlns:a16="http://schemas.microsoft.com/office/drawing/2014/main" id="{E88DD7E9-D2AB-0192-AADD-0F70AF227D2C}"/>
              </a:ext>
            </a:extLst>
          </p:cNvPr>
          <p:cNvSpPr txBox="1"/>
          <p:nvPr/>
        </p:nvSpPr>
        <p:spPr>
          <a:xfrm>
            <a:off x="779290" y="3906986"/>
            <a:ext cx="6371605" cy="1985159"/>
          </a:xfrm>
          <a:prstGeom prst="rect">
            <a:avLst/>
          </a:prstGeom>
          <a:noFill/>
        </p:spPr>
        <p:txBody>
          <a:bodyPr wrap="square" rtlCol="0">
            <a:spAutoFit/>
          </a:bodyPr>
          <a:lstStyle/>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Data cut-off: March 3, 2025</a:t>
            </a:r>
          </a:p>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At data cut-off, median follow-up (range): 14.0 </a:t>
            </a:r>
            <a:r>
              <a:rPr kumimoji="0" lang="en-GB" sz="1800" b="0" i="0" u="none" strike="noStrike" kern="1200" cap="none" spc="0" normalizeH="0" baseline="0" noProof="0" err="1">
                <a:ln>
                  <a:noFill/>
                </a:ln>
                <a:solidFill>
                  <a:srgbClr val="223341"/>
                </a:solidFill>
                <a:effectLst/>
                <a:uLnTx/>
                <a:uFillTx/>
                <a:latin typeface="Calibri" panose="020F0502020204030204"/>
                <a:ea typeface="+mn-ea"/>
                <a:cs typeface="+mn-cs"/>
              </a:rPr>
              <a:t>mo</a:t>
            </a: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 (0.1–28.6)</a:t>
            </a:r>
          </a:p>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PFS2: Time from randomization to first documented progression on next-line therapy per investigator assessment, or death due to any cause, whichever occurred first</a:t>
            </a:r>
          </a:p>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endPar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64E10E8-51F5-2DBD-13C7-24C51115B0F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7350229" y="3803758"/>
            <a:ext cx="3963213" cy="2218864"/>
          </a:xfrm>
          <a:prstGeom prst="rect">
            <a:avLst/>
          </a:prstGeom>
        </p:spPr>
      </p:pic>
      <p:sp>
        <p:nvSpPr>
          <p:cNvPr id="11" name="Rectangle 10">
            <a:extLst>
              <a:ext uri="{FF2B5EF4-FFF2-40B4-BE49-F238E27FC236}">
                <a16:creationId xmlns:a16="http://schemas.microsoft.com/office/drawing/2014/main" id="{F70D668D-211F-8648-FBA4-250A65A906B5}"/>
              </a:ext>
            </a:extLst>
          </p:cNvPr>
          <p:cNvSpPr/>
          <p:nvPr/>
        </p:nvSpPr>
        <p:spPr>
          <a:xfrm>
            <a:off x="2659697" y="3253289"/>
            <a:ext cx="2189018" cy="55418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EEC0B12-275B-630F-E7D5-738C1F225E0E}"/>
              </a:ext>
            </a:extLst>
          </p:cNvPr>
          <p:cNvSpPr/>
          <p:nvPr/>
        </p:nvSpPr>
        <p:spPr>
          <a:xfrm>
            <a:off x="4018143" y="1316871"/>
            <a:ext cx="2203472" cy="831595"/>
          </a:xfrm>
          <a:prstGeom prst="rect">
            <a:avLst/>
          </a:prstGeom>
          <a:solidFill>
            <a:srgbClr val="3E5B7B"/>
          </a:solidFill>
          <a:ln>
            <a:no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Sacituzumab </a:t>
            </a:r>
            <a:r>
              <a:rPr kumimoji="0" lang="en-US" sz="1600" b="1" i="0" u="none" strike="noStrike" kern="1200" cap="none" spc="0" normalizeH="0" baseline="0" noProof="0" err="1">
                <a:ln>
                  <a:noFill/>
                </a:ln>
                <a:solidFill>
                  <a:srgbClr val="FFFFFF"/>
                </a:solidFill>
                <a:effectLst/>
                <a:uLnTx/>
                <a:uFillTx/>
                <a:latin typeface="Calibri" panose="020F0502020204030204"/>
                <a:ea typeface="+mn-ea"/>
                <a:cs typeface="+mn-cs"/>
              </a:rPr>
              <a:t>govitecan</a:t>
            </a:r>
            <a:r>
              <a:rPr kumimoji="0" lang="en-US" sz="1600" b="1" i="0" u="none" strike="noStrike" kern="1200" cap="none" spc="0" normalizeH="0" baseline="30000" noProof="0" err="1">
                <a:ln>
                  <a:noFill/>
                </a:ln>
                <a:solidFill>
                  <a:srgbClr val="FFFFFF"/>
                </a:solidFill>
                <a:effectLst/>
                <a:uLnTx/>
                <a:uFillTx/>
                <a:latin typeface="Calibri" panose="020F0502020204030204"/>
                <a:ea typeface="+mn-ea"/>
                <a:cs typeface="+mn-cs"/>
              </a:rPr>
              <a:t>a</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 </a:t>
            </a:r>
            <a:r>
              <a:rPr kumimoji="0" lang="en-US" sz="1600" b="1" i="0" u="none" strike="noStrike" kern="1200" cap="none" spc="0" normalizeH="0" baseline="0" noProof="0" err="1">
                <a:ln>
                  <a:noFill/>
                </a:ln>
                <a:solidFill>
                  <a:srgbClr val="FFFFFF"/>
                </a:solidFill>
                <a:effectLst/>
                <a:uLnTx/>
                <a:uFillTx/>
                <a:latin typeface="Calibri" panose="020F0502020204030204"/>
                <a:ea typeface="+mn-ea"/>
                <a:cs typeface="+mn-cs"/>
              </a:rPr>
              <a:t>pembrolizumab</a:t>
            </a:r>
            <a:r>
              <a:rPr kumimoji="0" lang="en-US" sz="1600" b="1" i="0" u="none" strike="noStrike" kern="1200" cap="none" spc="0" normalizeH="0" baseline="30000" noProof="0" err="1">
                <a:ln>
                  <a:noFill/>
                </a:ln>
                <a:solidFill>
                  <a:srgbClr val="FFFFFF"/>
                </a:solidFill>
                <a:effectLst/>
                <a:uLnTx/>
                <a:uFillTx/>
                <a:latin typeface="Calibri" panose="020F0502020204030204"/>
                <a:ea typeface="+mn-ea"/>
                <a:cs typeface="+mn-cs"/>
              </a:rPr>
              <a:t>b</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(n=221)</a:t>
            </a:r>
          </a:p>
        </p:txBody>
      </p:sp>
      <p:sp>
        <p:nvSpPr>
          <p:cNvPr id="13" name="Rectangle 12">
            <a:extLst>
              <a:ext uri="{FF2B5EF4-FFF2-40B4-BE49-F238E27FC236}">
                <a16:creationId xmlns:a16="http://schemas.microsoft.com/office/drawing/2014/main" id="{5005D7FE-2D8E-BBA5-C1C4-BB1902492EAE}"/>
              </a:ext>
            </a:extLst>
          </p:cNvPr>
          <p:cNvSpPr/>
          <p:nvPr/>
        </p:nvSpPr>
        <p:spPr>
          <a:xfrm>
            <a:off x="4026461" y="2626326"/>
            <a:ext cx="2203472" cy="867645"/>
          </a:xfrm>
          <a:prstGeom prst="rect">
            <a:avLst/>
          </a:prstGeom>
          <a:solidFill>
            <a:srgbClr val="8C2A2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Calibri" panose="020F0502020204030204"/>
                <a:ea typeface="+mn-ea"/>
                <a:cs typeface="+mn-cs"/>
              </a:rPr>
              <a:t>Chemotherapy</a:t>
            </a:r>
            <a:r>
              <a:rPr kumimoji="0" lang="en-US" sz="1600" b="1" i="0" u="none" strike="noStrike" kern="1200" cap="none" spc="0" normalizeH="0" baseline="30000" noProof="0" err="1">
                <a:ln>
                  <a:noFill/>
                </a:ln>
                <a:solidFill>
                  <a:srgbClr val="FFFFFF"/>
                </a:solidFill>
                <a:effectLst/>
                <a:uLnTx/>
                <a:uFillTx/>
                <a:latin typeface="Calibri" panose="020F0502020204030204"/>
                <a:ea typeface="+mn-ea"/>
                <a:cs typeface="+mn-cs"/>
              </a:rPr>
              <a:t>c</a:t>
            </a:r>
            <a:r>
              <a:rPr kumimoji="0" lang="en-US" sz="1600" b="1" i="0" u="none" strike="noStrike" kern="1200" cap="none" spc="0" normalizeH="0" baseline="30000" noProof="0">
                <a:ln>
                  <a:noFill/>
                </a:ln>
                <a:solidFill>
                  <a:srgbClr val="FFFFFF"/>
                </a:solidFill>
                <a:effectLst/>
                <a:uLnTx/>
                <a:uFillTx/>
                <a:latin typeface="Calibri" panose="020F0502020204030204"/>
                <a:ea typeface="+mn-ea"/>
                <a:cs typeface="+mn-cs"/>
              </a:rPr>
              <a:t> </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a:t>
            </a:r>
            <a:r>
              <a:rPr kumimoji="0" lang="en-US" sz="1600" b="1" i="0" u="none" strike="noStrike" kern="1200" cap="none" spc="0" normalizeH="0" baseline="0" noProof="0" err="1">
                <a:ln>
                  <a:noFill/>
                </a:ln>
                <a:solidFill>
                  <a:srgbClr val="FFFFFF"/>
                </a:solidFill>
                <a:effectLst/>
                <a:uLnTx/>
                <a:uFillTx/>
                <a:latin typeface="Calibri" panose="020F0502020204030204"/>
                <a:ea typeface="+mn-ea"/>
                <a:cs typeface="+mn-cs"/>
              </a:rPr>
              <a:t>pembrolizumab</a:t>
            </a:r>
            <a:r>
              <a:rPr kumimoji="0" lang="en-US" sz="1600" b="1" i="0" u="none" strike="noStrike" kern="1200" cap="none" spc="0" normalizeH="0" baseline="30000" noProof="0" err="1">
                <a:ln>
                  <a:noFill/>
                </a:ln>
                <a:solidFill>
                  <a:srgbClr val="FFFFFF"/>
                </a:solidFill>
                <a:effectLst/>
                <a:uLnTx/>
                <a:uFillTx/>
                <a:latin typeface="Calibri" panose="020F0502020204030204"/>
                <a:ea typeface="+mn-ea"/>
                <a:cs typeface="+mn-cs"/>
              </a:rPr>
              <a:t>b</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(n=222)</a:t>
            </a:r>
          </a:p>
        </p:txBody>
      </p:sp>
      <p:sp>
        <p:nvSpPr>
          <p:cNvPr id="14" name="Rectangle: Rounded Corners 13">
            <a:extLst>
              <a:ext uri="{FF2B5EF4-FFF2-40B4-BE49-F238E27FC236}">
                <a16:creationId xmlns:a16="http://schemas.microsoft.com/office/drawing/2014/main" id="{11F63EF1-406B-20D9-3167-E8B5C6D94B5C}"/>
              </a:ext>
            </a:extLst>
          </p:cNvPr>
          <p:cNvSpPr/>
          <p:nvPr/>
        </p:nvSpPr>
        <p:spPr>
          <a:xfrm>
            <a:off x="705547" y="1160021"/>
            <a:ext cx="2301025" cy="2534235"/>
          </a:xfrm>
          <a:prstGeom prst="roundRect">
            <a:avLst/>
          </a:prstGeom>
          <a:solidFill>
            <a:schemeClr val="tx1"/>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rIns="36000" rtlCol="0" anchor="t"/>
          <a:lstStyle/>
          <a:p>
            <a:pPr marL="0" marR="0" lvl="0" indent="0" algn="l" defTabSz="914400" rtl="0" eaLnBrk="1" fontAlgn="base" latinLnBrk="0" hangingPunct="1">
              <a:lnSpc>
                <a:spcPts val="15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Key eligibility</a:t>
            </a:r>
          </a:p>
          <a:p>
            <a:pPr marL="179388" marR="0" lvl="0" indent="-179388" algn="l" defTabSz="914400" rtl="0" eaLnBrk="1" fontAlgn="base" latinLnBrk="0" hangingPunct="1">
              <a:lnSpc>
                <a:spcPts val="1500"/>
              </a:lnSpc>
              <a:spcBef>
                <a:spcPct val="0"/>
              </a:spcBef>
              <a:spcAft>
                <a:spcPct val="0"/>
              </a:spcAft>
              <a:buClrTx/>
              <a:buSzTx/>
              <a:buFont typeface="Calibri" panose="020F0502020204030204" pitchFamily="34" charset="0"/>
              <a:buChar char="–"/>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Previously untreated, locally advanced unresectable or metastatic TNBC</a:t>
            </a:r>
          </a:p>
          <a:p>
            <a:pPr marL="179388" marR="0" lvl="0" indent="-179388" algn="l" defTabSz="914400" rtl="0" eaLnBrk="1" fontAlgn="base" latinLnBrk="0" hangingPunct="1">
              <a:lnSpc>
                <a:spcPts val="1500"/>
              </a:lnSpc>
              <a:spcBef>
                <a:spcPct val="0"/>
              </a:spcBef>
              <a:spcAft>
                <a:spcPct val="0"/>
              </a:spcAft>
              <a:buClrTx/>
              <a:buSzTx/>
              <a:buFont typeface="Calibri" panose="020F0502020204030204" pitchFamily="34" charset="0"/>
              <a:buChar char="–"/>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PD-L1 positive (CPS ≥10 by 22C3 assay)</a:t>
            </a:r>
          </a:p>
          <a:p>
            <a:pPr marL="179388" marR="0" lvl="0" indent="-179388" algn="l" defTabSz="914400" rtl="0" eaLnBrk="1" fontAlgn="base" latinLnBrk="0" hangingPunct="1">
              <a:lnSpc>
                <a:spcPts val="1500"/>
              </a:lnSpc>
              <a:spcBef>
                <a:spcPct val="0"/>
              </a:spcBef>
              <a:spcAft>
                <a:spcPct val="0"/>
              </a:spcAft>
              <a:buClrTx/>
              <a:buSzTx/>
              <a:buFont typeface="Calibri" panose="020F0502020204030204" pitchFamily="34" charset="0"/>
              <a:buChar char="–"/>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≥6 months since treatment in curative setting (prior anti-PD-[L]1 use allowed)</a:t>
            </a:r>
          </a:p>
        </p:txBody>
      </p:sp>
      <p:cxnSp>
        <p:nvCxnSpPr>
          <p:cNvPr id="15" name="Straight Connector 14">
            <a:extLst>
              <a:ext uri="{FF2B5EF4-FFF2-40B4-BE49-F238E27FC236}">
                <a16:creationId xmlns:a16="http://schemas.microsoft.com/office/drawing/2014/main" id="{EAF3CE33-DF25-37D0-C6EF-CE51B9F05BFE}"/>
              </a:ext>
            </a:extLst>
          </p:cNvPr>
          <p:cNvCxnSpPr>
            <a:cxnSpLocks/>
            <a:endCxn id="22" idx="2"/>
          </p:cNvCxnSpPr>
          <p:nvPr/>
        </p:nvCxnSpPr>
        <p:spPr>
          <a:xfrm>
            <a:off x="2847820" y="2360152"/>
            <a:ext cx="236767"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06D22AE-823F-BD9B-5281-43413294E408}"/>
              </a:ext>
            </a:extLst>
          </p:cNvPr>
          <p:cNvGrpSpPr/>
          <p:nvPr/>
        </p:nvGrpSpPr>
        <p:grpSpPr>
          <a:xfrm>
            <a:off x="3348149" y="1730698"/>
            <a:ext cx="686482" cy="1350752"/>
            <a:chOff x="3008872" y="1861019"/>
            <a:chExt cx="834351" cy="3840994"/>
          </a:xfrm>
        </p:grpSpPr>
        <p:cxnSp>
          <p:nvCxnSpPr>
            <p:cNvPr id="18" name="Connector: Elbow 17">
              <a:extLst>
                <a:ext uri="{FF2B5EF4-FFF2-40B4-BE49-F238E27FC236}">
                  <a16:creationId xmlns:a16="http://schemas.microsoft.com/office/drawing/2014/main" id="{255629B6-05AE-43B7-3E3A-933092C5024E}"/>
                </a:ext>
              </a:extLst>
            </p:cNvPr>
            <p:cNvCxnSpPr>
              <a:cxnSpLocks/>
            </p:cNvCxnSpPr>
            <p:nvPr/>
          </p:nvCxnSpPr>
          <p:spPr>
            <a:xfrm flipV="1">
              <a:off x="3008872" y="1861019"/>
              <a:ext cx="834351" cy="185958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0B8B0356-9B6F-C6CA-3122-36ED82C87E4D}"/>
                </a:ext>
              </a:extLst>
            </p:cNvPr>
            <p:cNvCxnSpPr>
              <a:cxnSpLocks/>
            </p:cNvCxnSpPr>
            <p:nvPr/>
          </p:nvCxnSpPr>
          <p:spPr>
            <a:xfrm>
              <a:off x="3008872" y="3741103"/>
              <a:ext cx="834351" cy="196091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58426ED7-A6B4-DB7F-48F9-8A5116DF400D}"/>
              </a:ext>
            </a:extLst>
          </p:cNvPr>
          <p:cNvSpPr/>
          <p:nvPr/>
        </p:nvSpPr>
        <p:spPr>
          <a:xfrm>
            <a:off x="9354421" y="1307990"/>
            <a:ext cx="1959022" cy="2077978"/>
          </a:xfrm>
          <a:prstGeom prst="rect">
            <a:avLst/>
          </a:prstGeom>
          <a:solidFill>
            <a:schemeClr val="accent2">
              <a:lumMod val="20000"/>
              <a:lumOff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marL="0" marR="0" lvl="0" indent="0" algn="l" defTabSz="914400" rtl="0" eaLnBrk="1" fontAlgn="base" latinLnBrk="0" hangingPunct="1">
              <a:lnSpc>
                <a:spcPts val="1940"/>
              </a:lnSpc>
              <a:spcBef>
                <a:spcPct val="0"/>
              </a:spcBef>
              <a:spcAft>
                <a:spcPts val="200"/>
              </a:spcAft>
              <a:buClrTx/>
              <a:buSzTx/>
              <a:buFontTx/>
              <a:buNone/>
              <a:tabLst/>
              <a:defRPr/>
            </a:pPr>
            <a:r>
              <a:rPr kumimoji="0" lang="en-US" sz="1400" b="1" i="0" u="none" strike="noStrike" kern="1200" cap="none" spc="0" normalizeH="0" baseline="0" noProof="0">
                <a:ln>
                  <a:noFill/>
                </a:ln>
                <a:solidFill>
                  <a:srgbClr val="223341"/>
                </a:solidFill>
                <a:effectLst/>
                <a:uLnTx/>
                <a:uFillTx/>
                <a:latin typeface="Calibri" panose="020F0502020204030204"/>
                <a:ea typeface="+mn-ea"/>
                <a:cs typeface="+mn-cs"/>
              </a:rPr>
              <a:t>Primary endpoint:</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223341"/>
                </a:solidFill>
                <a:effectLst/>
                <a:uLnTx/>
                <a:uFillTx/>
                <a:latin typeface="Calibri" panose="020F0502020204030204"/>
                <a:ea typeface="+mn-ea"/>
                <a:cs typeface="+mn-cs"/>
              </a:rPr>
              <a:t>PFS by BICR</a:t>
            </a:r>
          </a:p>
          <a:p>
            <a:pPr marL="0" marR="0" lvl="0" indent="0" algn="l" defTabSz="914400" rtl="0" eaLnBrk="1" fontAlgn="base" latinLnBrk="0" hangingPunct="1">
              <a:lnSpc>
                <a:spcPts val="1940"/>
              </a:lnSpc>
              <a:spcBef>
                <a:spcPts val="600"/>
              </a:spcBef>
              <a:spcAft>
                <a:spcPts val="200"/>
              </a:spcAft>
              <a:buClrTx/>
              <a:buSzTx/>
              <a:buFontTx/>
              <a:buNone/>
              <a:tabLst/>
              <a:defRPr/>
            </a:pPr>
            <a:r>
              <a:rPr kumimoji="0" lang="en-US" sz="1400" b="1" i="0" u="none" strike="noStrike" kern="1200" cap="none" spc="0" normalizeH="0" baseline="0" noProof="0">
                <a:ln>
                  <a:noFill/>
                </a:ln>
                <a:solidFill>
                  <a:srgbClr val="223341"/>
                </a:solidFill>
                <a:effectLst/>
                <a:uLnTx/>
                <a:uFillTx/>
                <a:latin typeface="Calibri" panose="020F0502020204030204"/>
                <a:ea typeface="+mn-ea"/>
                <a:cs typeface="+mn-cs"/>
              </a:rPr>
              <a:t>Secondary endpoints:</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223341"/>
                </a:solidFill>
                <a:effectLst/>
                <a:uLnTx/>
                <a:uFillTx/>
                <a:latin typeface="Calibri" panose="020F0502020204030204"/>
                <a:ea typeface="+mn-ea"/>
                <a:cs typeface="+mn-cs"/>
              </a:rPr>
              <a:t>OS, ORR, DOR by BICR, AEs, QoL</a:t>
            </a:r>
          </a:p>
          <a:p>
            <a:pPr marL="117475" marR="0" lvl="0" indent="-117475" algn="l" defTabSz="914400" rtl="0" eaLnBrk="1" fontAlgn="base" latinLnBrk="0" hangingPunct="1">
              <a:lnSpc>
                <a:spcPts val="1940"/>
              </a:lnSpc>
              <a:spcBef>
                <a:spcPct val="0"/>
              </a:spcBef>
              <a:spcAft>
                <a:spcPts val="200"/>
              </a:spcAft>
              <a:buClrTx/>
              <a:buSzTx/>
              <a:buFontTx/>
              <a:buNone/>
              <a:tabLst/>
              <a:defRPr/>
            </a:pPr>
            <a:r>
              <a:rPr kumimoji="0" lang="en-GB" sz="1400" b="0" i="0" u="none" strike="noStrike" kern="1200" cap="none" spc="0" normalizeH="0" baseline="0" noProof="0">
                <a:ln>
                  <a:noFill/>
                </a:ln>
                <a:solidFill>
                  <a:srgbClr val="223341"/>
                </a:solidFill>
                <a:effectLst/>
                <a:uLnTx/>
                <a:uFillTx/>
                <a:latin typeface="Calibri" panose="020F0502020204030204"/>
                <a:ea typeface="+mn-ea"/>
                <a:cs typeface="+mn-cs"/>
              </a:rPr>
              <a:t>Exploratory endpoints:</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223341"/>
                </a:solidFill>
                <a:effectLst/>
                <a:uLnTx/>
                <a:uFillTx/>
                <a:latin typeface="Calibri" panose="020F0502020204030204"/>
                <a:ea typeface="+mn-ea"/>
                <a:cs typeface="+mn-cs"/>
              </a:rPr>
              <a:t>PFS2, TFST, TSST</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223341"/>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F91B53C6-4395-49AD-9EA3-3837D93A58B4}"/>
              </a:ext>
            </a:extLst>
          </p:cNvPr>
          <p:cNvSpPr txBox="1"/>
          <p:nvPr/>
        </p:nvSpPr>
        <p:spPr>
          <a:xfrm>
            <a:off x="2942970" y="2627416"/>
            <a:ext cx="8002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US" sz="1800" b="0" i="0" u="none" strike="noStrike" kern="1200" cap="none" spc="0" normalizeH="0" baseline="0" noProof="0">
                <a:ln>
                  <a:noFill/>
                </a:ln>
                <a:solidFill>
                  <a:srgbClr val="223341"/>
                </a:solidFill>
                <a:effectLst/>
                <a:uLnTx/>
                <a:uFillTx/>
                <a:latin typeface="Calibri" panose="020F0502020204030204"/>
                <a:ea typeface="+mn-ea"/>
                <a:cs typeface="+mn-cs"/>
              </a:rPr>
              <a:t>N=443</a:t>
            </a:r>
          </a:p>
        </p:txBody>
      </p:sp>
      <p:sp>
        <p:nvSpPr>
          <p:cNvPr id="22" name="Oval 21">
            <a:extLst>
              <a:ext uri="{FF2B5EF4-FFF2-40B4-BE49-F238E27FC236}">
                <a16:creationId xmlns:a16="http://schemas.microsoft.com/office/drawing/2014/main" id="{6CC68D96-6E31-D7B9-9ADB-E3B17EEF69D6}"/>
              </a:ext>
            </a:extLst>
          </p:cNvPr>
          <p:cNvSpPr/>
          <p:nvPr/>
        </p:nvSpPr>
        <p:spPr>
          <a:xfrm>
            <a:off x="3084587" y="2085832"/>
            <a:ext cx="527124" cy="5486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rPr>
              <a:t>R</a:t>
            </a:r>
            <a:br>
              <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rPr>
            </a:br>
            <a:r>
              <a:rPr kumimoji="0" lang="en-US" sz="1050" b="1" i="0" u="none" strike="noStrike" kern="1200" cap="none" spc="0" normalizeH="0" baseline="0" noProof="0">
                <a:ln>
                  <a:noFill/>
                </a:ln>
                <a:solidFill>
                  <a:srgbClr val="FFFFFF"/>
                </a:solidFill>
                <a:effectLst/>
                <a:uLnTx/>
                <a:uFillTx/>
                <a:latin typeface="Calibri" panose="020F0502020204030204"/>
                <a:ea typeface="+mn-ea"/>
                <a:cs typeface="+mn-cs"/>
              </a:rPr>
              <a:t>1:1</a:t>
            </a:r>
            <a:endPar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55C8218-8D78-2079-6D64-28C21D833D50}"/>
              </a:ext>
            </a:extLst>
          </p:cNvPr>
          <p:cNvSpPr txBox="1"/>
          <p:nvPr/>
        </p:nvSpPr>
        <p:spPr>
          <a:xfrm>
            <a:off x="3875273" y="2146203"/>
            <a:ext cx="27592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1200" b="0" i="1" u="none" strike="noStrike" kern="1200" cap="none" spc="0" normalizeH="0" baseline="0" noProof="0">
                <a:ln>
                  <a:noFill/>
                </a:ln>
                <a:solidFill>
                  <a:srgbClr val="223341"/>
                </a:solidFill>
                <a:effectLst/>
                <a:uLnTx/>
                <a:uFillTx/>
                <a:latin typeface="Calibri" panose="020F0502020204030204"/>
                <a:ea typeface="+mn-ea"/>
                <a:cs typeface="+mn-cs"/>
              </a:rPr>
              <a:t>Treatment continued until BICR-verified progression or unacceptable toxicity</a:t>
            </a:r>
          </a:p>
        </p:txBody>
      </p:sp>
      <p:sp>
        <p:nvSpPr>
          <p:cNvPr id="24" name="Rectangle 23">
            <a:extLst>
              <a:ext uri="{FF2B5EF4-FFF2-40B4-BE49-F238E27FC236}">
                <a16:creationId xmlns:a16="http://schemas.microsoft.com/office/drawing/2014/main" id="{9EC0233D-BBFB-9FAF-3486-E3DAEC287837}"/>
              </a:ext>
            </a:extLst>
          </p:cNvPr>
          <p:cNvSpPr/>
          <p:nvPr/>
        </p:nvSpPr>
        <p:spPr>
          <a:xfrm>
            <a:off x="6853115" y="1290264"/>
            <a:ext cx="2379987" cy="867645"/>
          </a:xfrm>
          <a:prstGeom prst="rect">
            <a:avLst/>
          </a:prstGeom>
          <a:noFill/>
          <a:ln w="2857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Local SOC</a:t>
            </a:r>
          </a:p>
        </p:txBody>
      </p:sp>
      <p:sp>
        <p:nvSpPr>
          <p:cNvPr id="25" name="Rectangle 24">
            <a:extLst>
              <a:ext uri="{FF2B5EF4-FFF2-40B4-BE49-F238E27FC236}">
                <a16:creationId xmlns:a16="http://schemas.microsoft.com/office/drawing/2014/main" id="{8A4C130F-665E-F1AB-9ABD-2B5A7298B757}"/>
              </a:ext>
            </a:extLst>
          </p:cNvPr>
          <p:cNvSpPr/>
          <p:nvPr/>
        </p:nvSpPr>
        <p:spPr>
          <a:xfrm>
            <a:off x="6853116" y="2575699"/>
            <a:ext cx="2398342" cy="867645"/>
          </a:xfrm>
          <a:prstGeom prst="rect">
            <a:avLst/>
          </a:prstGeom>
          <a:solidFill>
            <a:schemeClr val="tx2">
              <a:lumMod val="10000"/>
              <a:lumOff val="90000"/>
            </a:schemeClr>
          </a:solidFill>
          <a:ln w="28575">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223341"/>
                </a:solidFill>
                <a:effectLst/>
                <a:uLnTx/>
                <a:uFillTx/>
                <a:latin typeface="Calibri" panose="020F0502020204030204"/>
                <a:ea typeface="+mn-ea"/>
                <a:cs typeface="+mn-cs"/>
              </a:rPr>
              <a:t>Offered 2L SG monotherapy provided through study following BICR-verified disease progression</a:t>
            </a:r>
          </a:p>
        </p:txBody>
      </p:sp>
      <p:cxnSp>
        <p:nvCxnSpPr>
          <p:cNvPr id="27" name="Straight Arrow Connector 26">
            <a:extLst>
              <a:ext uri="{FF2B5EF4-FFF2-40B4-BE49-F238E27FC236}">
                <a16:creationId xmlns:a16="http://schemas.microsoft.com/office/drawing/2014/main" id="{4FE562A1-325C-4DF3-08FC-282A632808C2}"/>
              </a:ext>
            </a:extLst>
          </p:cNvPr>
          <p:cNvCxnSpPr>
            <a:cxnSpLocks/>
            <a:stCxn id="12" idx="3"/>
            <a:endCxn id="24" idx="1"/>
          </p:cNvCxnSpPr>
          <p:nvPr/>
        </p:nvCxnSpPr>
        <p:spPr>
          <a:xfrm flipV="1">
            <a:off x="6221615" y="1724087"/>
            <a:ext cx="631500" cy="8582"/>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15E86FF-5BD8-55A9-9522-2B0D3D3BC2E1}"/>
              </a:ext>
            </a:extLst>
          </p:cNvPr>
          <p:cNvCxnSpPr/>
          <p:nvPr/>
        </p:nvCxnSpPr>
        <p:spPr>
          <a:xfrm flipV="1">
            <a:off x="6204987" y="3053938"/>
            <a:ext cx="631500" cy="197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6603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0CF5CE-D283-6E0A-783B-AC384F693728}"/>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3DE8DE69-CE90-A2A1-9370-E1C3E35AAA1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6018347" y="2156790"/>
            <a:ext cx="6057696" cy="3230217"/>
          </a:xfrm>
          <a:prstGeom prst="rect">
            <a:avLst/>
          </a:prstGeom>
        </p:spPr>
      </p:pic>
      <p:pic>
        <p:nvPicPr>
          <p:cNvPr id="3" name="Image 0" descr="preencoded.png">
            <a:extLst>
              <a:ext uri="{FF2B5EF4-FFF2-40B4-BE49-F238E27FC236}">
                <a16:creationId xmlns:a16="http://schemas.microsoft.com/office/drawing/2014/main" id="{819AAAB4-45D5-9B2E-5EE0-7A1499DDF71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76005" y="2156791"/>
            <a:ext cx="5855316" cy="3230215"/>
          </a:xfrm>
          <a:prstGeom prst="rect">
            <a:avLst/>
          </a:prstGeom>
        </p:spPr>
      </p:pic>
      <p:sp>
        <p:nvSpPr>
          <p:cNvPr id="2" name="Title 1">
            <a:extLst>
              <a:ext uri="{FF2B5EF4-FFF2-40B4-BE49-F238E27FC236}">
                <a16:creationId xmlns:a16="http://schemas.microsoft.com/office/drawing/2014/main" id="{64AB08BB-8ED1-EC07-FD51-47C6C5285EF7}"/>
              </a:ext>
            </a:extLst>
          </p:cNvPr>
          <p:cNvSpPr>
            <a:spLocks noGrp="1"/>
          </p:cNvSpPr>
          <p:nvPr>
            <p:ph type="title"/>
          </p:nvPr>
        </p:nvSpPr>
        <p:spPr>
          <a:xfrm>
            <a:off x="612000" y="169992"/>
            <a:ext cx="9532125" cy="831600"/>
          </a:xfrm>
        </p:spPr>
        <p:txBody>
          <a:bodyPr/>
          <a:lstStyle/>
          <a:p>
            <a:r>
              <a:rPr lang="en-US" sz="2800" noProof="0" dirty="0"/>
              <a:t>ASCENT-04: Efficacy, PFS, and PFS2</a:t>
            </a:r>
          </a:p>
        </p:txBody>
      </p:sp>
      <p:sp>
        <p:nvSpPr>
          <p:cNvPr id="4" name="Text Placeholder 3">
            <a:extLst>
              <a:ext uri="{FF2B5EF4-FFF2-40B4-BE49-F238E27FC236}">
                <a16:creationId xmlns:a16="http://schemas.microsoft.com/office/drawing/2014/main" id="{60C5B02C-C086-47A4-4E08-B047F98D85F0}"/>
              </a:ext>
            </a:extLst>
          </p:cNvPr>
          <p:cNvSpPr>
            <a:spLocks noGrp="1"/>
          </p:cNvSpPr>
          <p:nvPr>
            <p:ph type="body" sz="quarter" idx="10"/>
          </p:nvPr>
        </p:nvSpPr>
        <p:spPr/>
        <p:txBody>
          <a:bodyPr/>
          <a:lstStyle/>
          <a:p>
            <a:r>
              <a:rPr lang="en-US" noProof="0" dirty="0"/>
              <a:t>Kalinsky K, et al.  ASCO 2026; Abstract LBA1000</a:t>
            </a:r>
          </a:p>
        </p:txBody>
      </p:sp>
      <p:sp>
        <p:nvSpPr>
          <p:cNvPr id="13" name="TextBox 12">
            <a:extLst>
              <a:ext uri="{FF2B5EF4-FFF2-40B4-BE49-F238E27FC236}">
                <a16:creationId xmlns:a16="http://schemas.microsoft.com/office/drawing/2014/main" id="{2917D9A1-2056-D431-9274-430C10760CDF}"/>
              </a:ext>
            </a:extLst>
          </p:cNvPr>
          <p:cNvSpPr txBox="1"/>
          <p:nvPr/>
        </p:nvSpPr>
        <p:spPr>
          <a:xfrm>
            <a:off x="2325757" y="1520687"/>
            <a:ext cx="166975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a:ln>
                  <a:noFill/>
                </a:ln>
                <a:solidFill>
                  <a:srgbClr val="223341"/>
                </a:solidFill>
                <a:effectLst/>
                <a:uLnTx/>
                <a:uFillTx/>
                <a:latin typeface="Calibri" panose="020F0502020204030204"/>
                <a:ea typeface="+mn-ea"/>
                <a:cs typeface="+mn-cs"/>
              </a:rPr>
              <a:t>PFS by BICR</a:t>
            </a:r>
          </a:p>
        </p:txBody>
      </p:sp>
      <p:sp>
        <p:nvSpPr>
          <p:cNvPr id="14" name="TextBox 13">
            <a:extLst>
              <a:ext uri="{FF2B5EF4-FFF2-40B4-BE49-F238E27FC236}">
                <a16:creationId xmlns:a16="http://schemas.microsoft.com/office/drawing/2014/main" id="{E8CD8DBE-B768-60FB-31FF-13178E34012A}"/>
              </a:ext>
            </a:extLst>
          </p:cNvPr>
          <p:cNvSpPr txBox="1"/>
          <p:nvPr/>
        </p:nvSpPr>
        <p:spPr>
          <a:xfrm>
            <a:off x="8726558" y="1520687"/>
            <a:ext cx="78656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a:ln>
                  <a:noFill/>
                </a:ln>
                <a:solidFill>
                  <a:srgbClr val="223341"/>
                </a:solidFill>
                <a:effectLst/>
                <a:uLnTx/>
                <a:uFillTx/>
                <a:latin typeface="Calibri" panose="020F0502020204030204"/>
                <a:ea typeface="+mn-ea"/>
                <a:cs typeface="+mn-cs"/>
              </a:rPr>
              <a:t>PFS2</a:t>
            </a:r>
          </a:p>
        </p:txBody>
      </p:sp>
    </p:spTree>
    <p:extLst>
      <p:ext uri="{BB962C8B-B14F-4D97-AF65-F5344CB8AC3E}">
        <p14:creationId xmlns:p14="http://schemas.microsoft.com/office/powerpoint/2010/main" val="383457307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AA9F8-9749-358B-4297-2DF82F1A80B3}"/>
            </a:ext>
          </a:extLst>
        </p:cNvPr>
        <p:cNvGrpSpPr/>
        <p:nvPr/>
      </p:nvGrpSpPr>
      <p:grpSpPr>
        <a:xfrm>
          <a:off x="0" y="0"/>
          <a:ext cx="0" cy="0"/>
          <a:chOff x="0" y="0"/>
          <a:chExt cx="0" cy="0"/>
        </a:xfrm>
      </p:grpSpPr>
      <p:sp>
        <p:nvSpPr>
          <p:cNvPr id="36" name="Title 35">
            <a:extLst>
              <a:ext uri="{FF2B5EF4-FFF2-40B4-BE49-F238E27FC236}">
                <a16:creationId xmlns:a16="http://schemas.microsoft.com/office/drawing/2014/main" id="{DD986E96-FA44-6704-5E12-3D6804D15776}"/>
              </a:ext>
            </a:extLst>
          </p:cNvPr>
          <p:cNvSpPr>
            <a:spLocks noGrp="1"/>
          </p:cNvSpPr>
          <p:nvPr>
            <p:ph type="title"/>
          </p:nvPr>
        </p:nvSpPr>
        <p:spPr/>
        <p:txBody>
          <a:bodyPr/>
          <a:lstStyle/>
          <a:p>
            <a:r>
              <a:rPr lang="en-US" dirty="0"/>
              <a:t>PFS by Trop-2 H-Score </a:t>
            </a:r>
            <a:r>
              <a:rPr lang="en-US" dirty="0" err="1"/>
              <a:t>Quartiles</a:t>
            </a:r>
            <a:r>
              <a:rPr lang="en-US" baseline="30000" dirty="0" err="1"/>
              <a:t>a</a:t>
            </a:r>
            <a:endParaRPr lang="en-US" dirty="0">
              <a:solidFill>
                <a:srgbClr val="00B050"/>
              </a:solidFill>
            </a:endParaRPr>
          </a:p>
        </p:txBody>
      </p:sp>
      <p:sp>
        <p:nvSpPr>
          <p:cNvPr id="9" name="Text Placeholder 8">
            <a:extLst>
              <a:ext uri="{FF2B5EF4-FFF2-40B4-BE49-F238E27FC236}">
                <a16:creationId xmlns:a16="http://schemas.microsoft.com/office/drawing/2014/main" id="{36F94FAA-66C4-1BF3-1C8E-E7BFC7953664}"/>
              </a:ext>
            </a:extLst>
          </p:cNvPr>
          <p:cNvSpPr>
            <a:spLocks noGrp="1"/>
          </p:cNvSpPr>
          <p:nvPr>
            <p:ph type="body" sz="quarter" idx="15"/>
          </p:nvPr>
        </p:nvSpPr>
        <p:spPr/>
        <p:txBody>
          <a:bodyPr/>
          <a:lstStyle/>
          <a:p>
            <a:r>
              <a:rPr lang="en-US" dirty="0">
                <a:solidFill>
                  <a:srgbClr val="2D425F"/>
                </a:solidFill>
                <a:latin typeface="Arial" panose="020B0604020202020204"/>
              </a:rPr>
              <a:t>Sara M Tolaney, MD, MPH, FASCO</a:t>
            </a:r>
            <a:endParaRPr lang="en-US" dirty="0"/>
          </a:p>
        </p:txBody>
      </p:sp>
      <p:sp>
        <p:nvSpPr>
          <p:cNvPr id="95" name="Rectangle 94">
            <a:extLst>
              <a:ext uri="{FF2B5EF4-FFF2-40B4-BE49-F238E27FC236}">
                <a16:creationId xmlns:a16="http://schemas.microsoft.com/office/drawing/2014/main" id="{60952744-B5CE-4312-C22A-81F4CD1EDFD9}"/>
              </a:ext>
            </a:extLst>
          </p:cNvPr>
          <p:cNvSpPr/>
          <p:nvPr/>
        </p:nvSpPr>
        <p:spPr>
          <a:xfrm>
            <a:off x="1" y="5329842"/>
            <a:ext cx="12191999" cy="581420"/>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39" rtl="0" eaLnBrk="1" fontAlgn="auto" latinLnBrk="0" hangingPunct="1">
              <a:lnSpc>
                <a:spcPct val="100000"/>
              </a:lnSpc>
              <a:spcBef>
                <a:spcPts val="800"/>
              </a:spcBef>
              <a:spcAft>
                <a:spcPts val="80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SG + pembro treatment was associated with consistently improved PFS vs chemo + pembro </a:t>
            </a:r>
            <a:b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b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across Trop-2 expression quartiles, with trends toward greater separation of KM curves in Q3 and Q4 </a:t>
            </a:r>
            <a:endParaRPr kumimoji="0" lang="en-US" sz="1800" b="0" i="0" u="none" strike="sngStrike" kern="0" cap="none" spc="0" normalizeH="0" baseline="0" noProof="0" dirty="0">
              <a:ln>
                <a:noFill/>
              </a:ln>
              <a:solidFill>
                <a:srgbClr val="FFFFFF"/>
              </a:solidFill>
              <a:effectLst/>
              <a:uLnTx/>
              <a:uFillTx/>
              <a:latin typeface="Arial" panose="020B0604020202020204"/>
              <a:ea typeface="+mn-ea"/>
              <a:cs typeface="+mn-cs"/>
              <a:sym typeface="Arial"/>
            </a:endParaRPr>
          </a:p>
        </p:txBody>
      </p:sp>
      <p:graphicFrame>
        <p:nvGraphicFramePr>
          <p:cNvPr id="96" name="Content Placeholder 8">
            <a:extLst>
              <a:ext uri="{FF2B5EF4-FFF2-40B4-BE49-F238E27FC236}">
                <a16:creationId xmlns:a16="http://schemas.microsoft.com/office/drawing/2014/main" id="{414A4548-2574-0070-3905-1F64A5340AC4}"/>
              </a:ext>
            </a:extLst>
          </p:cNvPr>
          <p:cNvGraphicFramePr>
            <a:graphicFrameLocks/>
          </p:cNvGraphicFramePr>
          <p:nvPr/>
        </p:nvGraphicFramePr>
        <p:xfrm>
          <a:off x="3189844" y="1050017"/>
          <a:ext cx="2834640" cy="78638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48)</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600"/>
                        </a:spcBef>
                        <a:spcAft>
                          <a:spcPts val="60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 + Pembro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47)</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29</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0" u="none" strike="noStrike" kern="1200" cap="none" dirty="0">
                          <a:solidFill>
                            <a:schemeClr val="tx1"/>
                          </a:solidFill>
                          <a:latin typeface="+mn-lt"/>
                          <a:ea typeface="+mn-ea"/>
                          <a:cs typeface="+mn-cs"/>
                        </a:rPr>
                        <a:t>28</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9.3</a:t>
                      </a:r>
                      <a:r>
                        <a:rPr kumimoji="0" lang="en-GB" altLang="zh-CN" sz="700" b="0" i="0" u="none" strike="noStrike" cap="none" normalizeH="0" baseline="0" dirty="0">
                          <a:ln>
                            <a:noFill/>
                          </a:ln>
                          <a:solidFill>
                            <a:schemeClr val="tx1"/>
                          </a:solidFill>
                          <a:effectLst/>
                          <a:latin typeface="+mn-lt"/>
                          <a:ea typeface="MS PGothic"/>
                        </a:rPr>
                        <a:t> (7.4-19.4)</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1" u="none" strike="noStrike" kern="1200" cap="none" dirty="0">
                          <a:solidFill>
                            <a:schemeClr val="tx1"/>
                          </a:solidFill>
                          <a:latin typeface="+mn-lt"/>
                          <a:ea typeface="+mn-ea"/>
                          <a:cs typeface="+mn-cs"/>
                        </a:rPr>
                        <a:t>9.0</a:t>
                      </a:r>
                      <a:r>
                        <a:rPr lang="en-US" altLang="zh-CN" sz="700" b="0" u="none" strike="noStrike" kern="1200" cap="none" dirty="0">
                          <a:solidFill>
                            <a:schemeClr val="tx1"/>
                          </a:solidFill>
                          <a:latin typeface="+mn-lt"/>
                          <a:ea typeface="+mn-ea"/>
                          <a:cs typeface="+mn-cs"/>
                        </a:rPr>
                        <a:t> (6.0-10.9)</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0.81 (0.48-1.36)</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97" name="Content Placeholder 8">
            <a:extLst>
              <a:ext uri="{FF2B5EF4-FFF2-40B4-BE49-F238E27FC236}">
                <a16:creationId xmlns:a16="http://schemas.microsoft.com/office/drawing/2014/main" id="{DA4D914B-A467-7F7C-07E2-6DACB0489AD3}"/>
              </a:ext>
            </a:extLst>
          </p:cNvPr>
          <p:cNvGraphicFramePr>
            <a:graphicFrameLocks/>
          </p:cNvGraphicFramePr>
          <p:nvPr/>
        </p:nvGraphicFramePr>
        <p:xfrm>
          <a:off x="8849280" y="1001597"/>
          <a:ext cx="2834640" cy="78638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50)</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600"/>
                        </a:spcBef>
                        <a:spcAft>
                          <a:spcPts val="60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 + Pembro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50)</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27</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0" u="none" strike="noStrike" kern="1200" cap="none" dirty="0">
                          <a:solidFill>
                            <a:schemeClr val="tx1"/>
                          </a:solidFill>
                          <a:latin typeface="+mn-lt"/>
                          <a:ea typeface="+mn-ea"/>
                          <a:cs typeface="+mn-cs"/>
                        </a:rPr>
                        <a:t>33</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9.6</a:t>
                      </a:r>
                      <a:r>
                        <a:rPr kumimoji="0" lang="en-GB" altLang="zh-CN" sz="700" b="0" i="0" u="none" strike="noStrike" cap="none" normalizeH="0" baseline="0" dirty="0">
                          <a:ln>
                            <a:noFill/>
                          </a:ln>
                          <a:solidFill>
                            <a:schemeClr val="tx1"/>
                          </a:solidFill>
                          <a:effectLst/>
                          <a:latin typeface="+mn-lt"/>
                          <a:ea typeface="MS PGothic"/>
                        </a:rPr>
                        <a:t> (7.3-16.7)</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1" u="none" strike="noStrike" kern="1200" cap="none" dirty="0">
                          <a:solidFill>
                            <a:schemeClr val="tx1"/>
                          </a:solidFill>
                          <a:latin typeface="+mn-lt"/>
                          <a:ea typeface="+mn-ea"/>
                          <a:cs typeface="+mn-cs"/>
                        </a:rPr>
                        <a:t>7.4</a:t>
                      </a:r>
                      <a:r>
                        <a:rPr lang="en-US" altLang="zh-CN" sz="700" b="0" u="none" strike="noStrike" kern="1200" cap="none" dirty="0">
                          <a:solidFill>
                            <a:schemeClr val="tx1"/>
                          </a:solidFill>
                          <a:latin typeface="+mn-lt"/>
                          <a:ea typeface="+mn-ea"/>
                          <a:cs typeface="+mn-cs"/>
                        </a:rPr>
                        <a:t> (6.9-9.7)</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0.73 (0.44-1.22)</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98" name="TextBox 97">
            <a:extLst>
              <a:ext uri="{FF2B5EF4-FFF2-40B4-BE49-F238E27FC236}">
                <a16:creationId xmlns:a16="http://schemas.microsoft.com/office/drawing/2014/main" id="{067E411F-73A5-0D52-25A2-ADA0A8009769}"/>
              </a:ext>
            </a:extLst>
          </p:cNvPr>
          <p:cNvSpPr txBox="1"/>
          <p:nvPr/>
        </p:nvSpPr>
        <p:spPr>
          <a:xfrm>
            <a:off x="2853733" y="959234"/>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Q1</a:t>
            </a:r>
          </a:p>
        </p:txBody>
      </p:sp>
      <p:sp>
        <p:nvSpPr>
          <p:cNvPr id="99" name="TextBox 98">
            <a:extLst>
              <a:ext uri="{FF2B5EF4-FFF2-40B4-BE49-F238E27FC236}">
                <a16:creationId xmlns:a16="http://schemas.microsoft.com/office/drawing/2014/main" id="{B6838CB5-66D0-6A25-D61F-9D129ACDDDF2}"/>
              </a:ext>
            </a:extLst>
          </p:cNvPr>
          <p:cNvSpPr txBox="1"/>
          <p:nvPr/>
        </p:nvSpPr>
        <p:spPr>
          <a:xfrm>
            <a:off x="8639878" y="959234"/>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Q2</a:t>
            </a:r>
          </a:p>
        </p:txBody>
      </p:sp>
      <p:graphicFrame>
        <p:nvGraphicFramePr>
          <p:cNvPr id="100" name="Content Placeholder 8">
            <a:extLst>
              <a:ext uri="{FF2B5EF4-FFF2-40B4-BE49-F238E27FC236}">
                <a16:creationId xmlns:a16="http://schemas.microsoft.com/office/drawing/2014/main" id="{627F8C88-59B6-51A5-C9AE-A538493E5A00}"/>
              </a:ext>
            </a:extLst>
          </p:cNvPr>
          <p:cNvGraphicFramePr>
            <a:graphicFrameLocks/>
          </p:cNvGraphicFramePr>
          <p:nvPr/>
        </p:nvGraphicFramePr>
        <p:xfrm>
          <a:off x="3189844" y="3183786"/>
          <a:ext cx="2834640" cy="78638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55)</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600"/>
                        </a:spcBef>
                        <a:spcAft>
                          <a:spcPts val="60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 + Pembro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50)</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21</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0" u="none" strike="noStrike" kern="1200" cap="none" dirty="0">
                          <a:solidFill>
                            <a:schemeClr val="tx1"/>
                          </a:solidFill>
                          <a:latin typeface="+mn-lt"/>
                          <a:ea typeface="+mn-ea"/>
                          <a:cs typeface="+mn-cs"/>
                        </a:rPr>
                        <a:t>34</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13.5</a:t>
                      </a:r>
                      <a:r>
                        <a:rPr kumimoji="0" lang="en-GB" altLang="zh-CN" sz="700" b="0" i="0" u="none" strike="noStrike" cap="none" normalizeH="0" baseline="0" dirty="0">
                          <a:ln>
                            <a:noFill/>
                          </a:ln>
                          <a:solidFill>
                            <a:schemeClr val="tx1"/>
                          </a:solidFill>
                          <a:effectLst/>
                          <a:latin typeface="+mn-lt"/>
                          <a:ea typeface="MS PGothic"/>
                        </a:rPr>
                        <a:t> (9.3-NE)</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1" u="none" strike="noStrike" kern="1200" cap="none" dirty="0">
                          <a:solidFill>
                            <a:schemeClr val="tx1"/>
                          </a:solidFill>
                          <a:latin typeface="+mn-lt"/>
                          <a:ea typeface="+mn-ea"/>
                          <a:cs typeface="+mn-cs"/>
                        </a:rPr>
                        <a:t>8.4</a:t>
                      </a:r>
                      <a:r>
                        <a:rPr lang="en-US" altLang="zh-CN" sz="700" b="0" u="none" strike="noStrike" kern="1200" cap="none" dirty="0">
                          <a:solidFill>
                            <a:schemeClr val="tx1"/>
                          </a:solidFill>
                          <a:latin typeface="+mn-lt"/>
                          <a:ea typeface="+mn-ea"/>
                          <a:cs typeface="+mn-cs"/>
                        </a:rPr>
                        <a:t> (5.6-10.8)</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0.46 (0.27-0.80)</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101" name="Content Placeholder 8">
            <a:extLst>
              <a:ext uri="{FF2B5EF4-FFF2-40B4-BE49-F238E27FC236}">
                <a16:creationId xmlns:a16="http://schemas.microsoft.com/office/drawing/2014/main" id="{F998F7B0-55FC-E674-862F-2EC4E5D5FF98}"/>
              </a:ext>
            </a:extLst>
          </p:cNvPr>
          <p:cNvGraphicFramePr>
            <a:graphicFrameLocks/>
          </p:cNvGraphicFramePr>
          <p:nvPr/>
        </p:nvGraphicFramePr>
        <p:xfrm>
          <a:off x="8849280" y="3171423"/>
          <a:ext cx="2834640" cy="78638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51)</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600"/>
                        </a:spcBef>
                        <a:spcAft>
                          <a:spcPts val="60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 + Pembro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49)</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22</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0" u="none" strike="noStrike" kern="1200" cap="none" dirty="0">
                          <a:solidFill>
                            <a:schemeClr val="tx1"/>
                          </a:solidFill>
                          <a:latin typeface="+mn-lt"/>
                          <a:ea typeface="+mn-ea"/>
                          <a:cs typeface="+mn-cs"/>
                        </a:rPr>
                        <a:t>30</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600"/>
                        </a:spcBef>
                        <a:spcAft>
                          <a:spcPts val="60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16.6</a:t>
                      </a:r>
                      <a:r>
                        <a:rPr kumimoji="0" lang="en-GB" altLang="zh-CN" sz="700" b="0" i="0" u="none" strike="noStrike" cap="none" normalizeH="0" baseline="0" dirty="0">
                          <a:ln>
                            <a:noFill/>
                          </a:ln>
                          <a:solidFill>
                            <a:schemeClr val="tx1"/>
                          </a:solidFill>
                          <a:effectLst/>
                          <a:latin typeface="+mn-lt"/>
                          <a:ea typeface="MS PGothic"/>
                        </a:rPr>
                        <a:t> (8.1-NE)</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600"/>
                        </a:spcBef>
                        <a:spcAft>
                          <a:spcPts val="600"/>
                        </a:spcAft>
                        <a:buClr>
                          <a:srgbClr val="000000"/>
                        </a:buClr>
                        <a:buSzPts val="1400"/>
                        <a:buFont typeface="Arial"/>
                        <a:buNone/>
                      </a:pPr>
                      <a:r>
                        <a:rPr lang="en-US" altLang="zh-CN" sz="700" b="1" u="none" strike="noStrike" kern="1200" cap="none" dirty="0">
                          <a:solidFill>
                            <a:schemeClr val="tx1"/>
                          </a:solidFill>
                          <a:latin typeface="+mn-lt"/>
                          <a:ea typeface="+mn-ea"/>
                          <a:cs typeface="+mn-cs"/>
                        </a:rPr>
                        <a:t>9.2</a:t>
                      </a:r>
                      <a:r>
                        <a:rPr lang="en-US" altLang="zh-CN" sz="700" b="0" u="none" strike="noStrike" kern="1200" cap="none" dirty="0">
                          <a:solidFill>
                            <a:schemeClr val="tx1"/>
                          </a:solidFill>
                          <a:latin typeface="+mn-lt"/>
                          <a:ea typeface="+mn-ea"/>
                          <a:cs typeface="+mn-cs"/>
                        </a:rPr>
                        <a:t> (5.5-11.3)</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600"/>
                        </a:spcBef>
                        <a:spcAft>
                          <a:spcPts val="60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0.57 (0.33-0.99)</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102" name="TextBox 101">
            <a:extLst>
              <a:ext uri="{FF2B5EF4-FFF2-40B4-BE49-F238E27FC236}">
                <a16:creationId xmlns:a16="http://schemas.microsoft.com/office/drawing/2014/main" id="{D009DA18-1862-6056-1E3D-05C1CFB6D6B9}"/>
              </a:ext>
            </a:extLst>
          </p:cNvPr>
          <p:cNvSpPr txBox="1"/>
          <p:nvPr/>
        </p:nvSpPr>
        <p:spPr>
          <a:xfrm>
            <a:off x="2853733" y="3129848"/>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Q3</a:t>
            </a:r>
          </a:p>
        </p:txBody>
      </p:sp>
      <p:sp>
        <p:nvSpPr>
          <p:cNvPr id="103" name="TextBox 102">
            <a:extLst>
              <a:ext uri="{FF2B5EF4-FFF2-40B4-BE49-F238E27FC236}">
                <a16:creationId xmlns:a16="http://schemas.microsoft.com/office/drawing/2014/main" id="{0F59B968-23D6-8B60-F7BC-96AAA59417A4}"/>
              </a:ext>
            </a:extLst>
          </p:cNvPr>
          <p:cNvSpPr txBox="1"/>
          <p:nvPr/>
        </p:nvSpPr>
        <p:spPr>
          <a:xfrm>
            <a:off x="8639878" y="3129848"/>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Q4</a:t>
            </a:r>
          </a:p>
        </p:txBody>
      </p:sp>
      <p:sp>
        <p:nvSpPr>
          <p:cNvPr id="104" name="Footer Placeholder 4">
            <a:extLst>
              <a:ext uri="{FF2B5EF4-FFF2-40B4-BE49-F238E27FC236}">
                <a16:creationId xmlns:a16="http://schemas.microsoft.com/office/drawing/2014/main" id="{619E3FDB-7505-1933-198E-45CA315F9C49}"/>
              </a:ext>
            </a:extLst>
          </p:cNvPr>
          <p:cNvSpPr txBox="1">
            <a:spLocks/>
          </p:cNvSpPr>
          <p:nvPr/>
        </p:nvSpPr>
        <p:spPr>
          <a:xfrm>
            <a:off x="665799" y="5918166"/>
            <a:ext cx="11201400" cy="327782"/>
          </a:xfrm>
          <a:prstGeom prst="rect">
            <a:avLst/>
          </a:prstGeom>
        </p:spPr>
        <p:txBody>
          <a:bodyPr lIns="91440" tIns="45720" rIns="91440" bIns="45720" anchor="b" anchorCtr="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l" defTabSz="911689" rtl="0" eaLnBrk="1" fontAlgn="auto" latinLnBrk="0" hangingPunct="1">
              <a:lnSpc>
                <a:spcPct val="85000"/>
              </a:lnSpc>
              <a:spcBef>
                <a:spcPts val="0"/>
              </a:spcBef>
              <a:spcAft>
                <a:spcPts val="0"/>
              </a:spcAft>
              <a:buClrTx/>
              <a:buSzTx/>
              <a:buFontTx/>
              <a:buNone/>
              <a:tabLst/>
              <a:defRPr/>
            </a:pPr>
            <a:r>
              <a:rPr kumimoji="0" lang="fr-FR" sz="900" b="0" i="0" u="none" strike="noStrike" kern="1200" cap="none" spc="0" normalizeH="0" baseline="30000" noProof="0" dirty="0">
                <a:ln>
                  <a:noFill/>
                </a:ln>
                <a:solidFill>
                  <a:srgbClr val="2D425F"/>
                </a:solidFill>
                <a:effectLst/>
                <a:uLnTx/>
                <a:uFillTx/>
                <a:latin typeface="Arial Narrow" panose="020B0606020202030204" pitchFamily="34" charset="0"/>
                <a:ea typeface="+mn-ea"/>
                <a:cs typeface="+mn-cs"/>
              </a:rPr>
              <a:t>a</a:t>
            </a:r>
            <a:r>
              <a:rPr kumimoji="0" lang="fr-FR"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Trop-2 H-score quartiles: Q1, 0-224; Q2, 225-279; Q3, 280-298; Q4, 299-300.</a:t>
            </a:r>
          </a:p>
          <a:p>
            <a:pPr marL="0" marR="0" lvl="0" indent="0" algn="l" defTabSz="911689" rtl="0" eaLnBrk="1" fontAlgn="auto" latinLnBrk="0" hangingPunct="1">
              <a:lnSpc>
                <a:spcPct val="85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BICR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blinded independent central review;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chemo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chemotherapy;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HR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hazard ratio;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KM</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Kaplan-Meier; </a:t>
            </a:r>
            <a:r>
              <a:rPr kumimoji="0" lang="en-US" sz="900" b="1" i="0" u="none" strike="noStrike" kern="1200" cap="none" spc="0" normalizeH="0" baseline="0" noProof="0" dirty="0" err="1">
                <a:ln>
                  <a:noFill/>
                </a:ln>
                <a:solidFill>
                  <a:srgbClr val="2D425F"/>
                </a:solidFill>
                <a:effectLst/>
                <a:uLnTx/>
                <a:uFillTx/>
                <a:latin typeface="Arial Narrow" panose="020B0606020202030204" pitchFamily="34" charset="0"/>
                <a:ea typeface="+mn-ea"/>
                <a:cs typeface="+mn-cs"/>
              </a:rPr>
              <a:t>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months;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NE</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not estimable;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pembro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pembrolizumab;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PFS</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progression-free survival;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Q</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quartile;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SG</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sacituzumab govitecan.</a:t>
            </a:r>
          </a:p>
        </p:txBody>
      </p:sp>
      <p:graphicFrame>
        <p:nvGraphicFramePr>
          <p:cNvPr id="105" name="Table 104">
            <a:extLst>
              <a:ext uri="{FF2B5EF4-FFF2-40B4-BE49-F238E27FC236}">
                <a16:creationId xmlns:a16="http://schemas.microsoft.com/office/drawing/2014/main" id="{17BB9D90-8BE9-EE22-D09B-07FAD752A027}"/>
              </a:ext>
            </a:extLst>
          </p:cNvPr>
          <p:cNvGraphicFramePr>
            <a:graphicFrameLocks noGrp="1"/>
          </p:cNvGraphicFramePr>
          <p:nvPr/>
        </p:nvGraphicFramePr>
        <p:xfrm>
          <a:off x="6323953" y="2757409"/>
          <a:ext cx="4736592" cy="274320"/>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402945978"/>
                    </a:ext>
                  </a:extLst>
                </a:gridCol>
                <a:gridCol w="256032">
                  <a:extLst>
                    <a:ext uri="{9D8B030D-6E8A-4147-A177-3AD203B41FA5}">
                      <a16:colId xmlns:a16="http://schemas.microsoft.com/office/drawing/2014/main" val="4202947198"/>
                    </a:ext>
                  </a:extLst>
                </a:gridCol>
                <a:gridCol w="256032">
                  <a:extLst>
                    <a:ext uri="{9D8B030D-6E8A-4147-A177-3AD203B41FA5}">
                      <a16:colId xmlns:a16="http://schemas.microsoft.com/office/drawing/2014/main" val="3907016196"/>
                    </a:ext>
                  </a:extLst>
                </a:gridCol>
                <a:gridCol w="256032">
                  <a:extLst>
                    <a:ext uri="{9D8B030D-6E8A-4147-A177-3AD203B41FA5}">
                      <a16:colId xmlns:a16="http://schemas.microsoft.com/office/drawing/2014/main" val="3460796681"/>
                    </a:ext>
                  </a:extLst>
                </a:gridCol>
                <a:gridCol w="256032">
                  <a:extLst>
                    <a:ext uri="{9D8B030D-6E8A-4147-A177-3AD203B41FA5}">
                      <a16:colId xmlns:a16="http://schemas.microsoft.com/office/drawing/2014/main" val="3047735653"/>
                    </a:ext>
                  </a:extLst>
                </a:gridCol>
                <a:gridCol w="256032">
                  <a:extLst>
                    <a:ext uri="{9D8B030D-6E8A-4147-A177-3AD203B41FA5}">
                      <a16:colId xmlns:a16="http://schemas.microsoft.com/office/drawing/2014/main" val="1080664895"/>
                    </a:ext>
                  </a:extLst>
                </a:gridCol>
                <a:gridCol w="256032">
                  <a:extLst>
                    <a:ext uri="{9D8B030D-6E8A-4147-A177-3AD203B41FA5}">
                      <a16:colId xmlns:a16="http://schemas.microsoft.com/office/drawing/2014/main" val="420782415"/>
                    </a:ext>
                  </a:extLst>
                </a:gridCol>
                <a:gridCol w="256032">
                  <a:extLst>
                    <a:ext uri="{9D8B030D-6E8A-4147-A177-3AD203B41FA5}">
                      <a16:colId xmlns:a16="http://schemas.microsoft.com/office/drawing/2014/main" val="357990483"/>
                    </a:ext>
                  </a:extLst>
                </a:gridCol>
                <a:gridCol w="256032">
                  <a:extLst>
                    <a:ext uri="{9D8B030D-6E8A-4147-A177-3AD203B41FA5}">
                      <a16:colId xmlns:a16="http://schemas.microsoft.com/office/drawing/2014/main" val="442756295"/>
                    </a:ext>
                  </a:extLst>
                </a:gridCol>
                <a:gridCol w="256032">
                  <a:extLst>
                    <a:ext uri="{9D8B030D-6E8A-4147-A177-3AD203B41FA5}">
                      <a16:colId xmlns:a16="http://schemas.microsoft.com/office/drawing/2014/main" val="2865387244"/>
                    </a:ext>
                  </a:extLst>
                </a:gridCol>
                <a:gridCol w="256032">
                  <a:extLst>
                    <a:ext uri="{9D8B030D-6E8A-4147-A177-3AD203B41FA5}">
                      <a16:colId xmlns:a16="http://schemas.microsoft.com/office/drawing/2014/main" val="978028578"/>
                    </a:ext>
                  </a:extLst>
                </a:gridCol>
                <a:gridCol w="256032">
                  <a:extLst>
                    <a:ext uri="{9D8B030D-6E8A-4147-A177-3AD203B41FA5}">
                      <a16:colId xmlns:a16="http://schemas.microsoft.com/office/drawing/2014/main" val="73095056"/>
                    </a:ext>
                  </a:extLst>
                </a:gridCol>
                <a:gridCol w="256032">
                  <a:extLst>
                    <a:ext uri="{9D8B030D-6E8A-4147-A177-3AD203B41FA5}">
                      <a16:colId xmlns:a16="http://schemas.microsoft.com/office/drawing/2014/main" val="3549712621"/>
                    </a:ext>
                  </a:extLst>
                </a:gridCol>
                <a:gridCol w="256032">
                  <a:extLst>
                    <a:ext uri="{9D8B030D-6E8A-4147-A177-3AD203B41FA5}">
                      <a16:colId xmlns:a16="http://schemas.microsoft.com/office/drawing/2014/main" val="456461474"/>
                    </a:ext>
                  </a:extLst>
                </a:gridCol>
                <a:gridCol w="256032">
                  <a:extLst>
                    <a:ext uri="{9D8B030D-6E8A-4147-A177-3AD203B41FA5}">
                      <a16:colId xmlns:a16="http://schemas.microsoft.com/office/drawing/2014/main" val="1024692773"/>
                    </a:ext>
                  </a:extLst>
                </a:gridCol>
                <a:gridCol w="256032">
                  <a:extLst>
                    <a:ext uri="{9D8B030D-6E8A-4147-A177-3AD203B41FA5}">
                      <a16:colId xmlns:a16="http://schemas.microsoft.com/office/drawing/2014/main" val="3924722541"/>
                    </a:ext>
                  </a:extLst>
                </a:gridCol>
                <a:gridCol w="256032">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50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42 (5)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37 (10)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31 (15)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20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13 (23)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8 (25)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7 (25)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6 (26)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600" dirty="0">
                          <a:solidFill>
                            <a:srgbClr val="881222"/>
                          </a:solidFill>
                        </a:rPr>
                        <a:t>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50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45 (3)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37 (10)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29 (16)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19 (25)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10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7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5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0 (33)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106" name="Table 105">
            <a:extLst>
              <a:ext uri="{FF2B5EF4-FFF2-40B4-BE49-F238E27FC236}">
                <a16:creationId xmlns:a16="http://schemas.microsoft.com/office/drawing/2014/main" id="{E2E8A290-DAE8-AF9E-5297-18A6AE35DC07}"/>
              </a:ext>
            </a:extLst>
          </p:cNvPr>
          <p:cNvGraphicFramePr>
            <a:graphicFrameLocks noGrp="1"/>
          </p:cNvGraphicFramePr>
          <p:nvPr/>
        </p:nvGraphicFramePr>
        <p:xfrm>
          <a:off x="540215" y="4929778"/>
          <a:ext cx="4736592" cy="274320"/>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161462239"/>
                    </a:ext>
                  </a:extLst>
                </a:gridCol>
                <a:gridCol w="256032">
                  <a:extLst>
                    <a:ext uri="{9D8B030D-6E8A-4147-A177-3AD203B41FA5}">
                      <a16:colId xmlns:a16="http://schemas.microsoft.com/office/drawing/2014/main" val="4202947198"/>
                    </a:ext>
                  </a:extLst>
                </a:gridCol>
                <a:gridCol w="256032">
                  <a:extLst>
                    <a:ext uri="{9D8B030D-6E8A-4147-A177-3AD203B41FA5}">
                      <a16:colId xmlns:a16="http://schemas.microsoft.com/office/drawing/2014/main" val="3907016196"/>
                    </a:ext>
                  </a:extLst>
                </a:gridCol>
                <a:gridCol w="256032">
                  <a:extLst>
                    <a:ext uri="{9D8B030D-6E8A-4147-A177-3AD203B41FA5}">
                      <a16:colId xmlns:a16="http://schemas.microsoft.com/office/drawing/2014/main" val="3460796681"/>
                    </a:ext>
                  </a:extLst>
                </a:gridCol>
                <a:gridCol w="256032">
                  <a:extLst>
                    <a:ext uri="{9D8B030D-6E8A-4147-A177-3AD203B41FA5}">
                      <a16:colId xmlns:a16="http://schemas.microsoft.com/office/drawing/2014/main" val="3047735653"/>
                    </a:ext>
                  </a:extLst>
                </a:gridCol>
                <a:gridCol w="256032">
                  <a:extLst>
                    <a:ext uri="{9D8B030D-6E8A-4147-A177-3AD203B41FA5}">
                      <a16:colId xmlns:a16="http://schemas.microsoft.com/office/drawing/2014/main" val="1080664895"/>
                    </a:ext>
                  </a:extLst>
                </a:gridCol>
                <a:gridCol w="256032">
                  <a:extLst>
                    <a:ext uri="{9D8B030D-6E8A-4147-A177-3AD203B41FA5}">
                      <a16:colId xmlns:a16="http://schemas.microsoft.com/office/drawing/2014/main" val="420782415"/>
                    </a:ext>
                  </a:extLst>
                </a:gridCol>
                <a:gridCol w="256032">
                  <a:extLst>
                    <a:ext uri="{9D8B030D-6E8A-4147-A177-3AD203B41FA5}">
                      <a16:colId xmlns:a16="http://schemas.microsoft.com/office/drawing/2014/main" val="357990483"/>
                    </a:ext>
                  </a:extLst>
                </a:gridCol>
                <a:gridCol w="256032">
                  <a:extLst>
                    <a:ext uri="{9D8B030D-6E8A-4147-A177-3AD203B41FA5}">
                      <a16:colId xmlns:a16="http://schemas.microsoft.com/office/drawing/2014/main" val="442756295"/>
                    </a:ext>
                  </a:extLst>
                </a:gridCol>
                <a:gridCol w="256032">
                  <a:extLst>
                    <a:ext uri="{9D8B030D-6E8A-4147-A177-3AD203B41FA5}">
                      <a16:colId xmlns:a16="http://schemas.microsoft.com/office/drawing/2014/main" val="2865387244"/>
                    </a:ext>
                  </a:extLst>
                </a:gridCol>
                <a:gridCol w="256032">
                  <a:extLst>
                    <a:ext uri="{9D8B030D-6E8A-4147-A177-3AD203B41FA5}">
                      <a16:colId xmlns:a16="http://schemas.microsoft.com/office/drawing/2014/main" val="978028578"/>
                    </a:ext>
                  </a:extLst>
                </a:gridCol>
                <a:gridCol w="256032">
                  <a:extLst>
                    <a:ext uri="{9D8B030D-6E8A-4147-A177-3AD203B41FA5}">
                      <a16:colId xmlns:a16="http://schemas.microsoft.com/office/drawing/2014/main" val="73095056"/>
                    </a:ext>
                  </a:extLst>
                </a:gridCol>
                <a:gridCol w="256032">
                  <a:extLst>
                    <a:ext uri="{9D8B030D-6E8A-4147-A177-3AD203B41FA5}">
                      <a16:colId xmlns:a16="http://schemas.microsoft.com/office/drawing/2014/main" val="3549712621"/>
                    </a:ext>
                  </a:extLst>
                </a:gridCol>
                <a:gridCol w="256032">
                  <a:extLst>
                    <a:ext uri="{9D8B030D-6E8A-4147-A177-3AD203B41FA5}">
                      <a16:colId xmlns:a16="http://schemas.microsoft.com/office/drawing/2014/main" val="456461474"/>
                    </a:ext>
                  </a:extLst>
                </a:gridCol>
                <a:gridCol w="256032">
                  <a:extLst>
                    <a:ext uri="{9D8B030D-6E8A-4147-A177-3AD203B41FA5}">
                      <a16:colId xmlns:a16="http://schemas.microsoft.com/office/drawing/2014/main" val="1024692773"/>
                    </a:ext>
                  </a:extLst>
                </a:gridCol>
                <a:gridCol w="256032">
                  <a:extLst>
                    <a:ext uri="{9D8B030D-6E8A-4147-A177-3AD203B41FA5}">
                      <a16:colId xmlns:a16="http://schemas.microsoft.com/office/drawing/2014/main" val="3924722541"/>
                    </a:ext>
                  </a:extLst>
                </a:gridCol>
                <a:gridCol w="256032">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55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52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46 (4)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38 (12)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28 (14)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24 (16)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17 (19)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10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7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600" dirty="0">
                          <a:solidFill>
                            <a:srgbClr val="881222"/>
                          </a:solidFill>
                        </a:rPr>
                        <a:t>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50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44 (6)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37 (13)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27 (20)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22 (24)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15 (29)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8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6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 (33)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0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107" name="Table 106">
            <a:extLst>
              <a:ext uri="{FF2B5EF4-FFF2-40B4-BE49-F238E27FC236}">
                <a16:creationId xmlns:a16="http://schemas.microsoft.com/office/drawing/2014/main" id="{DA5652D0-EC79-BE57-582E-3331C6A04F1B}"/>
              </a:ext>
            </a:extLst>
          </p:cNvPr>
          <p:cNvGraphicFramePr>
            <a:graphicFrameLocks noGrp="1"/>
          </p:cNvGraphicFramePr>
          <p:nvPr/>
        </p:nvGraphicFramePr>
        <p:xfrm>
          <a:off x="6318166" y="4929778"/>
          <a:ext cx="4736592" cy="274320"/>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4028252860"/>
                    </a:ext>
                  </a:extLst>
                </a:gridCol>
                <a:gridCol w="256032">
                  <a:extLst>
                    <a:ext uri="{9D8B030D-6E8A-4147-A177-3AD203B41FA5}">
                      <a16:colId xmlns:a16="http://schemas.microsoft.com/office/drawing/2014/main" val="4202947198"/>
                    </a:ext>
                  </a:extLst>
                </a:gridCol>
                <a:gridCol w="256032">
                  <a:extLst>
                    <a:ext uri="{9D8B030D-6E8A-4147-A177-3AD203B41FA5}">
                      <a16:colId xmlns:a16="http://schemas.microsoft.com/office/drawing/2014/main" val="3907016196"/>
                    </a:ext>
                  </a:extLst>
                </a:gridCol>
                <a:gridCol w="256032">
                  <a:extLst>
                    <a:ext uri="{9D8B030D-6E8A-4147-A177-3AD203B41FA5}">
                      <a16:colId xmlns:a16="http://schemas.microsoft.com/office/drawing/2014/main" val="3460796681"/>
                    </a:ext>
                  </a:extLst>
                </a:gridCol>
                <a:gridCol w="256032">
                  <a:extLst>
                    <a:ext uri="{9D8B030D-6E8A-4147-A177-3AD203B41FA5}">
                      <a16:colId xmlns:a16="http://schemas.microsoft.com/office/drawing/2014/main" val="3047735653"/>
                    </a:ext>
                  </a:extLst>
                </a:gridCol>
                <a:gridCol w="256032">
                  <a:extLst>
                    <a:ext uri="{9D8B030D-6E8A-4147-A177-3AD203B41FA5}">
                      <a16:colId xmlns:a16="http://schemas.microsoft.com/office/drawing/2014/main" val="1080664895"/>
                    </a:ext>
                  </a:extLst>
                </a:gridCol>
                <a:gridCol w="256032">
                  <a:extLst>
                    <a:ext uri="{9D8B030D-6E8A-4147-A177-3AD203B41FA5}">
                      <a16:colId xmlns:a16="http://schemas.microsoft.com/office/drawing/2014/main" val="420782415"/>
                    </a:ext>
                  </a:extLst>
                </a:gridCol>
                <a:gridCol w="256032">
                  <a:extLst>
                    <a:ext uri="{9D8B030D-6E8A-4147-A177-3AD203B41FA5}">
                      <a16:colId xmlns:a16="http://schemas.microsoft.com/office/drawing/2014/main" val="357990483"/>
                    </a:ext>
                  </a:extLst>
                </a:gridCol>
                <a:gridCol w="256032">
                  <a:extLst>
                    <a:ext uri="{9D8B030D-6E8A-4147-A177-3AD203B41FA5}">
                      <a16:colId xmlns:a16="http://schemas.microsoft.com/office/drawing/2014/main" val="442756295"/>
                    </a:ext>
                  </a:extLst>
                </a:gridCol>
                <a:gridCol w="256032">
                  <a:extLst>
                    <a:ext uri="{9D8B030D-6E8A-4147-A177-3AD203B41FA5}">
                      <a16:colId xmlns:a16="http://schemas.microsoft.com/office/drawing/2014/main" val="2865387244"/>
                    </a:ext>
                  </a:extLst>
                </a:gridCol>
                <a:gridCol w="256032">
                  <a:extLst>
                    <a:ext uri="{9D8B030D-6E8A-4147-A177-3AD203B41FA5}">
                      <a16:colId xmlns:a16="http://schemas.microsoft.com/office/drawing/2014/main" val="978028578"/>
                    </a:ext>
                  </a:extLst>
                </a:gridCol>
                <a:gridCol w="256032">
                  <a:extLst>
                    <a:ext uri="{9D8B030D-6E8A-4147-A177-3AD203B41FA5}">
                      <a16:colId xmlns:a16="http://schemas.microsoft.com/office/drawing/2014/main" val="73095056"/>
                    </a:ext>
                  </a:extLst>
                </a:gridCol>
                <a:gridCol w="256032">
                  <a:extLst>
                    <a:ext uri="{9D8B030D-6E8A-4147-A177-3AD203B41FA5}">
                      <a16:colId xmlns:a16="http://schemas.microsoft.com/office/drawing/2014/main" val="3549712621"/>
                    </a:ext>
                  </a:extLst>
                </a:gridCol>
                <a:gridCol w="256032">
                  <a:extLst>
                    <a:ext uri="{9D8B030D-6E8A-4147-A177-3AD203B41FA5}">
                      <a16:colId xmlns:a16="http://schemas.microsoft.com/office/drawing/2014/main" val="456461474"/>
                    </a:ext>
                  </a:extLst>
                </a:gridCol>
                <a:gridCol w="256032">
                  <a:extLst>
                    <a:ext uri="{9D8B030D-6E8A-4147-A177-3AD203B41FA5}">
                      <a16:colId xmlns:a16="http://schemas.microsoft.com/office/drawing/2014/main" val="1024692773"/>
                    </a:ext>
                  </a:extLst>
                </a:gridCol>
                <a:gridCol w="256032">
                  <a:extLst>
                    <a:ext uri="{9D8B030D-6E8A-4147-A177-3AD203B41FA5}">
                      <a16:colId xmlns:a16="http://schemas.microsoft.com/office/drawing/2014/main" val="3924722541"/>
                    </a:ext>
                  </a:extLst>
                </a:gridCol>
                <a:gridCol w="256032">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51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49 (2)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42 (7)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33 (13)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25 (16)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18 (20)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13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10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8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600" dirty="0">
                          <a:solidFill>
                            <a:srgbClr val="881222"/>
                          </a:solidFill>
                        </a:rPr>
                        <a:t>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49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41 (5)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34 (11)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29 (16)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19 (21)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15 (24)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8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3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0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108" name="Table 107">
            <a:extLst>
              <a:ext uri="{FF2B5EF4-FFF2-40B4-BE49-F238E27FC236}">
                <a16:creationId xmlns:a16="http://schemas.microsoft.com/office/drawing/2014/main" id="{7AC536E3-E42B-C8C2-E7BB-729820B8FC14}"/>
              </a:ext>
            </a:extLst>
          </p:cNvPr>
          <p:cNvGraphicFramePr>
            <a:graphicFrameLocks noGrp="1"/>
          </p:cNvGraphicFramePr>
          <p:nvPr/>
        </p:nvGraphicFramePr>
        <p:xfrm>
          <a:off x="518951" y="2757409"/>
          <a:ext cx="4781856" cy="274320"/>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631127455"/>
                    </a:ext>
                  </a:extLst>
                </a:gridCol>
                <a:gridCol w="258861">
                  <a:extLst>
                    <a:ext uri="{9D8B030D-6E8A-4147-A177-3AD203B41FA5}">
                      <a16:colId xmlns:a16="http://schemas.microsoft.com/office/drawing/2014/main" val="4202947198"/>
                    </a:ext>
                  </a:extLst>
                </a:gridCol>
                <a:gridCol w="258861">
                  <a:extLst>
                    <a:ext uri="{9D8B030D-6E8A-4147-A177-3AD203B41FA5}">
                      <a16:colId xmlns:a16="http://schemas.microsoft.com/office/drawing/2014/main" val="3907016196"/>
                    </a:ext>
                  </a:extLst>
                </a:gridCol>
                <a:gridCol w="258861">
                  <a:extLst>
                    <a:ext uri="{9D8B030D-6E8A-4147-A177-3AD203B41FA5}">
                      <a16:colId xmlns:a16="http://schemas.microsoft.com/office/drawing/2014/main" val="3460796681"/>
                    </a:ext>
                  </a:extLst>
                </a:gridCol>
                <a:gridCol w="258861">
                  <a:extLst>
                    <a:ext uri="{9D8B030D-6E8A-4147-A177-3AD203B41FA5}">
                      <a16:colId xmlns:a16="http://schemas.microsoft.com/office/drawing/2014/main" val="3047735653"/>
                    </a:ext>
                  </a:extLst>
                </a:gridCol>
                <a:gridCol w="258861">
                  <a:extLst>
                    <a:ext uri="{9D8B030D-6E8A-4147-A177-3AD203B41FA5}">
                      <a16:colId xmlns:a16="http://schemas.microsoft.com/office/drawing/2014/main" val="1080664895"/>
                    </a:ext>
                  </a:extLst>
                </a:gridCol>
                <a:gridCol w="258861">
                  <a:extLst>
                    <a:ext uri="{9D8B030D-6E8A-4147-A177-3AD203B41FA5}">
                      <a16:colId xmlns:a16="http://schemas.microsoft.com/office/drawing/2014/main" val="420782415"/>
                    </a:ext>
                  </a:extLst>
                </a:gridCol>
                <a:gridCol w="258861">
                  <a:extLst>
                    <a:ext uri="{9D8B030D-6E8A-4147-A177-3AD203B41FA5}">
                      <a16:colId xmlns:a16="http://schemas.microsoft.com/office/drawing/2014/main" val="357990483"/>
                    </a:ext>
                  </a:extLst>
                </a:gridCol>
                <a:gridCol w="258861">
                  <a:extLst>
                    <a:ext uri="{9D8B030D-6E8A-4147-A177-3AD203B41FA5}">
                      <a16:colId xmlns:a16="http://schemas.microsoft.com/office/drawing/2014/main" val="442756295"/>
                    </a:ext>
                  </a:extLst>
                </a:gridCol>
                <a:gridCol w="258861">
                  <a:extLst>
                    <a:ext uri="{9D8B030D-6E8A-4147-A177-3AD203B41FA5}">
                      <a16:colId xmlns:a16="http://schemas.microsoft.com/office/drawing/2014/main" val="2865387244"/>
                    </a:ext>
                  </a:extLst>
                </a:gridCol>
                <a:gridCol w="258861">
                  <a:extLst>
                    <a:ext uri="{9D8B030D-6E8A-4147-A177-3AD203B41FA5}">
                      <a16:colId xmlns:a16="http://schemas.microsoft.com/office/drawing/2014/main" val="978028578"/>
                    </a:ext>
                  </a:extLst>
                </a:gridCol>
                <a:gridCol w="258861">
                  <a:extLst>
                    <a:ext uri="{9D8B030D-6E8A-4147-A177-3AD203B41FA5}">
                      <a16:colId xmlns:a16="http://schemas.microsoft.com/office/drawing/2014/main" val="73095056"/>
                    </a:ext>
                  </a:extLst>
                </a:gridCol>
                <a:gridCol w="258861">
                  <a:extLst>
                    <a:ext uri="{9D8B030D-6E8A-4147-A177-3AD203B41FA5}">
                      <a16:colId xmlns:a16="http://schemas.microsoft.com/office/drawing/2014/main" val="3549712621"/>
                    </a:ext>
                  </a:extLst>
                </a:gridCol>
                <a:gridCol w="258861">
                  <a:extLst>
                    <a:ext uri="{9D8B030D-6E8A-4147-A177-3AD203B41FA5}">
                      <a16:colId xmlns:a16="http://schemas.microsoft.com/office/drawing/2014/main" val="456461474"/>
                    </a:ext>
                  </a:extLst>
                </a:gridCol>
                <a:gridCol w="258861">
                  <a:extLst>
                    <a:ext uri="{9D8B030D-6E8A-4147-A177-3AD203B41FA5}">
                      <a16:colId xmlns:a16="http://schemas.microsoft.com/office/drawing/2014/main" val="1024692773"/>
                    </a:ext>
                  </a:extLst>
                </a:gridCol>
                <a:gridCol w="258861">
                  <a:extLst>
                    <a:ext uri="{9D8B030D-6E8A-4147-A177-3AD203B41FA5}">
                      <a16:colId xmlns:a16="http://schemas.microsoft.com/office/drawing/2014/main" val="3924722541"/>
                    </a:ext>
                  </a:extLst>
                </a:gridCol>
                <a:gridCol w="258861">
                  <a:extLst>
                    <a:ext uri="{9D8B030D-6E8A-4147-A177-3AD203B41FA5}">
                      <a16:colId xmlns:a16="http://schemas.microsoft.com/office/drawing/2014/main" val="2852392233"/>
                    </a:ext>
                  </a:extLst>
                </a:gridCol>
              </a:tblGrid>
              <a:tr h="78057">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48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43 (3)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36 (9)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31 (13)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26 (17)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19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17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13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12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11 (23)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 (26)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 (29)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(29)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71406">
                <a:tc>
                  <a:txBody>
                    <a:bodyPr/>
                    <a:lstStyle/>
                    <a:p>
                      <a:pPr algn="r"/>
                      <a:r>
                        <a:rPr lang="en-US" sz="600" dirty="0">
                          <a:solidFill>
                            <a:srgbClr val="881222"/>
                          </a:solidFill>
                        </a:rPr>
                        <a:t>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47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42 (2)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37 (5)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26 (14)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19 (20)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13 (24)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11 (26)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8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5 (28)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4 (28)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2 (28)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881222"/>
                          </a:solidFill>
                        </a:rPr>
                        <a:t>0 (28)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881222"/>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pSp>
        <p:nvGrpSpPr>
          <p:cNvPr id="109" name="Group 108">
            <a:extLst>
              <a:ext uri="{FF2B5EF4-FFF2-40B4-BE49-F238E27FC236}">
                <a16:creationId xmlns:a16="http://schemas.microsoft.com/office/drawing/2014/main" id="{661ADDDD-2FBC-72F1-8775-73C8D1809F29}"/>
              </a:ext>
            </a:extLst>
          </p:cNvPr>
          <p:cNvGrpSpPr>
            <a:grpSpLocks noChangeAspect="1"/>
          </p:cNvGrpSpPr>
          <p:nvPr/>
        </p:nvGrpSpPr>
        <p:grpSpPr>
          <a:xfrm>
            <a:off x="837595" y="1226206"/>
            <a:ext cx="4410679" cy="1617428"/>
            <a:chOff x="837595" y="1305717"/>
            <a:chExt cx="4410679" cy="1617428"/>
          </a:xfrm>
        </p:grpSpPr>
        <p:grpSp>
          <p:nvGrpSpPr>
            <p:cNvPr id="110" name="Group 109">
              <a:extLst>
                <a:ext uri="{FF2B5EF4-FFF2-40B4-BE49-F238E27FC236}">
                  <a16:creationId xmlns:a16="http://schemas.microsoft.com/office/drawing/2014/main" id="{75D6C16D-5677-0475-3352-624D7C2664FE}"/>
                </a:ext>
              </a:extLst>
            </p:cNvPr>
            <p:cNvGrpSpPr/>
            <p:nvPr/>
          </p:nvGrpSpPr>
          <p:grpSpPr>
            <a:xfrm>
              <a:off x="1300162" y="1949696"/>
              <a:ext cx="1207291" cy="585216"/>
              <a:chOff x="1300162" y="1949696"/>
              <a:chExt cx="1207291" cy="585216"/>
            </a:xfrm>
          </p:grpSpPr>
          <p:cxnSp>
            <p:nvCxnSpPr>
              <p:cNvPr id="553" name="Straight Connector 552">
                <a:extLst>
                  <a:ext uri="{FF2B5EF4-FFF2-40B4-BE49-F238E27FC236}">
                    <a16:creationId xmlns:a16="http://schemas.microsoft.com/office/drawing/2014/main" id="{45623E7A-CE8E-4E0E-63E8-685D45EF50C6}"/>
                  </a:ext>
                </a:extLst>
              </p:cNvPr>
              <p:cNvCxnSpPr>
                <a:cxnSpLocks/>
              </p:cNvCxnSpPr>
              <p:nvPr/>
            </p:nvCxnSpPr>
            <p:spPr>
              <a:xfrm>
                <a:off x="1300162" y="1952625"/>
                <a:ext cx="1207008" cy="7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2A66B82E-F9FD-99CF-34B6-E87BFA8E27FE}"/>
                  </a:ext>
                </a:extLst>
              </p:cNvPr>
              <p:cNvCxnSpPr>
                <a:cxnSpLocks/>
              </p:cNvCxnSpPr>
              <p:nvPr/>
            </p:nvCxnSpPr>
            <p:spPr>
              <a:xfrm>
                <a:off x="2462783"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3FAC733E-7114-BABA-4EDD-A7939DF86257}"/>
                  </a:ext>
                </a:extLst>
              </p:cNvPr>
              <p:cNvCxnSpPr>
                <a:cxnSpLocks/>
              </p:cNvCxnSpPr>
              <p:nvPr/>
            </p:nvCxnSpPr>
            <p:spPr>
              <a:xfrm>
                <a:off x="2505637"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11" name="Group 110">
              <a:extLst>
                <a:ext uri="{FF2B5EF4-FFF2-40B4-BE49-F238E27FC236}">
                  <a16:creationId xmlns:a16="http://schemas.microsoft.com/office/drawing/2014/main" id="{8BE352EB-D924-9C28-9F72-B67423FF8FC5}"/>
                </a:ext>
              </a:extLst>
            </p:cNvPr>
            <p:cNvGrpSpPr/>
            <p:nvPr/>
          </p:nvGrpSpPr>
          <p:grpSpPr>
            <a:xfrm>
              <a:off x="837595" y="1305717"/>
              <a:ext cx="4410679" cy="1617428"/>
              <a:chOff x="837595" y="1305717"/>
              <a:chExt cx="4410679" cy="1617428"/>
            </a:xfrm>
          </p:grpSpPr>
          <p:sp>
            <p:nvSpPr>
              <p:cNvPr id="401" name="TextBox 400">
                <a:extLst>
                  <a:ext uri="{FF2B5EF4-FFF2-40B4-BE49-F238E27FC236}">
                    <a16:creationId xmlns:a16="http://schemas.microsoft.com/office/drawing/2014/main" id="{F782166A-27EA-BCE9-CA5F-4C8E9F982E6C}"/>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402" name="TextBox 401">
                <a:extLst>
                  <a:ext uri="{FF2B5EF4-FFF2-40B4-BE49-F238E27FC236}">
                    <a16:creationId xmlns:a16="http://schemas.microsoft.com/office/drawing/2014/main" id="{EA6C8309-23A9-8D1B-4004-A87E7082898E}"/>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403" name="TextBox 402">
                <a:extLst>
                  <a:ext uri="{FF2B5EF4-FFF2-40B4-BE49-F238E27FC236}">
                    <a16:creationId xmlns:a16="http://schemas.microsoft.com/office/drawing/2014/main" id="{398F926C-3F84-A2F9-47B0-A0B90CC8D145}"/>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404" name="TextBox 403">
                <a:extLst>
                  <a:ext uri="{FF2B5EF4-FFF2-40B4-BE49-F238E27FC236}">
                    <a16:creationId xmlns:a16="http://schemas.microsoft.com/office/drawing/2014/main" id="{64C7B55F-AEC8-4642-9EFF-322648CCC24E}"/>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439" name="TextBox 438">
                <a:extLst>
                  <a:ext uri="{FF2B5EF4-FFF2-40B4-BE49-F238E27FC236}">
                    <a16:creationId xmlns:a16="http://schemas.microsoft.com/office/drawing/2014/main" id="{4D4E422F-DBD6-84F3-5002-08054FFDD887}"/>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440" name="TextBox 439">
                <a:extLst>
                  <a:ext uri="{FF2B5EF4-FFF2-40B4-BE49-F238E27FC236}">
                    <a16:creationId xmlns:a16="http://schemas.microsoft.com/office/drawing/2014/main" id="{11E2D06C-8024-8808-B4C0-71A663B1198C}"/>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441" name="TextBox 440">
                <a:extLst>
                  <a:ext uri="{FF2B5EF4-FFF2-40B4-BE49-F238E27FC236}">
                    <a16:creationId xmlns:a16="http://schemas.microsoft.com/office/drawing/2014/main" id="{420BB303-D5C4-1A0C-A7CD-6C1F552DE77E}"/>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512" name="TextBox 511">
                <a:extLst>
                  <a:ext uri="{FF2B5EF4-FFF2-40B4-BE49-F238E27FC236}">
                    <a16:creationId xmlns:a16="http://schemas.microsoft.com/office/drawing/2014/main" id="{40D07295-7F57-39FA-CCC0-CA2977D33F54}"/>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513" name="TextBox 512">
                <a:extLst>
                  <a:ext uri="{FF2B5EF4-FFF2-40B4-BE49-F238E27FC236}">
                    <a16:creationId xmlns:a16="http://schemas.microsoft.com/office/drawing/2014/main" id="{570E2668-55CD-F295-12D6-82F1089B04EA}"/>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514" name="TextBox 513">
                <a:extLst>
                  <a:ext uri="{FF2B5EF4-FFF2-40B4-BE49-F238E27FC236}">
                    <a16:creationId xmlns:a16="http://schemas.microsoft.com/office/drawing/2014/main" id="{48BB8E30-E28C-7276-D6C4-839567A34B31}"/>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515" name="TextBox 514">
                <a:extLst>
                  <a:ext uri="{FF2B5EF4-FFF2-40B4-BE49-F238E27FC236}">
                    <a16:creationId xmlns:a16="http://schemas.microsoft.com/office/drawing/2014/main" id="{9758EB6D-E567-A101-F290-A5941937CA7E}"/>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516" name="TextBox 515">
                <a:extLst>
                  <a:ext uri="{FF2B5EF4-FFF2-40B4-BE49-F238E27FC236}">
                    <a16:creationId xmlns:a16="http://schemas.microsoft.com/office/drawing/2014/main" id="{73C12426-6CED-FB48-CEC4-DF55C58867ED}"/>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517" name="TextBox 516">
                <a:extLst>
                  <a:ext uri="{FF2B5EF4-FFF2-40B4-BE49-F238E27FC236}">
                    <a16:creationId xmlns:a16="http://schemas.microsoft.com/office/drawing/2014/main" id="{E2329250-CCA7-C25B-A368-660829D862A3}"/>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518" name="TextBox 517">
                <a:extLst>
                  <a:ext uri="{FF2B5EF4-FFF2-40B4-BE49-F238E27FC236}">
                    <a16:creationId xmlns:a16="http://schemas.microsoft.com/office/drawing/2014/main" id="{F2146D11-3E92-4E74-79B0-4D21EC93D2C0}"/>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519" name="TextBox 518">
                <a:extLst>
                  <a:ext uri="{FF2B5EF4-FFF2-40B4-BE49-F238E27FC236}">
                    <a16:creationId xmlns:a16="http://schemas.microsoft.com/office/drawing/2014/main" id="{F70F1805-A184-8ED0-F071-1F0FAD1B65B0}"/>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520" name="TextBox 519">
                <a:extLst>
                  <a:ext uri="{FF2B5EF4-FFF2-40B4-BE49-F238E27FC236}">
                    <a16:creationId xmlns:a16="http://schemas.microsoft.com/office/drawing/2014/main" id="{12D09DB5-10F6-773E-55D7-520A3C01E708}"/>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521" name="TextBox 520">
                <a:extLst>
                  <a:ext uri="{FF2B5EF4-FFF2-40B4-BE49-F238E27FC236}">
                    <a16:creationId xmlns:a16="http://schemas.microsoft.com/office/drawing/2014/main" id="{728D3EBD-A3E2-3BE1-B8EE-AE299281E964}"/>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522" name="TextBox 521">
                <a:extLst>
                  <a:ext uri="{FF2B5EF4-FFF2-40B4-BE49-F238E27FC236}">
                    <a16:creationId xmlns:a16="http://schemas.microsoft.com/office/drawing/2014/main" id="{898BB2F4-4F7D-A5E3-3567-077754935F11}"/>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523" name="TextBox 522">
                <a:extLst>
                  <a:ext uri="{FF2B5EF4-FFF2-40B4-BE49-F238E27FC236}">
                    <a16:creationId xmlns:a16="http://schemas.microsoft.com/office/drawing/2014/main" id="{1DF7C684-5B40-A597-031A-DD15DFC89064}"/>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524" name="TextBox 523">
                <a:extLst>
                  <a:ext uri="{FF2B5EF4-FFF2-40B4-BE49-F238E27FC236}">
                    <a16:creationId xmlns:a16="http://schemas.microsoft.com/office/drawing/2014/main" id="{177DC166-E44F-7D95-3528-FF0EE7BD1934}"/>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525" name="TextBox 524">
                <a:extLst>
                  <a:ext uri="{FF2B5EF4-FFF2-40B4-BE49-F238E27FC236}">
                    <a16:creationId xmlns:a16="http://schemas.microsoft.com/office/drawing/2014/main" id="{2B334889-E4E2-F179-869C-1D2574829135}"/>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526" name="TextBox 525">
                <a:extLst>
                  <a:ext uri="{FF2B5EF4-FFF2-40B4-BE49-F238E27FC236}">
                    <a16:creationId xmlns:a16="http://schemas.microsoft.com/office/drawing/2014/main" id="{B7D2BC55-883C-4AA3-0FC3-D314129B708C}"/>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527" name="TextBox 526">
                <a:extLst>
                  <a:ext uri="{FF2B5EF4-FFF2-40B4-BE49-F238E27FC236}">
                    <a16:creationId xmlns:a16="http://schemas.microsoft.com/office/drawing/2014/main" id="{10DC2C11-D606-F480-833E-025B72E3F3A4}"/>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528" name="TextBox 527">
                <a:extLst>
                  <a:ext uri="{FF2B5EF4-FFF2-40B4-BE49-F238E27FC236}">
                    <a16:creationId xmlns:a16="http://schemas.microsoft.com/office/drawing/2014/main" id="{B017EDD1-E0D8-6691-CE8D-BF1ECD3AEA6D}"/>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529" name="Group 528">
                <a:extLst>
                  <a:ext uri="{FF2B5EF4-FFF2-40B4-BE49-F238E27FC236}">
                    <a16:creationId xmlns:a16="http://schemas.microsoft.com/office/drawing/2014/main" id="{2EDC7D57-D8B8-3768-E26B-2C6DD6080E78}"/>
                  </a:ext>
                </a:extLst>
              </p:cNvPr>
              <p:cNvGrpSpPr/>
              <p:nvPr/>
            </p:nvGrpSpPr>
            <p:grpSpPr>
              <a:xfrm>
                <a:off x="1264635" y="1363185"/>
                <a:ext cx="3914292" cy="1214638"/>
                <a:chOff x="1264635" y="1363185"/>
                <a:chExt cx="3914292" cy="1214638"/>
              </a:xfrm>
            </p:grpSpPr>
            <p:sp>
              <p:nvSpPr>
                <p:cNvPr id="530" name="Freeform: Shape 529">
                  <a:extLst>
                    <a:ext uri="{FF2B5EF4-FFF2-40B4-BE49-F238E27FC236}">
                      <a16:creationId xmlns:a16="http://schemas.microsoft.com/office/drawing/2014/main" id="{829E427E-3024-E8E4-57C2-761BA44A36C1}"/>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31" name="Straight Connector 530">
                  <a:extLst>
                    <a:ext uri="{FF2B5EF4-FFF2-40B4-BE49-F238E27FC236}">
                      <a16:creationId xmlns:a16="http://schemas.microsoft.com/office/drawing/2014/main" id="{97F4B45D-B0C9-8D95-1FDC-53B44BC24FD6}"/>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B4047794-F796-8069-93E7-A10F3E08E1E3}"/>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47F27285-171F-5033-5EAA-D8CB4F74946F}"/>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9FE13FD8-84F6-CB61-F446-FD19997C6D85}"/>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3CA42E4C-4E7D-6E0D-33FB-C0B8637D6CAC}"/>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109CE093-1442-7580-422B-AAEC07CCE9AD}"/>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8782EB17-32A8-EAE2-AD64-211D1D2CBA0A}"/>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F50B290B-8122-6E7E-A112-DFA30122DB2E}"/>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F4C13101-C684-D245-3C1F-C3D4A44C735F}"/>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A1238404-3877-F482-32DB-98D959D033B3}"/>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CB828507-74EC-744E-D105-843DA2613B4E}"/>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824B71DA-2CF4-986A-BBF2-74B163988327}"/>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E10C678D-272A-4C5E-224C-8C7A9A5170CB}"/>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4" name="Straight Connector 543">
                  <a:extLst>
                    <a:ext uri="{FF2B5EF4-FFF2-40B4-BE49-F238E27FC236}">
                      <a16:creationId xmlns:a16="http://schemas.microsoft.com/office/drawing/2014/main" id="{B90F6A53-B745-06DA-3BC1-74BE0476B88C}"/>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02ABC03E-2658-6D1C-3384-E74184799D62}"/>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F864B0D9-07F0-46A0-706C-DA9C296B2270}"/>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7" name="Straight Connector 546">
                  <a:extLst>
                    <a:ext uri="{FF2B5EF4-FFF2-40B4-BE49-F238E27FC236}">
                      <a16:creationId xmlns:a16="http://schemas.microsoft.com/office/drawing/2014/main" id="{2BD08F58-EB27-BFA4-0116-5C3971F3BFE6}"/>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8" name="Straight Connector 547">
                  <a:extLst>
                    <a:ext uri="{FF2B5EF4-FFF2-40B4-BE49-F238E27FC236}">
                      <a16:creationId xmlns:a16="http://schemas.microsoft.com/office/drawing/2014/main" id="{B04F350D-B776-5A53-6CE4-332F77C63C72}"/>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68C3C3C4-C5EB-F5C7-86CA-39D1687EA1DC}"/>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6E434C7E-35AC-3AEC-752D-97FA13903607}"/>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F80231BE-E6D6-2A41-9371-E296B0AE5EC9}"/>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2" name="Straight Connector 551">
                  <a:extLst>
                    <a:ext uri="{FF2B5EF4-FFF2-40B4-BE49-F238E27FC236}">
                      <a16:creationId xmlns:a16="http://schemas.microsoft.com/office/drawing/2014/main" id="{86D0CC5C-6529-A027-8A86-17FA28D13F24}"/>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12" name="Group 111">
              <a:extLst>
                <a:ext uri="{FF2B5EF4-FFF2-40B4-BE49-F238E27FC236}">
                  <a16:creationId xmlns:a16="http://schemas.microsoft.com/office/drawing/2014/main" id="{8B824116-F869-4E31-C896-68938B2462D1}"/>
                </a:ext>
              </a:extLst>
            </p:cNvPr>
            <p:cNvGrpSpPr>
              <a:grpSpLocks noChangeAspect="1"/>
            </p:cNvGrpSpPr>
            <p:nvPr/>
          </p:nvGrpSpPr>
          <p:grpSpPr>
            <a:xfrm>
              <a:off x="1292543" y="1355418"/>
              <a:ext cx="2836545" cy="897669"/>
              <a:chOff x="397193" y="1548289"/>
              <a:chExt cx="10278111" cy="3254851"/>
            </a:xfrm>
          </p:grpSpPr>
          <p:sp>
            <p:nvSpPr>
              <p:cNvPr id="506" name="Freeform: Shape 505">
                <a:extLst>
                  <a:ext uri="{FF2B5EF4-FFF2-40B4-BE49-F238E27FC236}">
                    <a16:creationId xmlns:a16="http://schemas.microsoft.com/office/drawing/2014/main" id="{9CDAAF17-DC66-5C1F-A3B7-11C8A3715C0D}"/>
                  </a:ext>
                </a:extLst>
              </p:cNvPr>
              <p:cNvSpPr>
                <a:spLocks noChangeAspect="1"/>
              </p:cNvSpPr>
              <p:nvPr/>
            </p:nvSpPr>
            <p:spPr>
              <a:xfrm>
                <a:off x="431800" y="1593850"/>
                <a:ext cx="10195560" cy="3163482"/>
              </a:xfrm>
              <a:custGeom>
                <a:avLst/>
                <a:gdLst>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2600 w 10191750"/>
                  <a:gd name="csY8" fmla="*/ 387350 h 3162300"/>
                  <a:gd name="csX9" fmla="*/ 1790700 w 10191750"/>
                  <a:gd name="csY9" fmla="*/ 387350 h 3162300"/>
                  <a:gd name="csX10" fmla="*/ 1790700 w 10191750"/>
                  <a:gd name="csY10" fmla="*/ 488950 h 3162300"/>
                  <a:gd name="csX11" fmla="*/ 2476500 w 10191750"/>
                  <a:gd name="csY11" fmla="*/ 488950 h 3162300"/>
                  <a:gd name="csX12" fmla="*/ 2476500 w 10191750"/>
                  <a:gd name="csY12" fmla="*/ 635000 h 3162300"/>
                  <a:gd name="csX13" fmla="*/ 2495550 w 10191750"/>
                  <a:gd name="csY13" fmla="*/ 635000 h 3162300"/>
                  <a:gd name="csX14" fmla="*/ 2495550 w 10191750"/>
                  <a:gd name="csY14" fmla="*/ 704850 h 3162300"/>
                  <a:gd name="csX15" fmla="*/ 2514600 w 10191750"/>
                  <a:gd name="csY15" fmla="*/ 704850 h 3162300"/>
                  <a:gd name="csX16" fmla="*/ 2514600 w 10191750"/>
                  <a:gd name="csY16" fmla="*/ 812800 h 3162300"/>
                  <a:gd name="csX17" fmla="*/ 2590800 w 10191750"/>
                  <a:gd name="csY17" fmla="*/ 812800 h 3162300"/>
                  <a:gd name="csX18" fmla="*/ 2590800 w 10191750"/>
                  <a:gd name="csY18" fmla="*/ 908050 h 3162300"/>
                  <a:gd name="csX19" fmla="*/ 2616200 w 10191750"/>
                  <a:gd name="csY19" fmla="*/ 908050 h 3162300"/>
                  <a:gd name="csX20" fmla="*/ 2616200 w 10191750"/>
                  <a:gd name="csY20" fmla="*/ 1231900 h 3162300"/>
                  <a:gd name="csX21" fmla="*/ 2762250 w 10191750"/>
                  <a:gd name="csY21" fmla="*/ 1231900 h 3162300"/>
                  <a:gd name="csX22" fmla="*/ 2762250 w 10191750"/>
                  <a:gd name="csY22" fmla="*/ 1339850 h 3162300"/>
                  <a:gd name="csX23" fmla="*/ 2794000 w 10191750"/>
                  <a:gd name="csY23" fmla="*/ 1339850 h 3162300"/>
                  <a:gd name="csX24" fmla="*/ 2794000 w 10191750"/>
                  <a:gd name="csY24" fmla="*/ 1447800 h 3162300"/>
                  <a:gd name="csX25" fmla="*/ 3143250 w 10191750"/>
                  <a:gd name="csY25" fmla="*/ 1447800 h 3162300"/>
                  <a:gd name="csX26" fmla="*/ 3143250 w 10191750"/>
                  <a:gd name="csY26" fmla="*/ 1555750 h 3162300"/>
                  <a:gd name="csX27" fmla="*/ 3219450 w 10191750"/>
                  <a:gd name="csY27" fmla="*/ 1555750 h 3162300"/>
                  <a:gd name="csX28" fmla="*/ 3219450 w 10191750"/>
                  <a:gd name="csY28" fmla="*/ 1670050 h 3162300"/>
                  <a:gd name="csX29" fmla="*/ 3257550 w 10191750"/>
                  <a:gd name="csY29" fmla="*/ 1670050 h 3162300"/>
                  <a:gd name="csX30" fmla="*/ 3257550 w 10191750"/>
                  <a:gd name="csY30" fmla="*/ 1771650 h 3162300"/>
                  <a:gd name="csX31" fmla="*/ 3340100 w 10191750"/>
                  <a:gd name="csY31" fmla="*/ 1771650 h 3162300"/>
                  <a:gd name="csX32" fmla="*/ 3340100 w 10191750"/>
                  <a:gd name="csY32" fmla="*/ 1873250 h 3162300"/>
                  <a:gd name="csX33" fmla="*/ 3454400 w 10191750"/>
                  <a:gd name="csY33" fmla="*/ 1873250 h 3162300"/>
                  <a:gd name="csX34" fmla="*/ 3454400 w 10191750"/>
                  <a:gd name="csY34" fmla="*/ 1987550 h 3162300"/>
                  <a:gd name="csX35" fmla="*/ 3625850 w 10191750"/>
                  <a:gd name="csY35" fmla="*/ 1987550 h 3162300"/>
                  <a:gd name="csX36" fmla="*/ 3625850 w 10191750"/>
                  <a:gd name="csY36" fmla="*/ 2095500 h 3162300"/>
                  <a:gd name="csX37" fmla="*/ 4203700 w 10191750"/>
                  <a:gd name="csY37" fmla="*/ 2095500 h 3162300"/>
                  <a:gd name="csX38" fmla="*/ 4203700 w 10191750"/>
                  <a:gd name="csY38" fmla="*/ 2209800 h 3162300"/>
                  <a:gd name="csX39" fmla="*/ 4229100 w 10191750"/>
                  <a:gd name="csY39" fmla="*/ 2209800 h 3162300"/>
                  <a:gd name="csX40" fmla="*/ 4229100 w 10191750"/>
                  <a:gd name="csY40" fmla="*/ 2324100 h 3162300"/>
                  <a:gd name="csX41" fmla="*/ 4337050 w 10191750"/>
                  <a:gd name="csY41" fmla="*/ 2324100 h 3162300"/>
                  <a:gd name="csX42" fmla="*/ 4337050 w 10191750"/>
                  <a:gd name="csY42" fmla="*/ 2444750 h 3162300"/>
                  <a:gd name="csX43" fmla="*/ 4387850 w 10191750"/>
                  <a:gd name="csY43" fmla="*/ 2444750 h 3162300"/>
                  <a:gd name="csX44" fmla="*/ 4387850 w 10191750"/>
                  <a:gd name="csY44" fmla="*/ 2565400 h 3162300"/>
                  <a:gd name="csX45" fmla="*/ 5041900 w 10191750"/>
                  <a:gd name="csY45" fmla="*/ 2565400 h 3162300"/>
                  <a:gd name="csX46" fmla="*/ 5041900 w 10191750"/>
                  <a:gd name="csY46" fmla="*/ 2698750 h 3162300"/>
                  <a:gd name="csX47" fmla="*/ 5073650 w 10191750"/>
                  <a:gd name="csY47" fmla="*/ 2698750 h 3162300"/>
                  <a:gd name="csX48" fmla="*/ 5073650 w 10191750"/>
                  <a:gd name="csY48" fmla="*/ 2825750 h 3162300"/>
                  <a:gd name="csX49" fmla="*/ 6191250 w 10191750"/>
                  <a:gd name="csY49" fmla="*/ 2825750 h 3162300"/>
                  <a:gd name="csX50" fmla="*/ 6191250 w 10191750"/>
                  <a:gd name="csY50" fmla="*/ 2965450 h 3162300"/>
                  <a:gd name="csX51" fmla="*/ 6953250 w 10191750"/>
                  <a:gd name="csY51" fmla="*/ 2965450 h 3162300"/>
                  <a:gd name="csX52" fmla="*/ 6953250 w 10191750"/>
                  <a:gd name="csY52" fmla="*/ 3162300 h 3162300"/>
                  <a:gd name="csX53" fmla="*/ 10191750 w 10191750"/>
                  <a:gd name="csY53"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806 w 10191750"/>
                  <a:gd name="csY8" fmla="*/ 346869 h 3162300"/>
                  <a:gd name="csX9" fmla="*/ 1752600 w 10191750"/>
                  <a:gd name="csY9" fmla="*/ 387350 h 3162300"/>
                  <a:gd name="csX10" fmla="*/ 1790700 w 10191750"/>
                  <a:gd name="csY10" fmla="*/ 387350 h 3162300"/>
                  <a:gd name="csX11" fmla="*/ 1790700 w 10191750"/>
                  <a:gd name="csY11" fmla="*/ 488950 h 3162300"/>
                  <a:gd name="csX12" fmla="*/ 2476500 w 10191750"/>
                  <a:gd name="csY12" fmla="*/ 488950 h 3162300"/>
                  <a:gd name="csX13" fmla="*/ 2476500 w 10191750"/>
                  <a:gd name="csY13" fmla="*/ 635000 h 3162300"/>
                  <a:gd name="csX14" fmla="*/ 2495550 w 10191750"/>
                  <a:gd name="csY14" fmla="*/ 635000 h 3162300"/>
                  <a:gd name="csX15" fmla="*/ 2495550 w 10191750"/>
                  <a:gd name="csY15" fmla="*/ 704850 h 3162300"/>
                  <a:gd name="csX16" fmla="*/ 2514600 w 10191750"/>
                  <a:gd name="csY16" fmla="*/ 704850 h 3162300"/>
                  <a:gd name="csX17" fmla="*/ 2514600 w 10191750"/>
                  <a:gd name="csY17" fmla="*/ 812800 h 3162300"/>
                  <a:gd name="csX18" fmla="*/ 2590800 w 10191750"/>
                  <a:gd name="csY18" fmla="*/ 812800 h 3162300"/>
                  <a:gd name="csX19" fmla="*/ 2590800 w 10191750"/>
                  <a:gd name="csY19" fmla="*/ 908050 h 3162300"/>
                  <a:gd name="csX20" fmla="*/ 2616200 w 10191750"/>
                  <a:gd name="csY20" fmla="*/ 908050 h 3162300"/>
                  <a:gd name="csX21" fmla="*/ 2616200 w 10191750"/>
                  <a:gd name="csY21" fmla="*/ 1231900 h 3162300"/>
                  <a:gd name="csX22" fmla="*/ 2762250 w 10191750"/>
                  <a:gd name="csY22" fmla="*/ 1231900 h 3162300"/>
                  <a:gd name="csX23" fmla="*/ 2762250 w 10191750"/>
                  <a:gd name="csY23" fmla="*/ 1339850 h 3162300"/>
                  <a:gd name="csX24" fmla="*/ 2794000 w 10191750"/>
                  <a:gd name="csY24" fmla="*/ 1339850 h 3162300"/>
                  <a:gd name="csX25" fmla="*/ 2794000 w 10191750"/>
                  <a:gd name="csY25" fmla="*/ 1447800 h 3162300"/>
                  <a:gd name="csX26" fmla="*/ 3143250 w 10191750"/>
                  <a:gd name="csY26" fmla="*/ 1447800 h 3162300"/>
                  <a:gd name="csX27" fmla="*/ 3143250 w 10191750"/>
                  <a:gd name="csY27" fmla="*/ 1555750 h 3162300"/>
                  <a:gd name="csX28" fmla="*/ 3219450 w 10191750"/>
                  <a:gd name="csY28" fmla="*/ 1555750 h 3162300"/>
                  <a:gd name="csX29" fmla="*/ 3219450 w 10191750"/>
                  <a:gd name="csY29" fmla="*/ 1670050 h 3162300"/>
                  <a:gd name="csX30" fmla="*/ 3257550 w 10191750"/>
                  <a:gd name="csY30" fmla="*/ 1670050 h 3162300"/>
                  <a:gd name="csX31" fmla="*/ 3257550 w 10191750"/>
                  <a:gd name="csY31" fmla="*/ 1771650 h 3162300"/>
                  <a:gd name="csX32" fmla="*/ 3340100 w 10191750"/>
                  <a:gd name="csY32" fmla="*/ 1771650 h 3162300"/>
                  <a:gd name="csX33" fmla="*/ 3340100 w 10191750"/>
                  <a:gd name="csY33" fmla="*/ 1873250 h 3162300"/>
                  <a:gd name="csX34" fmla="*/ 3454400 w 10191750"/>
                  <a:gd name="csY34" fmla="*/ 1873250 h 3162300"/>
                  <a:gd name="csX35" fmla="*/ 3454400 w 10191750"/>
                  <a:gd name="csY35" fmla="*/ 1987550 h 3162300"/>
                  <a:gd name="csX36" fmla="*/ 3625850 w 10191750"/>
                  <a:gd name="csY36" fmla="*/ 1987550 h 3162300"/>
                  <a:gd name="csX37" fmla="*/ 3625850 w 10191750"/>
                  <a:gd name="csY37" fmla="*/ 2095500 h 3162300"/>
                  <a:gd name="csX38" fmla="*/ 4203700 w 10191750"/>
                  <a:gd name="csY38" fmla="*/ 2095500 h 3162300"/>
                  <a:gd name="csX39" fmla="*/ 4203700 w 10191750"/>
                  <a:gd name="csY39" fmla="*/ 2209800 h 3162300"/>
                  <a:gd name="csX40" fmla="*/ 4229100 w 10191750"/>
                  <a:gd name="csY40" fmla="*/ 2209800 h 3162300"/>
                  <a:gd name="csX41" fmla="*/ 4229100 w 10191750"/>
                  <a:gd name="csY41" fmla="*/ 2324100 h 3162300"/>
                  <a:gd name="csX42" fmla="*/ 4337050 w 10191750"/>
                  <a:gd name="csY42" fmla="*/ 2324100 h 3162300"/>
                  <a:gd name="csX43" fmla="*/ 4337050 w 10191750"/>
                  <a:gd name="csY43" fmla="*/ 2444750 h 3162300"/>
                  <a:gd name="csX44" fmla="*/ 4387850 w 10191750"/>
                  <a:gd name="csY44" fmla="*/ 2444750 h 3162300"/>
                  <a:gd name="csX45" fmla="*/ 4387850 w 10191750"/>
                  <a:gd name="csY45" fmla="*/ 2565400 h 3162300"/>
                  <a:gd name="csX46" fmla="*/ 5041900 w 10191750"/>
                  <a:gd name="csY46" fmla="*/ 2565400 h 3162300"/>
                  <a:gd name="csX47" fmla="*/ 5041900 w 10191750"/>
                  <a:gd name="csY47" fmla="*/ 2698750 h 3162300"/>
                  <a:gd name="csX48" fmla="*/ 5073650 w 10191750"/>
                  <a:gd name="csY48" fmla="*/ 2698750 h 3162300"/>
                  <a:gd name="csX49" fmla="*/ 5073650 w 10191750"/>
                  <a:gd name="csY49" fmla="*/ 2825750 h 3162300"/>
                  <a:gd name="csX50" fmla="*/ 6191250 w 10191750"/>
                  <a:gd name="csY50" fmla="*/ 2825750 h 3162300"/>
                  <a:gd name="csX51" fmla="*/ 6191250 w 10191750"/>
                  <a:gd name="csY51" fmla="*/ 2965450 h 3162300"/>
                  <a:gd name="csX52" fmla="*/ 6953250 w 10191750"/>
                  <a:gd name="csY52" fmla="*/ 2965450 h 3162300"/>
                  <a:gd name="csX53" fmla="*/ 6953250 w 10191750"/>
                  <a:gd name="csY53" fmla="*/ 3162300 h 3162300"/>
                  <a:gd name="csX54" fmla="*/ 10191750 w 10191750"/>
                  <a:gd name="csY54"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73237 w 10191750"/>
                  <a:gd name="csY8" fmla="*/ 349250 h 3162300"/>
                  <a:gd name="csX9" fmla="*/ 1752600 w 10191750"/>
                  <a:gd name="csY9" fmla="*/ 387350 h 3162300"/>
                  <a:gd name="csX10" fmla="*/ 1790700 w 10191750"/>
                  <a:gd name="csY10" fmla="*/ 387350 h 3162300"/>
                  <a:gd name="csX11" fmla="*/ 1790700 w 10191750"/>
                  <a:gd name="csY11" fmla="*/ 488950 h 3162300"/>
                  <a:gd name="csX12" fmla="*/ 2476500 w 10191750"/>
                  <a:gd name="csY12" fmla="*/ 488950 h 3162300"/>
                  <a:gd name="csX13" fmla="*/ 2476500 w 10191750"/>
                  <a:gd name="csY13" fmla="*/ 635000 h 3162300"/>
                  <a:gd name="csX14" fmla="*/ 2495550 w 10191750"/>
                  <a:gd name="csY14" fmla="*/ 635000 h 3162300"/>
                  <a:gd name="csX15" fmla="*/ 2495550 w 10191750"/>
                  <a:gd name="csY15" fmla="*/ 704850 h 3162300"/>
                  <a:gd name="csX16" fmla="*/ 2514600 w 10191750"/>
                  <a:gd name="csY16" fmla="*/ 704850 h 3162300"/>
                  <a:gd name="csX17" fmla="*/ 2514600 w 10191750"/>
                  <a:gd name="csY17" fmla="*/ 812800 h 3162300"/>
                  <a:gd name="csX18" fmla="*/ 2590800 w 10191750"/>
                  <a:gd name="csY18" fmla="*/ 812800 h 3162300"/>
                  <a:gd name="csX19" fmla="*/ 2590800 w 10191750"/>
                  <a:gd name="csY19" fmla="*/ 908050 h 3162300"/>
                  <a:gd name="csX20" fmla="*/ 2616200 w 10191750"/>
                  <a:gd name="csY20" fmla="*/ 908050 h 3162300"/>
                  <a:gd name="csX21" fmla="*/ 2616200 w 10191750"/>
                  <a:gd name="csY21" fmla="*/ 1231900 h 3162300"/>
                  <a:gd name="csX22" fmla="*/ 2762250 w 10191750"/>
                  <a:gd name="csY22" fmla="*/ 1231900 h 3162300"/>
                  <a:gd name="csX23" fmla="*/ 2762250 w 10191750"/>
                  <a:gd name="csY23" fmla="*/ 1339850 h 3162300"/>
                  <a:gd name="csX24" fmla="*/ 2794000 w 10191750"/>
                  <a:gd name="csY24" fmla="*/ 1339850 h 3162300"/>
                  <a:gd name="csX25" fmla="*/ 2794000 w 10191750"/>
                  <a:gd name="csY25" fmla="*/ 1447800 h 3162300"/>
                  <a:gd name="csX26" fmla="*/ 3143250 w 10191750"/>
                  <a:gd name="csY26" fmla="*/ 1447800 h 3162300"/>
                  <a:gd name="csX27" fmla="*/ 3143250 w 10191750"/>
                  <a:gd name="csY27" fmla="*/ 1555750 h 3162300"/>
                  <a:gd name="csX28" fmla="*/ 3219450 w 10191750"/>
                  <a:gd name="csY28" fmla="*/ 1555750 h 3162300"/>
                  <a:gd name="csX29" fmla="*/ 3219450 w 10191750"/>
                  <a:gd name="csY29" fmla="*/ 1670050 h 3162300"/>
                  <a:gd name="csX30" fmla="*/ 3257550 w 10191750"/>
                  <a:gd name="csY30" fmla="*/ 1670050 h 3162300"/>
                  <a:gd name="csX31" fmla="*/ 3257550 w 10191750"/>
                  <a:gd name="csY31" fmla="*/ 1771650 h 3162300"/>
                  <a:gd name="csX32" fmla="*/ 3340100 w 10191750"/>
                  <a:gd name="csY32" fmla="*/ 1771650 h 3162300"/>
                  <a:gd name="csX33" fmla="*/ 3340100 w 10191750"/>
                  <a:gd name="csY33" fmla="*/ 1873250 h 3162300"/>
                  <a:gd name="csX34" fmla="*/ 3454400 w 10191750"/>
                  <a:gd name="csY34" fmla="*/ 1873250 h 3162300"/>
                  <a:gd name="csX35" fmla="*/ 3454400 w 10191750"/>
                  <a:gd name="csY35" fmla="*/ 1987550 h 3162300"/>
                  <a:gd name="csX36" fmla="*/ 3625850 w 10191750"/>
                  <a:gd name="csY36" fmla="*/ 1987550 h 3162300"/>
                  <a:gd name="csX37" fmla="*/ 3625850 w 10191750"/>
                  <a:gd name="csY37" fmla="*/ 2095500 h 3162300"/>
                  <a:gd name="csX38" fmla="*/ 4203700 w 10191750"/>
                  <a:gd name="csY38" fmla="*/ 2095500 h 3162300"/>
                  <a:gd name="csX39" fmla="*/ 4203700 w 10191750"/>
                  <a:gd name="csY39" fmla="*/ 2209800 h 3162300"/>
                  <a:gd name="csX40" fmla="*/ 4229100 w 10191750"/>
                  <a:gd name="csY40" fmla="*/ 2209800 h 3162300"/>
                  <a:gd name="csX41" fmla="*/ 4229100 w 10191750"/>
                  <a:gd name="csY41" fmla="*/ 2324100 h 3162300"/>
                  <a:gd name="csX42" fmla="*/ 4337050 w 10191750"/>
                  <a:gd name="csY42" fmla="*/ 2324100 h 3162300"/>
                  <a:gd name="csX43" fmla="*/ 4337050 w 10191750"/>
                  <a:gd name="csY43" fmla="*/ 2444750 h 3162300"/>
                  <a:gd name="csX44" fmla="*/ 4387850 w 10191750"/>
                  <a:gd name="csY44" fmla="*/ 2444750 h 3162300"/>
                  <a:gd name="csX45" fmla="*/ 4387850 w 10191750"/>
                  <a:gd name="csY45" fmla="*/ 2565400 h 3162300"/>
                  <a:gd name="csX46" fmla="*/ 5041900 w 10191750"/>
                  <a:gd name="csY46" fmla="*/ 2565400 h 3162300"/>
                  <a:gd name="csX47" fmla="*/ 5041900 w 10191750"/>
                  <a:gd name="csY47" fmla="*/ 2698750 h 3162300"/>
                  <a:gd name="csX48" fmla="*/ 5073650 w 10191750"/>
                  <a:gd name="csY48" fmla="*/ 2698750 h 3162300"/>
                  <a:gd name="csX49" fmla="*/ 5073650 w 10191750"/>
                  <a:gd name="csY49" fmla="*/ 2825750 h 3162300"/>
                  <a:gd name="csX50" fmla="*/ 6191250 w 10191750"/>
                  <a:gd name="csY50" fmla="*/ 2825750 h 3162300"/>
                  <a:gd name="csX51" fmla="*/ 6191250 w 10191750"/>
                  <a:gd name="csY51" fmla="*/ 2965450 h 3162300"/>
                  <a:gd name="csX52" fmla="*/ 6953250 w 10191750"/>
                  <a:gd name="csY52" fmla="*/ 2965450 h 3162300"/>
                  <a:gd name="csX53" fmla="*/ 6953250 w 10191750"/>
                  <a:gd name="csY53" fmla="*/ 3162300 h 3162300"/>
                  <a:gd name="csX54" fmla="*/ 10191750 w 10191750"/>
                  <a:gd name="csY54"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73237 w 10191750"/>
                  <a:gd name="csY8" fmla="*/ 349250 h 3162300"/>
                  <a:gd name="csX9" fmla="*/ 1766888 w 10191750"/>
                  <a:gd name="csY9" fmla="*/ 387350 h 3162300"/>
                  <a:gd name="csX10" fmla="*/ 1790700 w 10191750"/>
                  <a:gd name="csY10" fmla="*/ 387350 h 3162300"/>
                  <a:gd name="csX11" fmla="*/ 1790700 w 10191750"/>
                  <a:gd name="csY11" fmla="*/ 488950 h 3162300"/>
                  <a:gd name="csX12" fmla="*/ 2476500 w 10191750"/>
                  <a:gd name="csY12" fmla="*/ 488950 h 3162300"/>
                  <a:gd name="csX13" fmla="*/ 2476500 w 10191750"/>
                  <a:gd name="csY13" fmla="*/ 635000 h 3162300"/>
                  <a:gd name="csX14" fmla="*/ 2495550 w 10191750"/>
                  <a:gd name="csY14" fmla="*/ 635000 h 3162300"/>
                  <a:gd name="csX15" fmla="*/ 2495550 w 10191750"/>
                  <a:gd name="csY15" fmla="*/ 704850 h 3162300"/>
                  <a:gd name="csX16" fmla="*/ 2514600 w 10191750"/>
                  <a:gd name="csY16" fmla="*/ 704850 h 3162300"/>
                  <a:gd name="csX17" fmla="*/ 2514600 w 10191750"/>
                  <a:gd name="csY17" fmla="*/ 812800 h 3162300"/>
                  <a:gd name="csX18" fmla="*/ 2590800 w 10191750"/>
                  <a:gd name="csY18" fmla="*/ 812800 h 3162300"/>
                  <a:gd name="csX19" fmla="*/ 2590800 w 10191750"/>
                  <a:gd name="csY19" fmla="*/ 908050 h 3162300"/>
                  <a:gd name="csX20" fmla="*/ 2616200 w 10191750"/>
                  <a:gd name="csY20" fmla="*/ 908050 h 3162300"/>
                  <a:gd name="csX21" fmla="*/ 2616200 w 10191750"/>
                  <a:gd name="csY21" fmla="*/ 1231900 h 3162300"/>
                  <a:gd name="csX22" fmla="*/ 2762250 w 10191750"/>
                  <a:gd name="csY22" fmla="*/ 1231900 h 3162300"/>
                  <a:gd name="csX23" fmla="*/ 2762250 w 10191750"/>
                  <a:gd name="csY23" fmla="*/ 1339850 h 3162300"/>
                  <a:gd name="csX24" fmla="*/ 2794000 w 10191750"/>
                  <a:gd name="csY24" fmla="*/ 1339850 h 3162300"/>
                  <a:gd name="csX25" fmla="*/ 2794000 w 10191750"/>
                  <a:gd name="csY25" fmla="*/ 1447800 h 3162300"/>
                  <a:gd name="csX26" fmla="*/ 3143250 w 10191750"/>
                  <a:gd name="csY26" fmla="*/ 1447800 h 3162300"/>
                  <a:gd name="csX27" fmla="*/ 3143250 w 10191750"/>
                  <a:gd name="csY27" fmla="*/ 1555750 h 3162300"/>
                  <a:gd name="csX28" fmla="*/ 3219450 w 10191750"/>
                  <a:gd name="csY28" fmla="*/ 1555750 h 3162300"/>
                  <a:gd name="csX29" fmla="*/ 3219450 w 10191750"/>
                  <a:gd name="csY29" fmla="*/ 1670050 h 3162300"/>
                  <a:gd name="csX30" fmla="*/ 3257550 w 10191750"/>
                  <a:gd name="csY30" fmla="*/ 1670050 h 3162300"/>
                  <a:gd name="csX31" fmla="*/ 3257550 w 10191750"/>
                  <a:gd name="csY31" fmla="*/ 1771650 h 3162300"/>
                  <a:gd name="csX32" fmla="*/ 3340100 w 10191750"/>
                  <a:gd name="csY32" fmla="*/ 1771650 h 3162300"/>
                  <a:gd name="csX33" fmla="*/ 3340100 w 10191750"/>
                  <a:gd name="csY33" fmla="*/ 1873250 h 3162300"/>
                  <a:gd name="csX34" fmla="*/ 3454400 w 10191750"/>
                  <a:gd name="csY34" fmla="*/ 1873250 h 3162300"/>
                  <a:gd name="csX35" fmla="*/ 3454400 w 10191750"/>
                  <a:gd name="csY35" fmla="*/ 1987550 h 3162300"/>
                  <a:gd name="csX36" fmla="*/ 3625850 w 10191750"/>
                  <a:gd name="csY36" fmla="*/ 1987550 h 3162300"/>
                  <a:gd name="csX37" fmla="*/ 3625850 w 10191750"/>
                  <a:gd name="csY37" fmla="*/ 2095500 h 3162300"/>
                  <a:gd name="csX38" fmla="*/ 4203700 w 10191750"/>
                  <a:gd name="csY38" fmla="*/ 2095500 h 3162300"/>
                  <a:gd name="csX39" fmla="*/ 4203700 w 10191750"/>
                  <a:gd name="csY39" fmla="*/ 2209800 h 3162300"/>
                  <a:gd name="csX40" fmla="*/ 4229100 w 10191750"/>
                  <a:gd name="csY40" fmla="*/ 2209800 h 3162300"/>
                  <a:gd name="csX41" fmla="*/ 4229100 w 10191750"/>
                  <a:gd name="csY41" fmla="*/ 2324100 h 3162300"/>
                  <a:gd name="csX42" fmla="*/ 4337050 w 10191750"/>
                  <a:gd name="csY42" fmla="*/ 2324100 h 3162300"/>
                  <a:gd name="csX43" fmla="*/ 4337050 w 10191750"/>
                  <a:gd name="csY43" fmla="*/ 2444750 h 3162300"/>
                  <a:gd name="csX44" fmla="*/ 4387850 w 10191750"/>
                  <a:gd name="csY44" fmla="*/ 2444750 h 3162300"/>
                  <a:gd name="csX45" fmla="*/ 4387850 w 10191750"/>
                  <a:gd name="csY45" fmla="*/ 2565400 h 3162300"/>
                  <a:gd name="csX46" fmla="*/ 5041900 w 10191750"/>
                  <a:gd name="csY46" fmla="*/ 2565400 h 3162300"/>
                  <a:gd name="csX47" fmla="*/ 5041900 w 10191750"/>
                  <a:gd name="csY47" fmla="*/ 2698750 h 3162300"/>
                  <a:gd name="csX48" fmla="*/ 5073650 w 10191750"/>
                  <a:gd name="csY48" fmla="*/ 2698750 h 3162300"/>
                  <a:gd name="csX49" fmla="*/ 5073650 w 10191750"/>
                  <a:gd name="csY49" fmla="*/ 2825750 h 3162300"/>
                  <a:gd name="csX50" fmla="*/ 6191250 w 10191750"/>
                  <a:gd name="csY50" fmla="*/ 2825750 h 3162300"/>
                  <a:gd name="csX51" fmla="*/ 6191250 w 10191750"/>
                  <a:gd name="csY51" fmla="*/ 2965450 h 3162300"/>
                  <a:gd name="csX52" fmla="*/ 6953250 w 10191750"/>
                  <a:gd name="csY52" fmla="*/ 2965450 h 3162300"/>
                  <a:gd name="csX53" fmla="*/ 6953250 w 10191750"/>
                  <a:gd name="csY53" fmla="*/ 3162300 h 3162300"/>
                  <a:gd name="csX54" fmla="*/ 10191750 w 10191750"/>
                  <a:gd name="csY54"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8950 w 10191750"/>
                  <a:gd name="csY8" fmla="*/ 320675 h 3162300"/>
                  <a:gd name="csX9" fmla="*/ 1773237 w 10191750"/>
                  <a:gd name="csY9" fmla="*/ 349250 h 3162300"/>
                  <a:gd name="csX10" fmla="*/ 1766888 w 10191750"/>
                  <a:gd name="csY10" fmla="*/ 387350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6568 w 10191750"/>
                  <a:gd name="csY8" fmla="*/ 351631 h 3162300"/>
                  <a:gd name="csX9" fmla="*/ 1773237 w 10191750"/>
                  <a:gd name="csY9" fmla="*/ 349250 h 3162300"/>
                  <a:gd name="csX10" fmla="*/ 1766888 w 10191750"/>
                  <a:gd name="csY10" fmla="*/ 387350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6568 w 10191750"/>
                  <a:gd name="csY8" fmla="*/ 351631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8949 w 10191750"/>
                  <a:gd name="csY8" fmla="*/ 349250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8949 w 10191750"/>
                  <a:gd name="csY8" fmla="*/ 349250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8949 w 10191750"/>
                  <a:gd name="csY8" fmla="*/ 349250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8949 w 10191750"/>
                  <a:gd name="csY8" fmla="*/ 349250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872 w 10191750"/>
                  <a:gd name="csY8" fmla="*/ 349250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5412 w 10191750"/>
                  <a:gd name="csY8" fmla="*/ 347481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5412 w 10191750"/>
                  <a:gd name="csY8" fmla="*/ 347481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5412 w 10191750"/>
                  <a:gd name="csY8" fmla="*/ 347481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5412 w 10191750"/>
                  <a:gd name="csY8" fmla="*/ 347481 h 3162300"/>
                  <a:gd name="csX9" fmla="*/ 1773237 w 10191750"/>
                  <a:gd name="csY9" fmla="*/ 349250 h 3162300"/>
                  <a:gd name="csX10" fmla="*/ 1771651 w 10191750"/>
                  <a:gd name="csY10" fmla="*/ 384969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5412 w 10191750"/>
                  <a:gd name="csY8" fmla="*/ 347481 h 3162300"/>
                  <a:gd name="csX9" fmla="*/ 1773237 w 10191750"/>
                  <a:gd name="csY9" fmla="*/ 349250 h 3162300"/>
                  <a:gd name="csX10" fmla="*/ 1771651 w 10191750"/>
                  <a:gd name="csY10" fmla="*/ 387585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052 w 10191750"/>
                  <a:gd name="csY8" fmla="*/ 345737 h 3162300"/>
                  <a:gd name="csX9" fmla="*/ 1773237 w 10191750"/>
                  <a:gd name="csY9" fmla="*/ 349250 h 3162300"/>
                  <a:gd name="csX10" fmla="*/ 1771651 w 10191750"/>
                  <a:gd name="csY10" fmla="*/ 387585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052 w 10191750"/>
                  <a:gd name="csY8" fmla="*/ 345737 h 3162300"/>
                  <a:gd name="csX9" fmla="*/ 1773237 w 10191750"/>
                  <a:gd name="csY9" fmla="*/ 349250 h 3162300"/>
                  <a:gd name="csX10" fmla="*/ 1771651 w 10191750"/>
                  <a:gd name="csY10" fmla="*/ 387585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052 w 10191750"/>
                  <a:gd name="csY8" fmla="*/ 350097 h 3162300"/>
                  <a:gd name="csX9" fmla="*/ 1773237 w 10191750"/>
                  <a:gd name="csY9" fmla="*/ 349250 h 3162300"/>
                  <a:gd name="csX10" fmla="*/ 1771651 w 10191750"/>
                  <a:gd name="csY10" fmla="*/ 387585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052 w 10191750"/>
                  <a:gd name="csY8" fmla="*/ 350097 h 3162300"/>
                  <a:gd name="csX9" fmla="*/ 1773237 w 10191750"/>
                  <a:gd name="csY9" fmla="*/ 349250 h 3162300"/>
                  <a:gd name="csX10" fmla="*/ 1771651 w 10191750"/>
                  <a:gd name="csY10" fmla="*/ 387585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 name="csX0" fmla="*/ 0 w 10191750"/>
                  <a:gd name="csY0" fmla="*/ 0 h 3162300"/>
                  <a:gd name="csX1" fmla="*/ 82550 w 10191750"/>
                  <a:gd name="csY1" fmla="*/ 0 h 3162300"/>
                  <a:gd name="csX2" fmla="*/ 82550 w 10191750"/>
                  <a:gd name="csY2" fmla="*/ 101600 h 3162300"/>
                  <a:gd name="csX3" fmla="*/ 793750 w 10191750"/>
                  <a:gd name="csY3" fmla="*/ 101600 h 3162300"/>
                  <a:gd name="csX4" fmla="*/ 793750 w 10191750"/>
                  <a:gd name="csY4" fmla="*/ 184150 h 3162300"/>
                  <a:gd name="csX5" fmla="*/ 1676400 w 10191750"/>
                  <a:gd name="csY5" fmla="*/ 184150 h 3162300"/>
                  <a:gd name="csX6" fmla="*/ 1676400 w 10191750"/>
                  <a:gd name="csY6" fmla="*/ 298450 h 3162300"/>
                  <a:gd name="csX7" fmla="*/ 1752600 w 10191750"/>
                  <a:gd name="csY7" fmla="*/ 298450 h 3162300"/>
                  <a:gd name="csX8" fmla="*/ 1751052 w 10191750"/>
                  <a:gd name="csY8" fmla="*/ 350097 h 3162300"/>
                  <a:gd name="csX9" fmla="*/ 1773237 w 10191750"/>
                  <a:gd name="csY9" fmla="*/ 349250 h 3162300"/>
                  <a:gd name="csX10" fmla="*/ 1771651 w 10191750"/>
                  <a:gd name="csY10" fmla="*/ 387585 h 3162300"/>
                  <a:gd name="csX11" fmla="*/ 1790700 w 10191750"/>
                  <a:gd name="csY11" fmla="*/ 387350 h 3162300"/>
                  <a:gd name="csX12" fmla="*/ 1790700 w 10191750"/>
                  <a:gd name="csY12" fmla="*/ 488950 h 3162300"/>
                  <a:gd name="csX13" fmla="*/ 2476500 w 10191750"/>
                  <a:gd name="csY13" fmla="*/ 488950 h 3162300"/>
                  <a:gd name="csX14" fmla="*/ 2476500 w 10191750"/>
                  <a:gd name="csY14" fmla="*/ 635000 h 3162300"/>
                  <a:gd name="csX15" fmla="*/ 2495550 w 10191750"/>
                  <a:gd name="csY15" fmla="*/ 635000 h 3162300"/>
                  <a:gd name="csX16" fmla="*/ 2495550 w 10191750"/>
                  <a:gd name="csY16" fmla="*/ 704850 h 3162300"/>
                  <a:gd name="csX17" fmla="*/ 2514600 w 10191750"/>
                  <a:gd name="csY17" fmla="*/ 704850 h 3162300"/>
                  <a:gd name="csX18" fmla="*/ 2514600 w 10191750"/>
                  <a:gd name="csY18" fmla="*/ 812800 h 3162300"/>
                  <a:gd name="csX19" fmla="*/ 2590800 w 10191750"/>
                  <a:gd name="csY19" fmla="*/ 812800 h 3162300"/>
                  <a:gd name="csX20" fmla="*/ 2590800 w 10191750"/>
                  <a:gd name="csY20" fmla="*/ 908050 h 3162300"/>
                  <a:gd name="csX21" fmla="*/ 2616200 w 10191750"/>
                  <a:gd name="csY21" fmla="*/ 908050 h 3162300"/>
                  <a:gd name="csX22" fmla="*/ 2616200 w 10191750"/>
                  <a:gd name="csY22" fmla="*/ 1231900 h 3162300"/>
                  <a:gd name="csX23" fmla="*/ 2762250 w 10191750"/>
                  <a:gd name="csY23" fmla="*/ 1231900 h 3162300"/>
                  <a:gd name="csX24" fmla="*/ 2762250 w 10191750"/>
                  <a:gd name="csY24" fmla="*/ 1339850 h 3162300"/>
                  <a:gd name="csX25" fmla="*/ 2794000 w 10191750"/>
                  <a:gd name="csY25" fmla="*/ 1339850 h 3162300"/>
                  <a:gd name="csX26" fmla="*/ 2794000 w 10191750"/>
                  <a:gd name="csY26" fmla="*/ 1447800 h 3162300"/>
                  <a:gd name="csX27" fmla="*/ 3143250 w 10191750"/>
                  <a:gd name="csY27" fmla="*/ 1447800 h 3162300"/>
                  <a:gd name="csX28" fmla="*/ 3143250 w 10191750"/>
                  <a:gd name="csY28" fmla="*/ 1555750 h 3162300"/>
                  <a:gd name="csX29" fmla="*/ 3219450 w 10191750"/>
                  <a:gd name="csY29" fmla="*/ 1555750 h 3162300"/>
                  <a:gd name="csX30" fmla="*/ 3219450 w 10191750"/>
                  <a:gd name="csY30" fmla="*/ 1670050 h 3162300"/>
                  <a:gd name="csX31" fmla="*/ 3257550 w 10191750"/>
                  <a:gd name="csY31" fmla="*/ 1670050 h 3162300"/>
                  <a:gd name="csX32" fmla="*/ 3257550 w 10191750"/>
                  <a:gd name="csY32" fmla="*/ 1771650 h 3162300"/>
                  <a:gd name="csX33" fmla="*/ 3340100 w 10191750"/>
                  <a:gd name="csY33" fmla="*/ 1771650 h 3162300"/>
                  <a:gd name="csX34" fmla="*/ 3340100 w 10191750"/>
                  <a:gd name="csY34" fmla="*/ 1873250 h 3162300"/>
                  <a:gd name="csX35" fmla="*/ 3454400 w 10191750"/>
                  <a:gd name="csY35" fmla="*/ 1873250 h 3162300"/>
                  <a:gd name="csX36" fmla="*/ 3454400 w 10191750"/>
                  <a:gd name="csY36" fmla="*/ 1987550 h 3162300"/>
                  <a:gd name="csX37" fmla="*/ 3625850 w 10191750"/>
                  <a:gd name="csY37" fmla="*/ 1987550 h 3162300"/>
                  <a:gd name="csX38" fmla="*/ 3625850 w 10191750"/>
                  <a:gd name="csY38" fmla="*/ 2095500 h 3162300"/>
                  <a:gd name="csX39" fmla="*/ 4203700 w 10191750"/>
                  <a:gd name="csY39" fmla="*/ 2095500 h 3162300"/>
                  <a:gd name="csX40" fmla="*/ 4203700 w 10191750"/>
                  <a:gd name="csY40" fmla="*/ 2209800 h 3162300"/>
                  <a:gd name="csX41" fmla="*/ 4229100 w 10191750"/>
                  <a:gd name="csY41" fmla="*/ 2209800 h 3162300"/>
                  <a:gd name="csX42" fmla="*/ 4229100 w 10191750"/>
                  <a:gd name="csY42" fmla="*/ 2324100 h 3162300"/>
                  <a:gd name="csX43" fmla="*/ 4337050 w 10191750"/>
                  <a:gd name="csY43" fmla="*/ 2324100 h 3162300"/>
                  <a:gd name="csX44" fmla="*/ 4337050 w 10191750"/>
                  <a:gd name="csY44" fmla="*/ 2444750 h 3162300"/>
                  <a:gd name="csX45" fmla="*/ 4387850 w 10191750"/>
                  <a:gd name="csY45" fmla="*/ 2444750 h 3162300"/>
                  <a:gd name="csX46" fmla="*/ 4387850 w 10191750"/>
                  <a:gd name="csY46" fmla="*/ 2565400 h 3162300"/>
                  <a:gd name="csX47" fmla="*/ 5041900 w 10191750"/>
                  <a:gd name="csY47" fmla="*/ 2565400 h 3162300"/>
                  <a:gd name="csX48" fmla="*/ 5041900 w 10191750"/>
                  <a:gd name="csY48" fmla="*/ 2698750 h 3162300"/>
                  <a:gd name="csX49" fmla="*/ 5073650 w 10191750"/>
                  <a:gd name="csY49" fmla="*/ 2698750 h 3162300"/>
                  <a:gd name="csX50" fmla="*/ 5073650 w 10191750"/>
                  <a:gd name="csY50" fmla="*/ 2825750 h 3162300"/>
                  <a:gd name="csX51" fmla="*/ 6191250 w 10191750"/>
                  <a:gd name="csY51" fmla="*/ 2825750 h 3162300"/>
                  <a:gd name="csX52" fmla="*/ 6191250 w 10191750"/>
                  <a:gd name="csY52" fmla="*/ 2965450 h 3162300"/>
                  <a:gd name="csX53" fmla="*/ 6953250 w 10191750"/>
                  <a:gd name="csY53" fmla="*/ 2965450 h 3162300"/>
                  <a:gd name="csX54" fmla="*/ 6953250 w 10191750"/>
                  <a:gd name="csY54" fmla="*/ 3162300 h 3162300"/>
                  <a:gd name="csX55" fmla="*/ 10191750 w 10191750"/>
                  <a:gd name="csY55" fmla="*/ 3162300 h 3162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10191750" h="3162300">
                    <a:moveTo>
                      <a:pt x="0" y="0"/>
                    </a:moveTo>
                    <a:lnTo>
                      <a:pt x="82550" y="0"/>
                    </a:lnTo>
                    <a:lnTo>
                      <a:pt x="82550" y="101600"/>
                    </a:lnTo>
                    <a:lnTo>
                      <a:pt x="793750" y="101600"/>
                    </a:lnTo>
                    <a:lnTo>
                      <a:pt x="793750" y="184150"/>
                    </a:lnTo>
                    <a:lnTo>
                      <a:pt x="1676400" y="184150"/>
                    </a:lnTo>
                    <a:lnTo>
                      <a:pt x="1676400" y="298450"/>
                    </a:lnTo>
                    <a:lnTo>
                      <a:pt x="1752600" y="298450"/>
                    </a:lnTo>
                    <a:lnTo>
                      <a:pt x="1751052" y="350097"/>
                    </a:lnTo>
                    <a:lnTo>
                      <a:pt x="1773237" y="349250"/>
                    </a:lnTo>
                    <a:cubicBezTo>
                      <a:pt x="1772708" y="362028"/>
                      <a:pt x="1772180" y="374807"/>
                      <a:pt x="1771651" y="387585"/>
                    </a:cubicBezTo>
                    <a:lnTo>
                      <a:pt x="1790700" y="387350"/>
                    </a:lnTo>
                    <a:lnTo>
                      <a:pt x="1790700" y="488950"/>
                    </a:lnTo>
                    <a:lnTo>
                      <a:pt x="2476500" y="488950"/>
                    </a:lnTo>
                    <a:lnTo>
                      <a:pt x="2476500" y="635000"/>
                    </a:lnTo>
                    <a:lnTo>
                      <a:pt x="2495550" y="635000"/>
                    </a:lnTo>
                    <a:lnTo>
                      <a:pt x="2495550" y="704850"/>
                    </a:lnTo>
                    <a:lnTo>
                      <a:pt x="2514600" y="704850"/>
                    </a:lnTo>
                    <a:lnTo>
                      <a:pt x="2514600" y="812800"/>
                    </a:lnTo>
                    <a:lnTo>
                      <a:pt x="2590800" y="812800"/>
                    </a:lnTo>
                    <a:lnTo>
                      <a:pt x="2590800" y="908050"/>
                    </a:lnTo>
                    <a:lnTo>
                      <a:pt x="2616200" y="908050"/>
                    </a:lnTo>
                    <a:lnTo>
                      <a:pt x="2616200" y="1231900"/>
                    </a:lnTo>
                    <a:lnTo>
                      <a:pt x="2762250" y="1231900"/>
                    </a:lnTo>
                    <a:lnTo>
                      <a:pt x="2762250" y="1339850"/>
                    </a:lnTo>
                    <a:lnTo>
                      <a:pt x="2794000" y="1339850"/>
                    </a:lnTo>
                    <a:lnTo>
                      <a:pt x="2794000" y="1447800"/>
                    </a:lnTo>
                    <a:lnTo>
                      <a:pt x="3143250" y="1447800"/>
                    </a:lnTo>
                    <a:lnTo>
                      <a:pt x="3143250" y="1555750"/>
                    </a:lnTo>
                    <a:lnTo>
                      <a:pt x="3219450" y="1555750"/>
                    </a:lnTo>
                    <a:lnTo>
                      <a:pt x="3219450" y="1670050"/>
                    </a:lnTo>
                    <a:lnTo>
                      <a:pt x="3257550" y="1670050"/>
                    </a:lnTo>
                    <a:lnTo>
                      <a:pt x="3257550" y="1771650"/>
                    </a:lnTo>
                    <a:lnTo>
                      <a:pt x="3340100" y="1771650"/>
                    </a:lnTo>
                    <a:lnTo>
                      <a:pt x="3340100" y="1873250"/>
                    </a:lnTo>
                    <a:lnTo>
                      <a:pt x="3454400" y="1873250"/>
                    </a:lnTo>
                    <a:lnTo>
                      <a:pt x="3454400" y="1987550"/>
                    </a:lnTo>
                    <a:lnTo>
                      <a:pt x="3625850" y="1987550"/>
                    </a:lnTo>
                    <a:lnTo>
                      <a:pt x="3625850" y="2095500"/>
                    </a:lnTo>
                    <a:lnTo>
                      <a:pt x="4203700" y="2095500"/>
                    </a:lnTo>
                    <a:lnTo>
                      <a:pt x="4203700" y="2209800"/>
                    </a:lnTo>
                    <a:lnTo>
                      <a:pt x="4229100" y="2209800"/>
                    </a:lnTo>
                    <a:lnTo>
                      <a:pt x="4229100" y="2324100"/>
                    </a:lnTo>
                    <a:lnTo>
                      <a:pt x="4337050" y="2324100"/>
                    </a:lnTo>
                    <a:lnTo>
                      <a:pt x="4337050" y="2444750"/>
                    </a:lnTo>
                    <a:lnTo>
                      <a:pt x="4387850" y="2444750"/>
                    </a:lnTo>
                    <a:lnTo>
                      <a:pt x="4387850" y="2565400"/>
                    </a:lnTo>
                    <a:lnTo>
                      <a:pt x="5041900" y="2565400"/>
                    </a:lnTo>
                    <a:lnTo>
                      <a:pt x="5041900" y="2698750"/>
                    </a:lnTo>
                    <a:lnTo>
                      <a:pt x="5073650" y="2698750"/>
                    </a:lnTo>
                    <a:lnTo>
                      <a:pt x="5073650" y="2825750"/>
                    </a:lnTo>
                    <a:lnTo>
                      <a:pt x="6191250" y="2825750"/>
                    </a:lnTo>
                    <a:lnTo>
                      <a:pt x="6191250" y="2965450"/>
                    </a:lnTo>
                    <a:lnTo>
                      <a:pt x="6953250" y="2965450"/>
                    </a:lnTo>
                    <a:lnTo>
                      <a:pt x="6953250" y="3162300"/>
                    </a:lnTo>
                    <a:lnTo>
                      <a:pt x="10191750" y="3162300"/>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507" name="Group 506">
                <a:extLst>
                  <a:ext uri="{FF2B5EF4-FFF2-40B4-BE49-F238E27FC236}">
                    <a16:creationId xmlns:a16="http://schemas.microsoft.com/office/drawing/2014/main" id="{083C7629-3FC9-D741-4076-78E28003EAB9}"/>
                  </a:ext>
                </a:extLst>
              </p:cNvPr>
              <p:cNvGrpSpPr/>
              <p:nvPr/>
            </p:nvGrpSpPr>
            <p:grpSpPr>
              <a:xfrm>
                <a:off x="397193" y="1548289"/>
                <a:ext cx="10278111" cy="3254851"/>
                <a:chOff x="397193" y="1548289"/>
                <a:chExt cx="10278111" cy="3254851"/>
              </a:xfrm>
            </p:grpSpPr>
            <p:grpSp>
              <p:nvGrpSpPr>
                <p:cNvPr id="508" name="Group 507">
                  <a:extLst>
                    <a:ext uri="{FF2B5EF4-FFF2-40B4-BE49-F238E27FC236}">
                      <a16:creationId xmlns:a16="http://schemas.microsoft.com/office/drawing/2014/main" id="{351ED1EE-A7AD-E2A0-038C-3D1FA0FF895F}"/>
                    </a:ext>
                  </a:extLst>
                </p:cNvPr>
                <p:cNvGrpSpPr>
                  <a:grpSpLocks noChangeAspect="1"/>
                </p:cNvGrpSpPr>
                <p:nvPr/>
              </p:nvGrpSpPr>
              <p:grpSpPr>
                <a:xfrm>
                  <a:off x="397193" y="1548289"/>
                  <a:ext cx="91440" cy="91440"/>
                  <a:chOff x="2950579" y="152400"/>
                  <a:chExt cx="268941" cy="268941"/>
                </a:xfrm>
              </p:grpSpPr>
              <p:cxnSp>
                <p:nvCxnSpPr>
                  <p:cNvPr id="399" name="Straight Connector 398">
                    <a:extLst>
                      <a:ext uri="{FF2B5EF4-FFF2-40B4-BE49-F238E27FC236}">
                        <a16:creationId xmlns:a16="http://schemas.microsoft.com/office/drawing/2014/main" id="{C1C50082-CCF6-DEC0-08D6-180D677EBEAC}"/>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F045F86E-DDAB-CBC4-769D-C29ACFAFA0EE}"/>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09" name="Group 508">
                  <a:extLst>
                    <a:ext uri="{FF2B5EF4-FFF2-40B4-BE49-F238E27FC236}">
                      <a16:creationId xmlns:a16="http://schemas.microsoft.com/office/drawing/2014/main" id="{0275D695-AE3F-AB58-6318-8431CD21AFF3}"/>
                    </a:ext>
                  </a:extLst>
                </p:cNvPr>
                <p:cNvGrpSpPr>
                  <a:grpSpLocks noChangeAspect="1"/>
                </p:cNvGrpSpPr>
                <p:nvPr/>
              </p:nvGrpSpPr>
              <p:grpSpPr>
                <a:xfrm>
                  <a:off x="1266826" y="1731168"/>
                  <a:ext cx="91440" cy="91440"/>
                  <a:chOff x="2950579" y="152400"/>
                  <a:chExt cx="268941" cy="268941"/>
                </a:xfrm>
              </p:grpSpPr>
              <p:cxnSp>
                <p:nvCxnSpPr>
                  <p:cNvPr id="397" name="Straight Connector 396">
                    <a:extLst>
                      <a:ext uri="{FF2B5EF4-FFF2-40B4-BE49-F238E27FC236}">
                        <a16:creationId xmlns:a16="http://schemas.microsoft.com/office/drawing/2014/main" id="{222FEEA6-CBAA-2AB2-A9AF-31648D6CCA72}"/>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C304E10E-114D-6432-8E0B-A3916743BBE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10" name="Group 509">
                  <a:extLst>
                    <a:ext uri="{FF2B5EF4-FFF2-40B4-BE49-F238E27FC236}">
                      <a16:creationId xmlns:a16="http://schemas.microsoft.com/office/drawing/2014/main" id="{50267A38-7A75-327F-DC75-59A2930FC7FC}"/>
                    </a:ext>
                  </a:extLst>
                </p:cNvPr>
                <p:cNvGrpSpPr>
                  <a:grpSpLocks noChangeAspect="1"/>
                </p:cNvGrpSpPr>
                <p:nvPr/>
              </p:nvGrpSpPr>
              <p:grpSpPr>
                <a:xfrm>
                  <a:off x="1688308" y="1731168"/>
                  <a:ext cx="91440" cy="91440"/>
                  <a:chOff x="2950579" y="152400"/>
                  <a:chExt cx="268941" cy="268941"/>
                </a:xfrm>
              </p:grpSpPr>
              <p:cxnSp>
                <p:nvCxnSpPr>
                  <p:cNvPr id="395" name="Straight Connector 394">
                    <a:extLst>
                      <a:ext uri="{FF2B5EF4-FFF2-40B4-BE49-F238E27FC236}">
                        <a16:creationId xmlns:a16="http://schemas.microsoft.com/office/drawing/2014/main" id="{461B0CC0-2D23-BCBA-CC42-B9EE72B920C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96" name="Straight Connector 395">
                    <a:extLst>
                      <a:ext uri="{FF2B5EF4-FFF2-40B4-BE49-F238E27FC236}">
                        <a16:creationId xmlns:a16="http://schemas.microsoft.com/office/drawing/2014/main" id="{14C05D7D-A4B7-F0AE-1CD7-80180EB993F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11" name="Group 510">
                  <a:extLst>
                    <a:ext uri="{FF2B5EF4-FFF2-40B4-BE49-F238E27FC236}">
                      <a16:creationId xmlns:a16="http://schemas.microsoft.com/office/drawing/2014/main" id="{623B1812-C61C-DDAB-3400-DAA1A932B23A}"/>
                    </a:ext>
                  </a:extLst>
                </p:cNvPr>
                <p:cNvGrpSpPr>
                  <a:grpSpLocks noChangeAspect="1"/>
                </p:cNvGrpSpPr>
                <p:nvPr/>
              </p:nvGrpSpPr>
              <p:grpSpPr>
                <a:xfrm>
                  <a:off x="2135983" y="1845468"/>
                  <a:ext cx="91440" cy="91440"/>
                  <a:chOff x="2950579" y="152400"/>
                  <a:chExt cx="268941" cy="268941"/>
                </a:xfrm>
              </p:grpSpPr>
              <p:cxnSp>
                <p:nvCxnSpPr>
                  <p:cNvPr id="393" name="Straight Connector 392">
                    <a:extLst>
                      <a:ext uri="{FF2B5EF4-FFF2-40B4-BE49-F238E27FC236}">
                        <a16:creationId xmlns:a16="http://schemas.microsoft.com/office/drawing/2014/main" id="{AFD78177-011A-F028-6BDC-D9DAEA03BF08}"/>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50AB61EC-66B5-BB4F-E270-52C9B173885A}"/>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F75DB72C-69F4-A38C-0E2A-07D7BE3ED5EB}"/>
                    </a:ext>
                  </a:extLst>
                </p:cNvPr>
                <p:cNvGrpSpPr>
                  <a:grpSpLocks noChangeAspect="1"/>
                </p:cNvGrpSpPr>
                <p:nvPr/>
              </p:nvGrpSpPr>
              <p:grpSpPr>
                <a:xfrm>
                  <a:off x="2864645" y="2147887"/>
                  <a:ext cx="91440" cy="91440"/>
                  <a:chOff x="2950579" y="152400"/>
                  <a:chExt cx="268941" cy="268941"/>
                </a:xfrm>
              </p:grpSpPr>
              <p:cxnSp>
                <p:nvCxnSpPr>
                  <p:cNvPr id="391" name="Straight Connector 390">
                    <a:extLst>
                      <a:ext uri="{FF2B5EF4-FFF2-40B4-BE49-F238E27FC236}">
                        <a16:creationId xmlns:a16="http://schemas.microsoft.com/office/drawing/2014/main" id="{0EB19965-9979-CD85-F22E-822C0AC78BF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081F58B7-62E2-7E92-1A63-DBC0BBAF654C}"/>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29" name="Group 128">
                  <a:extLst>
                    <a:ext uri="{FF2B5EF4-FFF2-40B4-BE49-F238E27FC236}">
                      <a16:creationId xmlns:a16="http://schemas.microsoft.com/office/drawing/2014/main" id="{B4B86BE7-6126-C78F-AD24-B2BF017FD245}"/>
                    </a:ext>
                  </a:extLst>
                </p:cNvPr>
                <p:cNvGrpSpPr>
                  <a:grpSpLocks noChangeAspect="1"/>
                </p:cNvGrpSpPr>
                <p:nvPr/>
              </p:nvGrpSpPr>
              <p:grpSpPr>
                <a:xfrm>
                  <a:off x="2881314" y="2247900"/>
                  <a:ext cx="91440" cy="91440"/>
                  <a:chOff x="2950579" y="152400"/>
                  <a:chExt cx="268941" cy="268941"/>
                </a:xfrm>
              </p:grpSpPr>
              <p:cxnSp>
                <p:nvCxnSpPr>
                  <p:cNvPr id="389" name="Straight Connector 388">
                    <a:extLst>
                      <a:ext uri="{FF2B5EF4-FFF2-40B4-BE49-F238E27FC236}">
                        <a16:creationId xmlns:a16="http://schemas.microsoft.com/office/drawing/2014/main" id="{3BC61478-06CB-2D8D-46B1-24EDC8B470D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94392A6C-A8FF-7B2B-5992-382E5194981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30" name="Group 129">
                  <a:extLst>
                    <a:ext uri="{FF2B5EF4-FFF2-40B4-BE49-F238E27FC236}">
                      <a16:creationId xmlns:a16="http://schemas.microsoft.com/office/drawing/2014/main" id="{2624D8DE-538E-FED6-EC59-220EE091E036}"/>
                    </a:ext>
                  </a:extLst>
                </p:cNvPr>
                <p:cNvGrpSpPr>
                  <a:grpSpLocks noChangeAspect="1"/>
                </p:cNvGrpSpPr>
                <p:nvPr/>
              </p:nvGrpSpPr>
              <p:grpSpPr>
                <a:xfrm>
                  <a:off x="3789364" y="3425825"/>
                  <a:ext cx="91440" cy="91440"/>
                  <a:chOff x="2950579" y="152400"/>
                  <a:chExt cx="268941" cy="268941"/>
                </a:xfrm>
              </p:grpSpPr>
              <p:cxnSp>
                <p:nvCxnSpPr>
                  <p:cNvPr id="387" name="Straight Connector 386">
                    <a:extLst>
                      <a:ext uri="{FF2B5EF4-FFF2-40B4-BE49-F238E27FC236}">
                        <a16:creationId xmlns:a16="http://schemas.microsoft.com/office/drawing/2014/main" id="{B8D5CB00-3C4B-AFC8-DFFD-560CE1A0CE3D}"/>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4C5B3280-9B8D-5C08-BD9D-746F19349D3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57E52A29-CEB0-7223-BC02-4FE41381E762}"/>
                    </a:ext>
                  </a:extLst>
                </p:cNvPr>
                <p:cNvGrpSpPr>
                  <a:grpSpLocks noChangeAspect="1"/>
                </p:cNvGrpSpPr>
                <p:nvPr/>
              </p:nvGrpSpPr>
              <p:grpSpPr>
                <a:xfrm>
                  <a:off x="4779964" y="4114800"/>
                  <a:ext cx="91440" cy="91440"/>
                  <a:chOff x="2950579" y="152400"/>
                  <a:chExt cx="268941" cy="268941"/>
                </a:xfrm>
              </p:grpSpPr>
              <p:cxnSp>
                <p:nvCxnSpPr>
                  <p:cNvPr id="385" name="Straight Connector 384">
                    <a:extLst>
                      <a:ext uri="{FF2B5EF4-FFF2-40B4-BE49-F238E27FC236}">
                        <a16:creationId xmlns:a16="http://schemas.microsoft.com/office/drawing/2014/main" id="{02CBE6E5-1A1E-7C15-D854-F20E938DFB08}"/>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A986CE76-9FCE-2279-EDAD-ECB794D272F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2F1EA25A-1A24-137E-52C7-BC9198FCC3F8}"/>
                    </a:ext>
                  </a:extLst>
                </p:cNvPr>
                <p:cNvGrpSpPr>
                  <a:grpSpLocks noChangeAspect="1"/>
                </p:cNvGrpSpPr>
                <p:nvPr/>
              </p:nvGrpSpPr>
              <p:grpSpPr>
                <a:xfrm>
                  <a:off x="4656139" y="3873500"/>
                  <a:ext cx="91440" cy="91440"/>
                  <a:chOff x="2950579" y="152400"/>
                  <a:chExt cx="268941" cy="268941"/>
                </a:xfrm>
              </p:grpSpPr>
              <p:cxnSp>
                <p:nvCxnSpPr>
                  <p:cNvPr id="319" name="Straight Connector 318">
                    <a:extLst>
                      <a:ext uri="{FF2B5EF4-FFF2-40B4-BE49-F238E27FC236}">
                        <a16:creationId xmlns:a16="http://schemas.microsoft.com/office/drawing/2014/main" id="{59993651-9B65-FF98-ED8A-16B073DABBB0}"/>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7CAA446A-E6A9-6AFF-3712-054232BADC0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67" name="Group 166">
                  <a:extLst>
                    <a:ext uri="{FF2B5EF4-FFF2-40B4-BE49-F238E27FC236}">
                      <a16:creationId xmlns:a16="http://schemas.microsoft.com/office/drawing/2014/main" id="{EF1D6B5A-2836-D0DB-7D55-18A6C8820C17}"/>
                    </a:ext>
                  </a:extLst>
                </p:cNvPr>
                <p:cNvGrpSpPr>
                  <a:grpSpLocks noChangeAspect="1"/>
                </p:cNvGrpSpPr>
                <p:nvPr/>
              </p:nvGrpSpPr>
              <p:grpSpPr>
                <a:xfrm>
                  <a:off x="6351589" y="4375150"/>
                  <a:ext cx="91440" cy="91440"/>
                  <a:chOff x="2950579" y="152400"/>
                  <a:chExt cx="268941" cy="268941"/>
                </a:xfrm>
              </p:grpSpPr>
              <p:cxnSp>
                <p:nvCxnSpPr>
                  <p:cNvPr id="317" name="Straight Connector 316">
                    <a:extLst>
                      <a:ext uri="{FF2B5EF4-FFF2-40B4-BE49-F238E27FC236}">
                        <a16:creationId xmlns:a16="http://schemas.microsoft.com/office/drawing/2014/main" id="{0EC258CB-3F06-630A-900D-4E2E2EA17125}"/>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FB943E9B-389A-59E6-0010-6F181F61261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BAC40601-068E-D4CC-239C-3EE3486FF2EE}"/>
                    </a:ext>
                  </a:extLst>
                </p:cNvPr>
                <p:cNvGrpSpPr>
                  <a:grpSpLocks noChangeAspect="1"/>
                </p:cNvGrpSpPr>
                <p:nvPr/>
              </p:nvGrpSpPr>
              <p:grpSpPr>
                <a:xfrm>
                  <a:off x="6640514" y="4514850"/>
                  <a:ext cx="91440" cy="91440"/>
                  <a:chOff x="2950579" y="152400"/>
                  <a:chExt cx="268941" cy="268941"/>
                </a:xfrm>
              </p:grpSpPr>
              <p:cxnSp>
                <p:nvCxnSpPr>
                  <p:cNvPr id="315" name="Straight Connector 314">
                    <a:extLst>
                      <a:ext uri="{FF2B5EF4-FFF2-40B4-BE49-F238E27FC236}">
                        <a16:creationId xmlns:a16="http://schemas.microsoft.com/office/drawing/2014/main" id="{32609503-2920-675B-F4DB-F72292C3E2D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52023690-ACD5-B69F-32DB-22B6BF94415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4896C5BD-24BA-D43D-4A0E-BF3294EEEEC0}"/>
                    </a:ext>
                  </a:extLst>
                </p:cNvPr>
                <p:cNvGrpSpPr>
                  <a:grpSpLocks noChangeAspect="1"/>
                </p:cNvGrpSpPr>
                <p:nvPr/>
              </p:nvGrpSpPr>
              <p:grpSpPr>
                <a:xfrm>
                  <a:off x="7259639" y="4514850"/>
                  <a:ext cx="91440" cy="91440"/>
                  <a:chOff x="2950579" y="152400"/>
                  <a:chExt cx="268941" cy="268941"/>
                </a:xfrm>
              </p:grpSpPr>
              <p:cxnSp>
                <p:nvCxnSpPr>
                  <p:cNvPr id="313" name="Straight Connector 312">
                    <a:extLst>
                      <a:ext uri="{FF2B5EF4-FFF2-40B4-BE49-F238E27FC236}">
                        <a16:creationId xmlns:a16="http://schemas.microsoft.com/office/drawing/2014/main" id="{C8D91720-2BA8-2CCF-B872-4887201E89E9}"/>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4F63CDF0-8978-878D-B03A-E1BC3F3F45EE}"/>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84" name="Group 183">
                  <a:extLst>
                    <a:ext uri="{FF2B5EF4-FFF2-40B4-BE49-F238E27FC236}">
                      <a16:creationId xmlns:a16="http://schemas.microsoft.com/office/drawing/2014/main" id="{57989324-97C0-E514-4727-5D1910B9C90F}"/>
                    </a:ext>
                  </a:extLst>
                </p:cNvPr>
                <p:cNvGrpSpPr>
                  <a:grpSpLocks noChangeAspect="1"/>
                </p:cNvGrpSpPr>
                <p:nvPr/>
              </p:nvGrpSpPr>
              <p:grpSpPr>
                <a:xfrm>
                  <a:off x="7405689" y="4711700"/>
                  <a:ext cx="91440" cy="91440"/>
                  <a:chOff x="2950579" y="152400"/>
                  <a:chExt cx="268941" cy="268941"/>
                </a:xfrm>
              </p:grpSpPr>
              <p:cxnSp>
                <p:nvCxnSpPr>
                  <p:cNvPr id="311" name="Straight Connector 310">
                    <a:extLst>
                      <a:ext uri="{FF2B5EF4-FFF2-40B4-BE49-F238E27FC236}">
                        <a16:creationId xmlns:a16="http://schemas.microsoft.com/office/drawing/2014/main" id="{B634B01F-4A16-B7D3-BA8E-0247F1367D24}"/>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1B65A57F-92A0-4B05-0E59-F47074889D71}"/>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85" name="Group 184">
                  <a:extLst>
                    <a:ext uri="{FF2B5EF4-FFF2-40B4-BE49-F238E27FC236}">
                      <a16:creationId xmlns:a16="http://schemas.microsoft.com/office/drawing/2014/main" id="{FD3CF44C-E7D9-E1CB-412E-E575248955EF}"/>
                    </a:ext>
                  </a:extLst>
                </p:cNvPr>
                <p:cNvGrpSpPr>
                  <a:grpSpLocks noChangeAspect="1"/>
                </p:cNvGrpSpPr>
                <p:nvPr/>
              </p:nvGrpSpPr>
              <p:grpSpPr>
                <a:xfrm>
                  <a:off x="8069264" y="4711700"/>
                  <a:ext cx="91440" cy="91440"/>
                  <a:chOff x="2950579" y="152400"/>
                  <a:chExt cx="268941" cy="268941"/>
                </a:xfrm>
              </p:grpSpPr>
              <p:cxnSp>
                <p:nvCxnSpPr>
                  <p:cNvPr id="309" name="Straight Connector 308">
                    <a:extLst>
                      <a:ext uri="{FF2B5EF4-FFF2-40B4-BE49-F238E27FC236}">
                        <a16:creationId xmlns:a16="http://schemas.microsoft.com/office/drawing/2014/main" id="{257A4A3E-0185-3DBF-9D06-E6FB9576D941}"/>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3C71CFC7-6B57-54C1-9451-00B0F0FDB70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86" name="Group 185">
                  <a:extLst>
                    <a:ext uri="{FF2B5EF4-FFF2-40B4-BE49-F238E27FC236}">
                      <a16:creationId xmlns:a16="http://schemas.microsoft.com/office/drawing/2014/main" id="{A5D182A7-03C8-BD49-5A70-ED42DB666F81}"/>
                    </a:ext>
                  </a:extLst>
                </p:cNvPr>
                <p:cNvGrpSpPr>
                  <a:grpSpLocks noChangeAspect="1"/>
                </p:cNvGrpSpPr>
                <p:nvPr/>
              </p:nvGrpSpPr>
              <p:grpSpPr>
                <a:xfrm>
                  <a:off x="9015414" y="4711700"/>
                  <a:ext cx="91440" cy="91440"/>
                  <a:chOff x="2950579" y="152400"/>
                  <a:chExt cx="268941" cy="268941"/>
                </a:xfrm>
              </p:grpSpPr>
              <p:cxnSp>
                <p:nvCxnSpPr>
                  <p:cNvPr id="307" name="Straight Connector 306">
                    <a:extLst>
                      <a:ext uri="{FF2B5EF4-FFF2-40B4-BE49-F238E27FC236}">
                        <a16:creationId xmlns:a16="http://schemas.microsoft.com/office/drawing/2014/main" id="{DBEF95DA-BC1B-B2A4-D25C-A0BA94776FEC}"/>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94351886-DE08-0CDC-EACB-462564FF5FCD}"/>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87" name="Group 186">
                  <a:extLst>
                    <a:ext uri="{FF2B5EF4-FFF2-40B4-BE49-F238E27FC236}">
                      <a16:creationId xmlns:a16="http://schemas.microsoft.com/office/drawing/2014/main" id="{07915714-A57E-84DC-B899-906067CFA58A}"/>
                    </a:ext>
                  </a:extLst>
                </p:cNvPr>
                <p:cNvGrpSpPr>
                  <a:grpSpLocks noChangeAspect="1"/>
                </p:cNvGrpSpPr>
                <p:nvPr/>
              </p:nvGrpSpPr>
              <p:grpSpPr>
                <a:xfrm>
                  <a:off x="9094789" y="4711700"/>
                  <a:ext cx="91440" cy="91440"/>
                  <a:chOff x="2950579" y="152400"/>
                  <a:chExt cx="268941" cy="268941"/>
                </a:xfrm>
              </p:grpSpPr>
              <p:cxnSp>
                <p:nvCxnSpPr>
                  <p:cNvPr id="305" name="Straight Connector 304">
                    <a:extLst>
                      <a:ext uri="{FF2B5EF4-FFF2-40B4-BE49-F238E27FC236}">
                        <a16:creationId xmlns:a16="http://schemas.microsoft.com/office/drawing/2014/main" id="{B4353851-54B1-9B64-3A4D-46CC0139DB77}"/>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5C932D1A-30C2-DCD8-BAFD-6044AB6D568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9E4B524D-C696-8482-B0C1-4820562388B8}"/>
                    </a:ext>
                  </a:extLst>
                </p:cNvPr>
                <p:cNvGrpSpPr>
                  <a:grpSpLocks noChangeAspect="1"/>
                </p:cNvGrpSpPr>
                <p:nvPr/>
              </p:nvGrpSpPr>
              <p:grpSpPr>
                <a:xfrm>
                  <a:off x="10361614" y="4711700"/>
                  <a:ext cx="91440" cy="91440"/>
                  <a:chOff x="2950579" y="152400"/>
                  <a:chExt cx="268941" cy="268941"/>
                </a:xfrm>
              </p:grpSpPr>
              <p:cxnSp>
                <p:nvCxnSpPr>
                  <p:cNvPr id="257" name="Straight Connector 256">
                    <a:extLst>
                      <a:ext uri="{FF2B5EF4-FFF2-40B4-BE49-F238E27FC236}">
                        <a16:creationId xmlns:a16="http://schemas.microsoft.com/office/drawing/2014/main" id="{C363FD94-7259-0B46-56C5-DE580C59CD85}"/>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AB910007-CC09-D9D8-3D3E-E0C70AFD0CDC}"/>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89" name="Group 188">
                  <a:extLst>
                    <a:ext uri="{FF2B5EF4-FFF2-40B4-BE49-F238E27FC236}">
                      <a16:creationId xmlns:a16="http://schemas.microsoft.com/office/drawing/2014/main" id="{129BB8D8-9B21-E10E-ADFE-B8213EC583FE}"/>
                    </a:ext>
                  </a:extLst>
                </p:cNvPr>
                <p:cNvGrpSpPr>
                  <a:grpSpLocks noChangeAspect="1"/>
                </p:cNvGrpSpPr>
                <p:nvPr/>
              </p:nvGrpSpPr>
              <p:grpSpPr>
                <a:xfrm>
                  <a:off x="10583864" y="4711700"/>
                  <a:ext cx="91440" cy="91440"/>
                  <a:chOff x="2950579" y="152400"/>
                  <a:chExt cx="268941" cy="268941"/>
                </a:xfrm>
              </p:grpSpPr>
              <p:cxnSp>
                <p:nvCxnSpPr>
                  <p:cNvPr id="190" name="Straight Connector 189">
                    <a:extLst>
                      <a:ext uri="{FF2B5EF4-FFF2-40B4-BE49-F238E27FC236}">
                        <a16:creationId xmlns:a16="http://schemas.microsoft.com/office/drawing/2014/main" id="{34FE4CEE-DA9B-DEF9-1AD9-18A9DD72F9D0}"/>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B66F43DD-8404-1A8A-651A-2AEB7ABD411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113" name="Group 112">
              <a:extLst>
                <a:ext uri="{FF2B5EF4-FFF2-40B4-BE49-F238E27FC236}">
                  <a16:creationId xmlns:a16="http://schemas.microsoft.com/office/drawing/2014/main" id="{165FDAEE-F114-814D-79E1-FE433269A617}"/>
                </a:ext>
              </a:extLst>
            </p:cNvPr>
            <p:cNvGrpSpPr>
              <a:grpSpLocks noChangeAspect="1"/>
            </p:cNvGrpSpPr>
            <p:nvPr/>
          </p:nvGrpSpPr>
          <p:grpSpPr>
            <a:xfrm>
              <a:off x="1307306" y="1366838"/>
              <a:ext cx="3076575" cy="1047750"/>
              <a:chOff x="441325" y="1597025"/>
              <a:chExt cx="11170099" cy="3774790"/>
            </a:xfrm>
          </p:grpSpPr>
          <p:grpSp>
            <p:nvGrpSpPr>
              <p:cNvPr id="114" name="Group 113">
                <a:extLst>
                  <a:ext uri="{FF2B5EF4-FFF2-40B4-BE49-F238E27FC236}">
                    <a16:creationId xmlns:a16="http://schemas.microsoft.com/office/drawing/2014/main" id="{46810834-FC20-A450-0954-E4B4FB43D569}"/>
                  </a:ext>
                </a:extLst>
              </p:cNvPr>
              <p:cNvGrpSpPr/>
              <p:nvPr/>
            </p:nvGrpSpPr>
            <p:grpSpPr>
              <a:xfrm>
                <a:off x="441325" y="1597025"/>
                <a:ext cx="11126788" cy="3732213"/>
                <a:chOff x="441325" y="1597025"/>
                <a:chExt cx="11126788" cy="3732213"/>
              </a:xfrm>
            </p:grpSpPr>
            <p:sp>
              <p:nvSpPr>
                <p:cNvPr id="504" name="Freeform: Shape 503">
                  <a:extLst>
                    <a:ext uri="{FF2B5EF4-FFF2-40B4-BE49-F238E27FC236}">
                      <a16:creationId xmlns:a16="http://schemas.microsoft.com/office/drawing/2014/main" id="{8DE16FDE-C83B-AA8A-7B0F-294642DCC4A5}"/>
                    </a:ext>
                  </a:extLst>
                </p:cNvPr>
                <p:cNvSpPr/>
                <p:nvPr/>
              </p:nvSpPr>
              <p:spPr>
                <a:xfrm>
                  <a:off x="441325" y="1597025"/>
                  <a:ext cx="4359275" cy="2146300"/>
                </a:xfrm>
                <a:custGeom>
                  <a:avLst/>
                  <a:gdLst>
                    <a:gd name="csX0" fmla="*/ 0 w 4359275"/>
                    <a:gd name="csY0" fmla="*/ 0 h 2146300"/>
                    <a:gd name="csX1" fmla="*/ 260350 w 4359275"/>
                    <a:gd name="csY1" fmla="*/ 0 h 2146300"/>
                    <a:gd name="csX2" fmla="*/ 260350 w 4359275"/>
                    <a:gd name="csY2" fmla="*/ 88900 h 2146300"/>
                    <a:gd name="csX3" fmla="*/ 609600 w 4359275"/>
                    <a:gd name="csY3" fmla="*/ 88900 h 2146300"/>
                    <a:gd name="csX4" fmla="*/ 609600 w 4359275"/>
                    <a:gd name="csY4" fmla="*/ 180975 h 2146300"/>
                    <a:gd name="csX5" fmla="*/ 628650 w 4359275"/>
                    <a:gd name="csY5" fmla="*/ 180975 h 2146300"/>
                    <a:gd name="csX6" fmla="*/ 628650 w 4359275"/>
                    <a:gd name="csY6" fmla="*/ 279400 h 2146300"/>
                    <a:gd name="csX7" fmla="*/ 933450 w 4359275"/>
                    <a:gd name="csY7" fmla="*/ 279400 h 2146300"/>
                    <a:gd name="csX8" fmla="*/ 933450 w 4359275"/>
                    <a:gd name="csY8" fmla="*/ 358775 h 2146300"/>
                    <a:gd name="csX9" fmla="*/ 1368425 w 4359275"/>
                    <a:gd name="csY9" fmla="*/ 358775 h 2146300"/>
                    <a:gd name="csX10" fmla="*/ 1368425 w 4359275"/>
                    <a:gd name="csY10" fmla="*/ 454025 h 2146300"/>
                    <a:gd name="csX11" fmla="*/ 1660525 w 4359275"/>
                    <a:gd name="csY11" fmla="*/ 454025 h 2146300"/>
                    <a:gd name="csX12" fmla="*/ 1660525 w 4359275"/>
                    <a:gd name="csY12" fmla="*/ 558800 h 2146300"/>
                    <a:gd name="csX13" fmla="*/ 1673225 w 4359275"/>
                    <a:gd name="csY13" fmla="*/ 558800 h 2146300"/>
                    <a:gd name="csX14" fmla="*/ 1673225 w 4359275"/>
                    <a:gd name="csY14" fmla="*/ 650875 h 2146300"/>
                    <a:gd name="csX15" fmla="*/ 1704975 w 4359275"/>
                    <a:gd name="csY15" fmla="*/ 650875 h 2146300"/>
                    <a:gd name="csX16" fmla="*/ 1704975 w 4359275"/>
                    <a:gd name="csY16" fmla="*/ 746125 h 2146300"/>
                    <a:gd name="csX17" fmla="*/ 1838325 w 4359275"/>
                    <a:gd name="csY17" fmla="*/ 746125 h 2146300"/>
                    <a:gd name="csX18" fmla="*/ 1838325 w 4359275"/>
                    <a:gd name="csY18" fmla="*/ 838200 h 2146300"/>
                    <a:gd name="csX19" fmla="*/ 1876425 w 4359275"/>
                    <a:gd name="csY19" fmla="*/ 838200 h 2146300"/>
                    <a:gd name="csX20" fmla="*/ 1876425 w 4359275"/>
                    <a:gd name="csY20" fmla="*/ 930275 h 2146300"/>
                    <a:gd name="csX21" fmla="*/ 2527300 w 4359275"/>
                    <a:gd name="csY21" fmla="*/ 930275 h 2146300"/>
                    <a:gd name="csX22" fmla="*/ 2527300 w 4359275"/>
                    <a:gd name="csY22" fmla="*/ 1031875 h 2146300"/>
                    <a:gd name="csX23" fmla="*/ 2581275 w 4359275"/>
                    <a:gd name="csY23" fmla="*/ 1031875 h 2146300"/>
                    <a:gd name="csX24" fmla="*/ 2581275 w 4359275"/>
                    <a:gd name="csY24" fmla="*/ 1130300 h 2146300"/>
                    <a:gd name="csX25" fmla="*/ 2768600 w 4359275"/>
                    <a:gd name="csY25" fmla="*/ 1130300 h 2146300"/>
                    <a:gd name="csX26" fmla="*/ 2768600 w 4359275"/>
                    <a:gd name="csY26" fmla="*/ 1212850 h 2146300"/>
                    <a:gd name="csX27" fmla="*/ 2914650 w 4359275"/>
                    <a:gd name="csY27" fmla="*/ 1212850 h 2146300"/>
                    <a:gd name="csX28" fmla="*/ 2914650 w 4359275"/>
                    <a:gd name="csY28" fmla="*/ 1308100 h 2146300"/>
                    <a:gd name="csX29" fmla="*/ 3448050 w 4359275"/>
                    <a:gd name="csY29" fmla="*/ 1308100 h 2146300"/>
                    <a:gd name="csX30" fmla="*/ 3448050 w 4359275"/>
                    <a:gd name="csY30" fmla="*/ 1419225 h 2146300"/>
                    <a:gd name="csX31" fmla="*/ 3454400 w 4359275"/>
                    <a:gd name="csY31" fmla="*/ 1419225 h 2146300"/>
                    <a:gd name="csX32" fmla="*/ 3454400 w 4359275"/>
                    <a:gd name="csY32" fmla="*/ 1511300 h 2146300"/>
                    <a:gd name="csX33" fmla="*/ 3489325 w 4359275"/>
                    <a:gd name="csY33" fmla="*/ 1511300 h 2146300"/>
                    <a:gd name="csX34" fmla="*/ 3489325 w 4359275"/>
                    <a:gd name="csY34" fmla="*/ 1609725 h 2146300"/>
                    <a:gd name="csX35" fmla="*/ 4305300 w 4359275"/>
                    <a:gd name="csY35" fmla="*/ 1609725 h 2146300"/>
                    <a:gd name="csX36" fmla="*/ 4305300 w 4359275"/>
                    <a:gd name="csY36" fmla="*/ 1835150 h 2146300"/>
                    <a:gd name="csX37" fmla="*/ 4324350 w 4359275"/>
                    <a:gd name="csY37" fmla="*/ 1835150 h 2146300"/>
                    <a:gd name="csX38" fmla="*/ 4324350 w 4359275"/>
                    <a:gd name="csY38" fmla="*/ 2041525 h 2146300"/>
                    <a:gd name="csX39" fmla="*/ 4359275 w 4359275"/>
                    <a:gd name="csY39" fmla="*/ 2041525 h 2146300"/>
                    <a:gd name="csX40" fmla="*/ 4359275 w 4359275"/>
                    <a:gd name="csY40" fmla="*/ 2146300 h 2146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4359275" h="2146300">
                      <a:moveTo>
                        <a:pt x="0" y="0"/>
                      </a:moveTo>
                      <a:lnTo>
                        <a:pt x="260350" y="0"/>
                      </a:lnTo>
                      <a:lnTo>
                        <a:pt x="260350" y="88900"/>
                      </a:lnTo>
                      <a:lnTo>
                        <a:pt x="609600" y="88900"/>
                      </a:lnTo>
                      <a:lnTo>
                        <a:pt x="609600" y="180975"/>
                      </a:lnTo>
                      <a:lnTo>
                        <a:pt x="628650" y="180975"/>
                      </a:lnTo>
                      <a:lnTo>
                        <a:pt x="628650" y="279400"/>
                      </a:lnTo>
                      <a:lnTo>
                        <a:pt x="933450" y="279400"/>
                      </a:lnTo>
                      <a:lnTo>
                        <a:pt x="933450" y="358775"/>
                      </a:lnTo>
                      <a:lnTo>
                        <a:pt x="1368425" y="358775"/>
                      </a:lnTo>
                      <a:lnTo>
                        <a:pt x="1368425" y="454025"/>
                      </a:lnTo>
                      <a:lnTo>
                        <a:pt x="1660525" y="454025"/>
                      </a:lnTo>
                      <a:lnTo>
                        <a:pt x="1660525" y="558800"/>
                      </a:lnTo>
                      <a:lnTo>
                        <a:pt x="1673225" y="558800"/>
                      </a:lnTo>
                      <a:lnTo>
                        <a:pt x="1673225" y="650875"/>
                      </a:lnTo>
                      <a:lnTo>
                        <a:pt x="1704975" y="650875"/>
                      </a:lnTo>
                      <a:lnTo>
                        <a:pt x="1704975" y="746125"/>
                      </a:lnTo>
                      <a:lnTo>
                        <a:pt x="1838325" y="746125"/>
                      </a:lnTo>
                      <a:lnTo>
                        <a:pt x="1838325" y="838200"/>
                      </a:lnTo>
                      <a:lnTo>
                        <a:pt x="1876425" y="838200"/>
                      </a:lnTo>
                      <a:lnTo>
                        <a:pt x="1876425" y="930275"/>
                      </a:lnTo>
                      <a:lnTo>
                        <a:pt x="2527300" y="930275"/>
                      </a:lnTo>
                      <a:lnTo>
                        <a:pt x="2527300" y="1031875"/>
                      </a:lnTo>
                      <a:lnTo>
                        <a:pt x="2581275" y="1031875"/>
                      </a:lnTo>
                      <a:lnTo>
                        <a:pt x="2581275" y="1130300"/>
                      </a:lnTo>
                      <a:lnTo>
                        <a:pt x="2768600" y="1130300"/>
                      </a:lnTo>
                      <a:lnTo>
                        <a:pt x="2768600" y="1212850"/>
                      </a:lnTo>
                      <a:lnTo>
                        <a:pt x="2914650" y="1212850"/>
                      </a:lnTo>
                      <a:lnTo>
                        <a:pt x="2914650" y="1308100"/>
                      </a:lnTo>
                      <a:lnTo>
                        <a:pt x="3448050" y="1308100"/>
                      </a:lnTo>
                      <a:lnTo>
                        <a:pt x="3448050" y="1419225"/>
                      </a:lnTo>
                      <a:lnTo>
                        <a:pt x="3454400" y="1419225"/>
                      </a:lnTo>
                      <a:lnTo>
                        <a:pt x="3454400" y="1511300"/>
                      </a:lnTo>
                      <a:lnTo>
                        <a:pt x="3489325" y="1511300"/>
                      </a:lnTo>
                      <a:lnTo>
                        <a:pt x="3489325" y="1609725"/>
                      </a:lnTo>
                      <a:lnTo>
                        <a:pt x="4305300" y="1609725"/>
                      </a:lnTo>
                      <a:lnTo>
                        <a:pt x="4305300" y="1835150"/>
                      </a:lnTo>
                      <a:lnTo>
                        <a:pt x="4324350" y="1835150"/>
                      </a:lnTo>
                      <a:lnTo>
                        <a:pt x="4324350" y="2041525"/>
                      </a:lnTo>
                      <a:lnTo>
                        <a:pt x="4359275" y="2041525"/>
                      </a:lnTo>
                      <a:lnTo>
                        <a:pt x="4359275" y="214630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5" name="Freeform: Shape 504">
                  <a:extLst>
                    <a:ext uri="{FF2B5EF4-FFF2-40B4-BE49-F238E27FC236}">
                      <a16:creationId xmlns:a16="http://schemas.microsoft.com/office/drawing/2014/main" id="{43A71387-FB0E-1A5C-D2FD-E8F79910C29B}"/>
                    </a:ext>
                  </a:extLst>
                </p:cNvPr>
                <p:cNvSpPr/>
                <p:nvPr/>
              </p:nvSpPr>
              <p:spPr>
                <a:xfrm>
                  <a:off x="4800600" y="3748088"/>
                  <a:ext cx="6767513" cy="1581150"/>
                </a:xfrm>
                <a:custGeom>
                  <a:avLst/>
                  <a:gdLst>
                    <a:gd name="csX0" fmla="*/ 0 w 6767513"/>
                    <a:gd name="csY0" fmla="*/ 0 h 1581150"/>
                    <a:gd name="csX1" fmla="*/ 3495675 w 6767513"/>
                    <a:gd name="csY1" fmla="*/ 0 h 1581150"/>
                    <a:gd name="csX2" fmla="*/ 3495675 w 6767513"/>
                    <a:gd name="csY2" fmla="*/ 176212 h 1581150"/>
                    <a:gd name="csX3" fmla="*/ 4205288 w 6767513"/>
                    <a:gd name="csY3" fmla="*/ 176212 h 1581150"/>
                    <a:gd name="csX4" fmla="*/ 4205288 w 6767513"/>
                    <a:gd name="csY4" fmla="*/ 347662 h 1581150"/>
                    <a:gd name="csX5" fmla="*/ 4343400 w 6767513"/>
                    <a:gd name="csY5" fmla="*/ 347662 h 1581150"/>
                    <a:gd name="csX6" fmla="*/ 4343400 w 6767513"/>
                    <a:gd name="csY6" fmla="*/ 557212 h 1581150"/>
                    <a:gd name="csX7" fmla="*/ 4700588 w 6767513"/>
                    <a:gd name="csY7" fmla="*/ 557212 h 1581150"/>
                    <a:gd name="csX8" fmla="*/ 4700588 w 6767513"/>
                    <a:gd name="csY8" fmla="*/ 823912 h 1581150"/>
                    <a:gd name="csX9" fmla="*/ 5548313 w 6767513"/>
                    <a:gd name="csY9" fmla="*/ 823912 h 1581150"/>
                    <a:gd name="csX10" fmla="*/ 5548313 w 6767513"/>
                    <a:gd name="csY10" fmla="*/ 1062037 h 1581150"/>
                    <a:gd name="csX11" fmla="*/ 5557838 w 6767513"/>
                    <a:gd name="csY11" fmla="*/ 1062037 h 1581150"/>
                    <a:gd name="csX12" fmla="*/ 5557838 w 6767513"/>
                    <a:gd name="csY12" fmla="*/ 1333500 h 1581150"/>
                    <a:gd name="csX13" fmla="*/ 5610225 w 6767513"/>
                    <a:gd name="csY13" fmla="*/ 1333500 h 1581150"/>
                    <a:gd name="csX14" fmla="*/ 5610225 w 6767513"/>
                    <a:gd name="csY14" fmla="*/ 1581150 h 1581150"/>
                    <a:gd name="csX15" fmla="*/ 6767513 w 6767513"/>
                    <a:gd name="csY15" fmla="*/ 1581150 h 1581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6767513" h="1581150">
                      <a:moveTo>
                        <a:pt x="0" y="0"/>
                      </a:moveTo>
                      <a:lnTo>
                        <a:pt x="3495675" y="0"/>
                      </a:lnTo>
                      <a:lnTo>
                        <a:pt x="3495675" y="176212"/>
                      </a:lnTo>
                      <a:lnTo>
                        <a:pt x="4205288" y="176212"/>
                      </a:lnTo>
                      <a:lnTo>
                        <a:pt x="4205288" y="347662"/>
                      </a:lnTo>
                      <a:lnTo>
                        <a:pt x="4343400" y="347662"/>
                      </a:lnTo>
                      <a:lnTo>
                        <a:pt x="4343400" y="557212"/>
                      </a:lnTo>
                      <a:lnTo>
                        <a:pt x="4700588" y="557212"/>
                      </a:lnTo>
                      <a:lnTo>
                        <a:pt x="4700588" y="823912"/>
                      </a:lnTo>
                      <a:lnTo>
                        <a:pt x="5548313" y="823912"/>
                      </a:lnTo>
                      <a:lnTo>
                        <a:pt x="5548313" y="1062037"/>
                      </a:lnTo>
                      <a:lnTo>
                        <a:pt x="5557838" y="1062037"/>
                      </a:lnTo>
                      <a:lnTo>
                        <a:pt x="5557838" y="1333500"/>
                      </a:lnTo>
                      <a:lnTo>
                        <a:pt x="5610225" y="1333500"/>
                      </a:lnTo>
                      <a:lnTo>
                        <a:pt x="5610225" y="1581150"/>
                      </a:lnTo>
                      <a:lnTo>
                        <a:pt x="6767513" y="158115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115" name="Group 114">
                <a:extLst>
                  <a:ext uri="{FF2B5EF4-FFF2-40B4-BE49-F238E27FC236}">
                    <a16:creationId xmlns:a16="http://schemas.microsoft.com/office/drawing/2014/main" id="{EA710D41-B3FE-052E-83D6-3B34C5915920}"/>
                  </a:ext>
                </a:extLst>
              </p:cNvPr>
              <p:cNvGrpSpPr/>
              <p:nvPr/>
            </p:nvGrpSpPr>
            <p:grpSpPr>
              <a:xfrm>
                <a:off x="1188216" y="1830425"/>
                <a:ext cx="10423208" cy="3541390"/>
                <a:chOff x="1188216" y="1830425"/>
                <a:chExt cx="10423208" cy="3541390"/>
              </a:xfrm>
            </p:grpSpPr>
            <p:grpSp>
              <p:nvGrpSpPr>
                <p:cNvPr id="116" name="Group 115">
                  <a:extLst>
                    <a:ext uri="{FF2B5EF4-FFF2-40B4-BE49-F238E27FC236}">
                      <a16:creationId xmlns:a16="http://schemas.microsoft.com/office/drawing/2014/main" id="{0D7301FE-F442-88AB-5E67-5F82B7EE5954}"/>
                    </a:ext>
                  </a:extLst>
                </p:cNvPr>
                <p:cNvGrpSpPr>
                  <a:grpSpLocks noChangeAspect="1"/>
                </p:cNvGrpSpPr>
                <p:nvPr/>
              </p:nvGrpSpPr>
              <p:grpSpPr>
                <a:xfrm>
                  <a:off x="1188216" y="1830425"/>
                  <a:ext cx="91440" cy="91440"/>
                  <a:chOff x="2950579" y="152400"/>
                  <a:chExt cx="268941" cy="268941"/>
                </a:xfrm>
              </p:grpSpPr>
              <p:cxnSp>
                <p:nvCxnSpPr>
                  <p:cNvPr id="502" name="Straight Connector 501">
                    <a:extLst>
                      <a:ext uri="{FF2B5EF4-FFF2-40B4-BE49-F238E27FC236}">
                        <a16:creationId xmlns:a16="http://schemas.microsoft.com/office/drawing/2014/main" id="{3359C6A3-2EA7-8E14-5B33-A8C42EB8802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876FF7FF-D862-D1C1-F77D-070C45CC574E}"/>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17" name="Group 116">
                  <a:extLst>
                    <a:ext uri="{FF2B5EF4-FFF2-40B4-BE49-F238E27FC236}">
                      <a16:creationId xmlns:a16="http://schemas.microsoft.com/office/drawing/2014/main" id="{00407569-BA57-A85A-B70D-3AAA0E6D3616}"/>
                    </a:ext>
                  </a:extLst>
                </p:cNvPr>
                <p:cNvGrpSpPr>
                  <a:grpSpLocks noChangeAspect="1"/>
                </p:cNvGrpSpPr>
                <p:nvPr/>
              </p:nvGrpSpPr>
              <p:grpSpPr>
                <a:xfrm>
                  <a:off x="1347759" y="1911387"/>
                  <a:ext cx="91440" cy="91440"/>
                  <a:chOff x="2950579" y="152400"/>
                  <a:chExt cx="268941" cy="268941"/>
                </a:xfrm>
              </p:grpSpPr>
              <p:cxnSp>
                <p:nvCxnSpPr>
                  <p:cNvPr id="500" name="Straight Connector 499">
                    <a:extLst>
                      <a:ext uri="{FF2B5EF4-FFF2-40B4-BE49-F238E27FC236}">
                        <a16:creationId xmlns:a16="http://schemas.microsoft.com/office/drawing/2014/main" id="{C8689864-0D7D-482A-728A-4297E8FD4C9E}"/>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52BE81B0-4C1F-ACB0-35BA-087EA25185B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832E3919-9A62-385A-EACC-9AF8EF0DEAB1}"/>
                    </a:ext>
                  </a:extLst>
                </p:cNvPr>
                <p:cNvGrpSpPr>
                  <a:grpSpLocks noChangeAspect="1"/>
                </p:cNvGrpSpPr>
                <p:nvPr/>
              </p:nvGrpSpPr>
              <p:grpSpPr>
                <a:xfrm>
                  <a:off x="3002728" y="2682912"/>
                  <a:ext cx="91440" cy="91440"/>
                  <a:chOff x="2950579" y="152400"/>
                  <a:chExt cx="268941" cy="268941"/>
                </a:xfrm>
              </p:grpSpPr>
              <p:cxnSp>
                <p:nvCxnSpPr>
                  <p:cNvPr id="498" name="Straight Connector 497">
                    <a:extLst>
                      <a:ext uri="{FF2B5EF4-FFF2-40B4-BE49-F238E27FC236}">
                        <a16:creationId xmlns:a16="http://schemas.microsoft.com/office/drawing/2014/main" id="{0E588604-513F-B2E3-7927-536908BAA414}"/>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64722FC6-B947-01A6-36D7-034E1A46D50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2D1E0F0B-C0DB-B4EA-4CA3-54CA1E7183E2}"/>
                    </a:ext>
                  </a:extLst>
                </p:cNvPr>
                <p:cNvGrpSpPr>
                  <a:grpSpLocks noChangeAspect="1"/>
                </p:cNvGrpSpPr>
                <p:nvPr/>
              </p:nvGrpSpPr>
              <p:grpSpPr>
                <a:xfrm>
                  <a:off x="3752821" y="2859124"/>
                  <a:ext cx="91440" cy="91440"/>
                  <a:chOff x="2950579" y="152400"/>
                  <a:chExt cx="268941" cy="268941"/>
                </a:xfrm>
              </p:grpSpPr>
              <p:cxnSp>
                <p:nvCxnSpPr>
                  <p:cNvPr id="496" name="Straight Connector 495">
                    <a:extLst>
                      <a:ext uri="{FF2B5EF4-FFF2-40B4-BE49-F238E27FC236}">
                        <a16:creationId xmlns:a16="http://schemas.microsoft.com/office/drawing/2014/main" id="{AFBA8B22-4CF1-E707-AB6D-0610D63C8D6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2DCAF6E7-0E01-DD09-D26E-E6D17D66F66F}"/>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301F1A26-32C0-BE2A-17DA-AE9AACCC5678}"/>
                    </a:ext>
                  </a:extLst>
                </p:cNvPr>
                <p:cNvGrpSpPr>
                  <a:grpSpLocks noChangeAspect="1"/>
                </p:cNvGrpSpPr>
                <p:nvPr/>
              </p:nvGrpSpPr>
              <p:grpSpPr>
                <a:xfrm>
                  <a:off x="4692939" y="3161066"/>
                  <a:ext cx="91440" cy="91440"/>
                  <a:chOff x="2950579" y="152400"/>
                  <a:chExt cx="268941" cy="268941"/>
                </a:xfrm>
              </p:grpSpPr>
              <p:cxnSp>
                <p:nvCxnSpPr>
                  <p:cNvPr id="494" name="Straight Connector 493">
                    <a:extLst>
                      <a:ext uri="{FF2B5EF4-FFF2-40B4-BE49-F238E27FC236}">
                        <a16:creationId xmlns:a16="http://schemas.microsoft.com/office/drawing/2014/main" id="{5E3994BF-59DB-84A0-F437-D11443A2D299}"/>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64659615-603F-7575-6BF0-A514A4895AB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2EB2408A-70A7-4ABD-A592-2A3F96D54333}"/>
                    </a:ext>
                  </a:extLst>
                </p:cNvPr>
                <p:cNvGrpSpPr>
                  <a:grpSpLocks noChangeAspect="1"/>
                </p:cNvGrpSpPr>
                <p:nvPr/>
              </p:nvGrpSpPr>
              <p:grpSpPr>
                <a:xfrm>
                  <a:off x="4716751" y="3592072"/>
                  <a:ext cx="91440" cy="91440"/>
                  <a:chOff x="2950579" y="152400"/>
                  <a:chExt cx="268941" cy="268941"/>
                </a:xfrm>
              </p:grpSpPr>
              <p:cxnSp>
                <p:nvCxnSpPr>
                  <p:cNvPr id="492" name="Straight Connector 491">
                    <a:extLst>
                      <a:ext uri="{FF2B5EF4-FFF2-40B4-BE49-F238E27FC236}">
                        <a16:creationId xmlns:a16="http://schemas.microsoft.com/office/drawing/2014/main" id="{FA914973-1843-78E8-D17F-B89A444FB554}"/>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E536948A-C831-9C1F-36D2-99176E04C06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8AC82446-D879-E5F0-D41F-DB901CDD5429}"/>
                    </a:ext>
                  </a:extLst>
                </p:cNvPr>
                <p:cNvGrpSpPr>
                  <a:grpSpLocks noChangeAspect="1"/>
                </p:cNvGrpSpPr>
                <p:nvPr/>
              </p:nvGrpSpPr>
              <p:grpSpPr>
                <a:xfrm>
                  <a:off x="5543045" y="3696847"/>
                  <a:ext cx="91440" cy="91440"/>
                  <a:chOff x="2950579" y="152400"/>
                  <a:chExt cx="268941" cy="268941"/>
                </a:xfrm>
              </p:grpSpPr>
              <p:cxnSp>
                <p:nvCxnSpPr>
                  <p:cNvPr id="490" name="Straight Connector 489">
                    <a:extLst>
                      <a:ext uri="{FF2B5EF4-FFF2-40B4-BE49-F238E27FC236}">
                        <a16:creationId xmlns:a16="http://schemas.microsoft.com/office/drawing/2014/main" id="{E686F5D4-917B-BD06-84D9-9134B6172365}"/>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04AE3DB9-7CC4-08C1-E867-C2B3C9E867C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E5DC27E0-78B7-5C22-703A-CE1123F90F07}"/>
                    </a:ext>
                  </a:extLst>
                </p:cNvPr>
                <p:cNvGrpSpPr>
                  <a:grpSpLocks noChangeAspect="1"/>
                </p:cNvGrpSpPr>
                <p:nvPr/>
              </p:nvGrpSpPr>
              <p:grpSpPr>
                <a:xfrm>
                  <a:off x="5607339" y="3696847"/>
                  <a:ext cx="91440" cy="91440"/>
                  <a:chOff x="2950579" y="152400"/>
                  <a:chExt cx="268941" cy="268941"/>
                </a:xfrm>
              </p:grpSpPr>
              <p:cxnSp>
                <p:nvCxnSpPr>
                  <p:cNvPr id="488" name="Straight Connector 487">
                    <a:extLst>
                      <a:ext uri="{FF2B5EF4-FFF2-40B4-BE49-F238E27FC236}">
                        <a16:creationId xmlns:a16="http://schemas.microsoft.com/office/drawing/2014/main" id="{3DF662F7-F46D-71B3-6818-F21BD435633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9" name="Straight Connector 488">
                    <a:extLst>
                      <a:ext uri="{FF2B5EF4-FFF2-40B4-BE49-F238E27FC236}">
                        <a16:creationId xmlns:a16="http://schemas.microsoft.com/office/drawing/2014/main" id="{1FA0D716-E383-E5E6-DC15-B01FB8FA006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7D12D75D-0B00-24EE-501F-81371DB0E44F}"/>
                    </a:ext>
                  </a:extLst>
                </p:cNvPr>
                <p:cNvGrpSpPr>
                  <a:grpSpLocks noChangeAspect="1"/>
                </p:cNvGrpSpPr>
                <p:nvPr/>
              </p:nvGrpSpPr>
              <p:grpSpPr>
                <a:xfrm>
                  <a:off x="6316952" y="3696847"/>
                  <a:ext cx="91440" cy="91440"/>
                  <a:chOff x="2950579" y="152400"/>
                  <a:chExt cx="268941" cy="268941"/>
                </a:xfrm>
              </p:grpSpPr>
              <p:cxnSp>
                <p:nvCxnSpPr>
                  <p:cNvPr id="486" name="Straight Connector 485">
                    <a:extLst>
                      <a:ext uri="{FF2B5EF4-FFF2-40B4-BE49-F238E27FC236}">
                        <a16:creationId xmlns:a16="http://schemas.microsoft.com/office/drawing/2014/main" id="{CC0A7F52-A908-0A4B-73E9-5767E4FB2FA2}"/>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7AFE92A9-3D8F-6C27-8B1F-622F5B89E4D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48A957F0-65EE-964D-46D1-931E79EF21B2}"/>
                    </a:ext>
                  </a:extLst>
                </p:cNvPr>
                <p:cNvGrpSpPr>
                  <a:grpSpLocks noChangeAspect="1"/>
                </p:cNvGrpSpPr>
                <p:nvPr/>
              </p:nvGrpSpPr>
              <p:grpSpPr>
                <a:xfrm>
                  <a:off x="6355052" y="3696847"/>
                  <a:ext cx="91440" cy="91440"/>
                  <a:chOff x="2950579" y="152400"/>
                  <a:chExt cx="268941" cy="268941"/>
                </a:xfrm>
              </p:grpSpPr>
              <p:cxnSp>
                <p:nvCxnSpPr>
                  <p:cNvPr id="484" name="Straight Connector 483">
                    <a:extLst>
                      <a:ext uri="{FF2B5EF4-FFF2-40B4-BE49-F238E27FC236}">
                        <a16:creationId xmlns:a16="http://schemas.microsoft.com/office/drawing/2014/main" id="{295A9CB2-408E-6C9F-58D2-26DEEC289F85}"/>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2FBED91D-487D-DFD5-57D9-5D012E4BA32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DADB5E92-7FFA-C750-41FA-D22CCF1CF745}"/>
                    </a:ext>
                  </a:extLst>
                </p:cNvPr>
                <p:cNvGrpSpPr>
                  <a:grpSpLocks noChangeAspect="1"/>
                </p:cNvGrpSpPr>
                <p:nvPr/>
              </p:nvGrpSpPr>
              <p:grpSpPr>
                <a:xfrm>
                  <a:off x="6438396" y="3696847"/>
                  <a:ext cx="91440" cy="91440"/>
                  <a:chOff x="2950579" y="152400"/>
                  <a:chExt cx="268941" cy="268941"/>
                </a:xfrm>
              </p:grpSpPr>
              <p:cxnSp>
                <p:nvCxnSpPr>
                  <p:cNvPr id="482" name="Straight Connector 481">
                    <a:extLst>
                      <a:ext uri="{FF2B5EF4-FFF2-40B4-BE49-F238E27FC236}">
                        <a16:creationId xmlns:a16="http://schemas.microsoft.com/office/drawing/2014/main" id="{AD966412-B41F-56EE-4DDD-773ADAC2F3F0}"/>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FFF60833-05DC-0025-C803-33C600167BF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E38286DA-A776-901E-352D-40420BF0B78E}"/>
                    </a:ext>
                  </a:extLst>
                </p:cNvPr>
                <p:cNvGrpSpPr>
                  <a:grpSpLocks noChangeAspect="1"/>
                </p:cNvGrpSpPr>
                <p:nvPr/>
              </p:nvGrpSpPr>
              <p:grpSpPr>
                <a:xfrm>
                  <a:off x="6557459" y="3696847"/>
                  <a:ext cx="91440" cy="91440"/>
                  <a:chOff x="2950579" y="152400"/>
                  <a:chExt cx="268941" cy="268941"/>
                </a:xfrm>
              </p:grpSpPr>
              <p:cxnSp>
                <p:nvCxnSpPr>
                  <p:cNvPr id="480" name="Straight Connector 479">
                    <a:extLst>
                      <a:ext uri="{FF2B5EF4-FFF2-40B4-BE49-F238E27FC236}">
                        <a16:creationId xmlns:a16="http://schemas.microsoft.com/office/drawing/2014/main" id="{A6D9EFB1-A3B3-33CF-984F-D54C1111C499}"/>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2B2FCF78-7E9E-3F64-B7EA-CA38D3DF932E}"/>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5" name="Group 464">
                  <a:extLst>
                    <a:ext uri="{FF2B5EF4-FFF2-40B4-BE49-F238E27FC236}">
                      <a16:creationId xmlns:a16="http://schemas.microsoft.com/office/drawing/2014/main" id="{7CC064D0-C225-D5FF-929B-2519CA2B23C7}"/>
                    </a:ext>
                  </a:extLst>
                </p:cNvPr>
                <p:cNvGrpSpPr>
                  <a:grpSpLocks noChangeAspect="1"/>
                </p:cNvGrpSpPr>
                <p:nvPr/>
              </p:nvGrpSpPr>
              <p:grpSpPr>
                <a:xfrm>
                  <a:off x="6997990" y="3696847"/>
                  <a:ext cx="91440" cy="91440"/>
                  <a:chOff x="2950579" y="152400"/>
                  <a:chExt cx="268941" cy="268941"/>
                </a:xfrm>
              </p:grpSpPr>
              <p:cxnSp>
                <p:nvCxnSpPr>
                  <p:cNvPr id="478" name="Straight Connector 477">
                    <a:extLst>
                      <a:ext uri="{FF2B5EF4-FFF2-40B4-BE49-F238E27FC236}">
                        <a16:creationId xmlns:a16="http://schemas.microsoft.com/office/drawing/2014/main" id="{37F3C282-AC82-662F-D1BD-8405F3EC679F}"/>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F97DC116-4871-B5D8-63C9-9B9B2BFB922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6" name="Group 465">
                  <a:extLst>
                    <a:ext uri="{FF2B5EF4-FFF2-40B4-BE49-F238E27FC236}">
                      <a16:creationId xmlns:a16="http://schemas.microsoft.com/office/drawing/2014/main" id="{F6F636A0-75BA-CD23-AA05-D0E2A34F8292}"/>
                    </a:ext>
                  </a:extLst>
                </p:cNvPr>
                <p:cNvGrpSpPr>
                  <a:grpSpLocks noChangeAspect="1"/>
                </p:cNvGrpSpPr>
                <p:nvPr/>
              </p:nvGrpSpPr>
              <p:grpSpPr>
                <a:xfrm>
                  <a:off x="9036340" y="4046890"/>
                  <a:ext cx="91440" cy="91440"/>
                  <a:chOff x="2950579" y="152400"/>
                  <a:chExt cx="268941" cy="268941"/>
                </a:xfrm>
              </p:grpSpPr>
              <p:cxnSp>
                <p:nvCxnSpPr>
                  <p:cNvPr id="476" name="Straight Connector 475">
                    <a:extLst>
                      <a:ext uri="{FF2B5EF4-FFF2-40B4-BE49-F238E27FC236}">
                        <a16:creationId xmlns:a16="http://schemas.microsoft.com/office/drawing/2014/main" id="{FD545C27-B724-CCF4-8F65-C26C8D6F882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C5A09740-AD2D-E8E0-E760-479135B1E06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7" name="Group 466">
                  <a:extLst>
                    <a:ext uri="{FF2B5EF4-FFF2-40B4-BE49-F238E27FC236}">
                      <a16:creationId xmlns:a16="http://schemas.microsoft.com/office/drawing/2014/main" id="{80CF743E-B439-26E9-844F-DD2CF41F1233}"/>
                    </a:ext>
                  </a:extLst>
                </p:cNvPr>
                <p:cNvGrpSpPr>
                  <a:grpSpLocks noChangeAspect="1"/>
                </p:cNvGrpSpPr>
                <p:nvPr/>
              </p:nvGrpSpPr>
              <p:grpSpPr>
                <a:xfrm>
                  <a:off x="9114921" y="4258821"/>
                  <a:ext cx="91440" cy="91440"/>
                  <a:chOff x="2950579" y="152400"/>
                  <a:chExt cx="268941" cy="268941"/>
                </a:xfrm>
              </p:grpSpPr>
              <p:cxnSp>
                <p:nvCxnSpPr>
                  <p:cNvPr id="474" name="Straight Connector 473">
                    <a:extLst>
                      <a:ext uri="{FF2B5EF4-FFF2-40B4-BE49-F238E27FC236}">
                        <a16:creationId xmlns:a16="http://schemas.microsoft.com/office/drawing/2014/main" id="{1E33A076-A9CC-52F7-1A66-F5F10FD251AF}"/>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9505CF25-7A06-9770-46DA-5968FAFC9E0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8" name="Group 467">
                  <a:extLst>
                    <a:ext uri="{FF2B5EF4-FFF2-40B4-BE49-F238E27FC236}">
                      <a16:creationId xmlns:a16="http://schemas.microsoft.com/office/drawing/2014/main" id="{0315DD37-0A63-FA03-86AE-57FC1879BACC}"/>
                    </a:ext>
                  </a:extLst>
                </p:cNvPr>
                <p:cNvGrpSpPr>
                  <a:grpSpLocks noChangeAspect="1"/>
                </p:cNvGrpSpPr>
                <p:nvPr/>
              </p:nvGrpSpPr>
              <p:grpSpPr>
                <a:xfrm>
                  <a:off x="11043734" y="5280375"/>
                  <a:ext cx="91440" cy="91440"/>
                  <a:chOff x="2950579" y="152400"/>
                  <a:chExt cx="268941" cy="268941"/>
                </a:xfrm>
              </p:grpSpPr>
              <p:cxnSp>
                <p:nvCxnSpPr>
                  <p:cNvPr id="472" name="Straight Connector 471">
                    <a:extLst>
                      <a:ext uri="{FF2B5EF4-FFF2-40B4-BE49-F238E27FC236}">
                        <a16:creationId xmlns:a16="http://schemas.microsoft.com/office/drawing/2014/main" id="{BF934EC7-F324-D53B-0D6A-C748222E03BC}"/>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3FD6CA9D-3ECF-A75F-910A-5380E9C97B1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9" name="Group 468">
                  <a:extLst>
                    <a:ext uri="{FF2B5EF4-FFF2-40B4-BE49-F238E27FC236}">
                      <a16:creationId xmlns:a16="http://schemas.microsoft.com/office/drawing/2014/main" id="{DBCE7590-B932-F7F1-6A00-B2A2B0972162}"/>
                    </a:ext>
                  </a:extLst>
                </p:cNvPr>
                <p:cNvGrpSpPr>
                  <a:grpSpLocks noChangeAspect="1"/>
                </p:cNvGrpSpPr>
                <p:nvPr/>
              </p:nvGrpSpPr>
              <p:grpSpPr>
                <a:xfrm>
                  <a:off x="11519984" y="5280375"/>
                  <a:ext cx="91440" cy="91440"/>
                  <a:chOff x="2950579" y="152400"/>
                  <a:chExt cx="268941" cy="268941"/>
                </a:xfrm>
              </p:grpSpPr>
              <p:cxnSp>
                <p:nvCxnSpPr>
                  <p:cNvPr id="470" name="Straight Connector 469">
                    <a:extLst>
                      <a:ext uri="{FF2B5EF4-FFF2-40B4-BE49-F238E27FC236}">
                        <a16:creationId xmlns:a16="http://schemas.microsoft.com/office/drawing/2014/main" id="{EC1C4028-967A-4D92-4BAE-775571BEE12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BB10D37A-4992-D3EC-500B-9430E3CA403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pSp>
        <p:nvGrpSpPr>
          <p:cNvPr id="556" name="Group 555">
            <a:extLst>
              <a:ext uri="{FF2B5EF4-FFF2-40B4-BE49-F238E27FC236}">
                <a16:creationId xmlns:a16="http://schemas.microsoft.com/office/drawing/2014/main" id="{0F377826-A68C-C308-8F3B-AE6C44616B1A}"/>
              </a:ext>
            </a:extLst>
          </p:cNvPr>
          <p:cNvGrpSpPr>
            <a:grpSpLocks noChangeAspect="1"/>
          </p:cNvGrpSpPr>
          <p:nvPr/>
        </p:nvGrpSpPr>
        <p:grpSpPr>
          <a:xfrm>
            <a:off x="6619269" y="1226206"/>
            <a:ext cx="4410679" cy="1617428"/>
            <a:chOff x="6619269" y="1305717"/>
            <a:chExt cx="4410679" cy="1617428"/>
          </a:xfrm>
        </p:grpSpPr>
        <p:grpSp>
          <p:nvGrpSpPr>
            <p:cNvPr id="557" name="Group 556">
              <a:extLst>
                <a:ext uri="{FF2B5EF4-FFF2-40B4-BE49-F238E27FC236}">
                  <a16:creationId xmlns:a16="http://schemas.microsoft.com/office/drawing/2014/main" id="{BE6D38A6-186D-6F81-46C0-F10BB42A0D3C}"/>
                </a:ext>
              </a:extLst>
            </p:cNvPr>
            <p:cNvGrpSpPr/>
            <p:nvPr/>
          </p:nvGrpSpPr>
          <p:grpSpPr>
            <a:xfrm>
              <a:off x="7078662" y="1949696"/>
              <a:ext cx="1243809" cy="585216"/>
              <a:chOff x="1300162" y="1949696"/>
              <a:chExt cx="1243809" cy="585216"/>
            </a:xfrm>
          </p:grpSpPr>
          <p:cxnSp>
            <p:nvCxnSpPr>
              <p:cNvPr id="726" name="Straight Connector 725">
                <a:extLst>
                  <a:ext uri="{FF2B5EF4-FFF2-40B4-BE49-F238E27FC236}">
                    <a16:creationId xmlns:a16="http://schemas.microsoft.com/office/drawing/2014/main" id="{9D1D6594-B4C0-4947-F669-7BD1E5A6D070}"/>
                  </a:ext>
                </a:extLst>
              </p:cNvPr>
              <p:cNvCxnSpPr>
                <a:cxnSpLocks/>
              </p:cNvCxnSpPr>
              <p:nvPr/>
            </p:nvCxnSpPr>
            <p:spPr>
              <a:xfrm>
                <a:off x="1300162" y="1952625"/>
                <a:ext cx="1243584"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7" name="Straight Connector 726">
                <a:extLst>
                  <a:ext uri="{FF2B5EF4-FFF2-40B4-BE49-F238E27FC236}">
                    <a16:creationId xmlns:a16="http://schemas.microsoft.com/office/drawing/2014/main" id="{11023276-60F9-5782-7BCA-7F631CDCAA62}"/>
                  </a:ext>
                </a:extLst>
              </p:cNvPr>
              <p:cNvCxnSpPr>
                <a:cxnSpLocks/>
              </p:cNvCxnSpPr>
              <p:nvPr/>
            </p:nvCxnSpPr>
            <p:spPr>
              <a:xfrm>
                <a:off x="2262753"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8" name="Straight Connector 727">
                <a:extLst>
                  <a:ext uri="{FF2B5EF4-FFF2-40B4-BE49-F238E27FC236}">
                    <a16:creationId xmlns:a16="http://schemas.microsoft.com/office/drawing/2014/main" id="{88810212-B762-CE69-065D-B324440FCC63}"/>
                  </a:ext>
                </a:extLst>
              </p:cNvPr>
              <p:cNvCxnSpPr>
                <a:cxnSpLocks/>
              </p:cNvCxnSpPr>
              <p:nvPr/>
            </p:nvCxnSpPr>
            <p:spPr>
              <a:xfrm>
                <a:off x="2542155"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558" name="Group 557">
              <a:extLst>
                <a:ext uri="{FF2B5EF4-FFF2-40B4-BE49-F238E27FC236}">
                  <a16:creationId xmlns:a16="http://schemas.microsoft.com/office/drawing/2014/main" id="{8DE6C99B-C342-042E-5ABB-953003AC0D99}"/>
                </a:ext>
              </a:extLst>
            </p:cNvPr>
            <p:cNvGrpSpPr/>
            <p:nvPr/>
          </p:nvGrpSpPr>
          <p:grpSpPr>
            <a:xfrm>
              <a:off x="6619269" y="1305717"/>
              <a:ext cx="4410679" cy="1617428"/>
              <a:chOff x="837595" y="1305717"/>
              <a:chExt cx="4410679" cy="1617428"/>
            </a:xfrm>
          </p:grpSpPr>
          <p:sp>
            <p:nvSpPr>
              <p:cNvPr id="678" name="TextBox 677">
                <a:extLst>
                  <a:ext uri="{FF2B5EF4-FFF2-40B4-BE49-F238E27FC236}">
                    <a16:creationId xmlns:a16="http://schemas.microsoft.com/office/drawing/2014/main" id="{39C74EE2-A548-4805-6455-3D6E11D0ACC1}"/>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679" name="TextBox 678">
                <a:extLst>
                  <a:ext uri="{FF2B5EF4-FFF2-40B4-BE49-F238E27FC236}">
                    <a16:creationId xmlns:a16="http://schemas.microsoft.com/office/drawing/2014/main" id="{71C0451E-76D0-FC2B-B753-FB82C9ED67D2}"/>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680" name="TextBox 679">
                <a:extLst>
                  <a:ext uri="{FF2B5EF4-FFF2-40B4-BE49-F238E27FC236}">
                    <a16:creationId xmlns:a16="http://schemas.microsoft.com/office/drawing/2014/main" id="{92A82C5E-47B8-5A60-ADA2-CDFE12A05C44}"/>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681" name="TextBox 680">
                <a:extLst>
                  <a:ext uri="{FF2B5EF4-FFF2-40B4-BE49-F238E27FC236}">
                    <a16:creationId xmlns:a16="http://schemas.microsoft.com/office/drawing/2014/main" id="{FD3F4499-DFC7-5A52-8DDA-4D1BBBD73D2A}"/>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682" name="TextBox 681">
                <a:extLst>
                  <a:ext uri="{FF2B5EF4-FFF2-40B4-BE49-F238E27FC236}">
                    <a16:creationId xmlns:a16="http://schemas.microsoft.com/office/drawing/2014/main" id="{F9A80C35-2415-5CC2-E415-BB4D831F04B8}"/>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683" name="TextBox 682">
                <a:extLst>
                  <a:ext uri="{FF2B5EF4-FFF2-40B4-BE49-F238E27FC236}">
                    <a16:creationId xmlns:a16="http://schemas.microsoft.com/office/drawing/2014/main" id="{900D006F-500B-9F93-24F4-0A12AF5B112F}"/>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684" name="TextBox 683">
                <a:extLst>
                  <a:ext uri="{FF2B5EF4-FFF2-40B4-BE49-F238E27FC236}">
                    <a16:creationId xmlns:a16="http://schemas.microsoft.com/office/drawing/2014/main" id="{E4C1CB7D-C647-D475-ACEF-072D6FE8B1FB}"/>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685" name="TextBox 684">
                <a:extLst>
                  <a:ext uri="{FF2B5EF4-FFF2-40B4-BE49-F238E27FC236}">
                    <a16:creationId xmlns:a16="http://schemas.microsoft.com/office/drawing/2014/main" id="{1F4326BA-9223-47E4-BE51-01ABDF1CE6AB}"/>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686" name="TextBox 685">
                <a:extLst>
                  <a:ext uri="{FF2B5EF4-FFF2-40B4-BE49-F238E27FC236}">
                    <a16:creationId xmlns:a16="http://schemas.microsoft.com/office/drawing/2014/main" id="{68D6A533-A07D-3F17-D33E-884230AFA234}"/>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687" name="TextBox 686">
                <a:extLst>
                  <a:ext uri="{FF2B5EF4-FFF2-40B4-BE49-F238E27FC236}">
                    <a16:creationId xmlns:a16="http://schemas.microsoft.com/office/drawing/2014/main" id="{8FEF11FE-E3F5-DFD0-48F5-AF48F4E1FA2E}"/>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688" name="TextBox 687">
                <a:extLst>
                  <a:ext uri="{FF2B5EF4-FFF2-40B4-BE49-F238E27FC236}">
                    <a16:creationId xmlns:a16="http://schemas.microsoft.com/office/drawing/2014/main" id="{AECFBAEA-6C06-47CC-F91B-7C312142D649}"/>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689" name="TextBox 688">
                <a:extLst>
                  <a:ext uri="{FF2B5EF4-FFF2-40B4-BE49-F238E27FC236}">
                    <a16:creationId xmlns:a16="http://schemas.microsoft.com/office/drawing/2014/main" id="{16CEFC6D-62ED-0D78-6C45-58347EAD62CF}"/>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690" name="TextBox 689">
                <a:extLst>
                  <a:ext uri="{FF2B5EF4-FFF2-40B4-BE49-F238E27FC236}">
                    <a16:creationId xmlns:a16="http://schemas.microsoft.com/office/drawing/2014/main" id="{9632F122-095D-D8BA-31E5-13C11830CA7E}"/>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691" name="TextBox 690">
                <a:extLst>
                  <a:ext uri="{FF2B5EF4-FFF2-40B4-BE49-F238E27FC236}">
                    <a16:creationId xmlns:a16="http://schemas.microsoft.com/office/drawing/2014/main" id="{83FEF9F8-9E01-7F70-06DA-45D9F213AF5A}"/>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692" name="TextBox 691">
                <a:extLst>
                  <a:ext uri="{FF2B5EF4-FFF2-40B4-BE49-F238E27FC236}">
                    <a16:creationId xmlns:a16="http://schemas.microsoft.com/office/drawing/2014/main" id="{9E2D0494-522A-C21D-3747-150199685D1D}"/>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693" name="TextBox 692">
                <a:extLst>
                  <a:ext uri="{FF2B5EF4-FFF2-40B4-BE49-F238E27FC236}">
                    <a16:creationId xmlns:a16="http://schemas.microsoft.com/office/drawing/2014/main" id="{C9C998DB-35F6-1198-771B-8E31D97640EF}"/>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694" name="TextBox 693">
                <a:extLst>
                  <a:ext uri="{FF2B5EF4-FFF2-40B4-BE49-F238E27FC236}">
                    <a16:creationId xmlns:a16="http://schemas.microsoft.com/office/drawing/2014/main" id="{6987A684-FFB1-FDA7-0C5D-CE655BCA1A52}"/>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695" name="TextBox 694">
                <a:extLst>
                  <a:ext uri="{FF2B5EF4-FFF2-40B4-BE49-F238E27FC236}">
                    <a16:creationId xmlns:a16="http://schemas.microsoft.com/office/drawing/2014/main" id="{6E622F92-7E30-6888-3AEF-111161778947}"/>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696" name="TextBox 695">
                <a:extLst>
                  <a:ext uri="{FF2B5EF4-FFF2-40B4-BE49-F238E27FC236}">
                    <a16:creationId xmlns:a16="http://schemas.microsoft.com/office/drawing/2014/main" id="{775DF5FA-343C-B7BB-F8E4-6499125935E9}"/>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697" name="TextBox 696">
                <a:extLst>
                  <a:ext uri="{FF2B5EF4-FFF2-40B4-BE49-F238E27FC236}">
                    <a16:creationId xmlns:a16="http://schemas.microsoft.com/office/drawing/2014/main" id="{D019827E-BB4C-B554-F844-2ED2DE676D40}"/>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698" name="TextBox 697">
                <a:extLst>
                  <a:ext uri="{FF2B5EF4-FFF2-40B4-BE49-F238E27FC236}">
                    <a16:creationId xmlns:a16="http://schemas.microsoft.com/office/drawing/2014/main" id="{42DA35D5-698D-5C4F-4ABA-889FE0EA9F23}"/>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699" name="TextBox 698">
                <a:extLst>
                  <a:ext uri="{FF2B5EF4-FFF2-40B4-BE49-F238E27FC236}">
                    <a16:creationId xmlns:a16="http://schemas.microsoft.com/office/drawing/2014/main" id="{F0DBB8FE-F558-2DF7-BE32-29D703091793}"/>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700" name="TextBox 699">
                <a:extLst>
                  <a:ext uri="{FF2B5EF4-FFF2-40B4-BE49-F238E27FC236}">
                    <a16:creationId xmlns:a16="http://schemas.microsoft.com/office/drawing/2014/main" id="{17FA404C-51F0-ADE0-C909-7AAFDD52CF1D}"/>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701" name="TextBox 700">
                <a:extLst>
                  <a:ext uri="{FF2B5EF4-FFF2-40B4-BE49-F238E27FC236}">
                    <a16:creationId xmlns:a16="http://schemas.microsoft.com/office/drawing/2014/main" id="{D0D7DABF-8EB5-E16B-F50C-6E494CFA9C7A}"/>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702" name="Group 701">
                <a:extLst>
                  <a:ext uri="{FF2B5EF4-FFF2-40B4-BE49-F238E27FC236}">
                    <a16:creationId xmlns:a16="http://schemas.microsoft.com/office/drawing/2014/main" id="{1D6CB2D6-819D-9262-8B3A-94B5D0CFBA9B}"/>
                  </a:ext>
                </a:extLst>
              </p:cNvPr>
              <p:cNvGrpSpPr/>
              <p:nvPr/>
            </p:nvGrpSpPr>
            <p:grpSpPr>
              <a:xfrm>
                <a:off x="1264635" y="1363185"/>
                <a:ext cx="3914292" cy="1214638"/>
                <a:chOff x="1264635" y="1363185"/>
                <a:chExt cx="3914292" cy="1214638"/>
              </a:xfrm>
            </p:grpSpPr>
            <p:sp>
              <p:nvSpPr>
                <p:cNvPr id="703" name="Freeform: Shape 702">
                  <a:extLst>
                    <a:ext uri="{FF2B5EF4-FFF2-40B4-BE49-F238E27FC236}">
                      <a16:creationId xmlns:a16="http://schemas.microsoft.com/office/drawing/2014/main" id="{817A91DE-B095-13A4-3C03-BD3706D848F1}"/>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704" name="Straight Connector 703">
                  <a:extLst>
                    <a:ext uri="{FF2B5EF4-FFF2-40B4-BE49-F238E27FC236}">
                      <a16:creationId xmlns:a16="http://schemas.microsoft.com/office/drawing/2014/main" id="{01C5DB91-F328-9B13-1AE8-B0D115F055A7}"/>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5" name="Straight Connector 704">
                  <a:extLst>
                    <a:ext uri="{FF2B5EF4-FFF2-40B4-BE49-F238E27FC236}">
                      <a16:creationId xmlns:a16="http://schemas.microsoft.com/office/drawing/2014/main" id="{4A406E53-9156-C18F-EE86-ACECB72F76CA}"/>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6" name="Straight Connector 705">
                  <a:extLst>
                    <a:ext uri="{FF2B5EF4-FFF2-40B4-BE49-F238E27FC236}">
                      <a16:creationId xmlns:a16="http://schemas.microsoft.com/office/drawing/2014/main" id="{A8B9C752-181F-A2C1-D5CA-A89E1E6B052F}"/>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7" name="Straight Connector 706">
                  <a:extLst>
                    <a:ext uri="{FF2B5EF4-FFF2-40B4-BE49-F238E27FC236}">
                      <a16:creationId xmlns:a16="http://schemas.microsoft.com/office/drawing/2014/main" id="{7EEE184A-C39D-8486-035D-8088ABA06ED0}"/>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8" name="Straight Connector 707">
                  <a:extLst>
                    <a:ext uri="{FF2B5EF4-FFF2-40B4-BE49-F238E27FC236}">
                      <a16:creationId xmlns:a16="http://schemas.microsoft.com/office/drawing/2014/main" id="{C8048B0B-8A60-ABD9-C59B-D4BE2893D928}"/>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9" name="Straight Connector 708">
                  <a:extLst>
                    <a:ext uri="{FF2B5EF4-FFF2-40B4-BE49-F238E27FC236}">
                      <a16:creationId xmlns:a16="http://schemas.microsoft.com/office/drawing/2014/main" id="{0D69BE47-D26F-02F0-DDD2-FE72DC751703}"/>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0" name="Straight Connector 709">
                  <a:extLst>
                    <a:ext uri="{FF2B5EF4-FFF2-40B4-BE49-F238E27FC236}">
                      <a16:creationId xmlns:a16="http://schemas.microsoft.com/office/drawing/2014/main" id="{CB3409A1-F197-9E80-6145-D5E5CD6FDCBC}"/>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1" name="Straight Connector 710">
                  <a:extLst>
                    <a:ext uri="{FF2B5EF4-FFF2-40B4-BE49-F238E27FC236}">
                      <a16:creationId xmlns:a16="http://schemas.microsoft.com/office/drawing/2014/main" id="{C2B042CB-BC34-B61C-E82F-4815860A4798}"/>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B4F19D04-7810-8F3A-CE75-9EA88928E81A}"/>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3" name="Straight Connector 712">
                  <a:extLst>
                    <a:ext uri="{FF2B5EF4-FFF2-40B4-BE49-F238E27FC236}">
                      <a16:creationId xmlns:a16="http://schemas.microsoft.com/office/drawing/2014/main" id="{90969942-E528-15E8-B0D6-530A2C3D832A}"/>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8C2D17C8-1491-3C0D-C577-851DAF615818}"/>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5" name="Straight Connector 714">
                  <a:extLst>
                    <a:ext uri="{FF2B5EF4-FFF2-40B4-BE49-F238E27FC236}">
                      <a16:creationId xmlns:a16="http://schemas.microsoft.com/office/drawing/2014/main" id="{C2B2BA2B-15AE-43A8-30A9-BD9DFDC6C4EB}"/>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6" name="Straight Connector 715">
                  <a:extLst>
                    <a:ext uri="{FF2B5EF4-FFF2-40B4-BE49-F238E27FC236}">
                      <a16:creationId xmlns:a16="http://schemas.microsoft.com/office/drawing/2014/main" id="{C3C3E97E-4E1C-0A6B-D61E-304819B40555}"/>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7" name="Straight Connector 716">
                  <a:extLst>
                    <a:ext uri="{FF2B5EF4-FFF2-40B4-BE49-F238E27FC236}">
                      <a16:creationId xmlns:a16="http://schemas.microsoft.com/office/drawing/2014/main" id="{9B57B238-6593-572A-3B6A-4F9BFAFC7848}"/>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8" name="Straight Connector 717">
                  <a:extLst>
                    <a:ext uri="{FF2B5EF4-FFF2-40B4-BE49-F238E27FC236}">
                      <a16:creationId xmlns:a16="http://schemas.microsoft.com/office/drawing/2014/main" id="{AA2A30E2-4FA5-C26E-BCEE-48628AF84E3D}"/>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9" name="Straight Connector 718">
                  <a:extLst>
                    <a:ext uri="{FF2B5EF4-FFF2-40B4-BE49-F238E27FC236}">
                      <a16:creationId xmlns:a16="http://schemas.microsoft.com/office/drawing/2014/main" id="{E9A70639-0F59-8C83-FC96-203EEE0A7336}"/>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0" name="Straight Connector 719">
                  <a:extLst>
                    <a:ext uri="{FF2B5EF4-FFF2-40B4-BE49-F238E27FC236}">
                      <a16:creationId xmlns:a16="http://schemas.microsoft.com/office/drawing/2014/main" id="{C8F787FB-715D-2ED8-3773-54575652CFE7}"/>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1" name="Straight Connector 720">
                  <a:extLst>
                    <a:ext uri="{FF2B5EF4-FFF2-40B4-BE49-F238E27FC236}">
                      <a16:creationId xmlns:a16="http://schemas.microsoft.com/office/drawing/2014/main" id="{A6E83B12-C42E-5433-362A-D41E4AA2322D}"/>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2" name="Straight Connector 721">
                  <a:extLst>
                    <a:ext uri="{FF2B5EF4-FFF2-40B4-BE49-F238E27FC236}">
                      <a16:creationId xmlns:a16="http://schemas.microsoft.com/office/drawing/2014/main" id="{756AAC8C-AD0F-244E-3676-4CC8AEFF6F3E}"/>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3" name="Straight Connector 722">
                  <a:extLst>
                    <a:ext uri="{FF2B5EF4-FFF2-40B4-BE49-F238E27FC236}">
                      <a16:creationId xmlns:a16="http://schemas.microsoft.com/office/drawing/2014/main" id="{DADA1DA8-F24A-118E-1928-94B6946B7169}"/>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4" name="Straight Connector 723">
                  <a:extLst>
                    <a:ext uri="{FF2B5EF4-FFF2-40B4-BE49-F238E27FC236}">
                      <a16:creationId xmlns:a16="http://schemas.microsoft.com/office/drawing/2014/main" id="{7FA6DB6C-B476-08F7-D354-8DC5A779209F}"/>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5" name="Straight Connector 724">
                  <a:extLst>
                    <a:ext uri="{FF2B5EF4-FFF2-40B4-BE49-F238E27FC236}">
                      <a16:creationId xmlns:a16="http://schemas.microsoft.com/office/drawing/2014/main" id="{745AE220-DEC3-8CC6-5053-65B8E5E6B11E}"/>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59" name="Group 558">
              <a:extLst>
                <a:ext uri="{FF2B5EF4-FFF2-40B4-BE49-F238E27FC236}">
                  <a16:creationId xmlns:a16="http://schemas.microsoft.com/office/drawing/2014/main" id="{7D13F664-D99D-FEC1-2F2B-2506EAAE850E}"/>
                </a:ext>
              </a:extLst>
            </p:cNvPr>
            <p:cNvGrpSpPr>
              <a:grpSpLocks noChangeAspect="1"/>
            </p:cNvGrpSpPr>
            <p:nvPr/>
          </p:nvGrpSpPr>
          <p:grpSpPr>
            <a:xfrm>
              <a:off x="7074488" y="1353466"/>
              <a:ext cx="2236199" cy="1192090"/>
              <a:chOff x="451439" y="1417956"/>
              <a:chExt cx="8244326" cy="4385197"/>
            </a:xfrm>
          </p:grpSpPr>
          <p:sp>
            <p:nvSpPr>
              <p:cNvPr id="631" name="Freeform: Shape 630">
                <a:extLst>
                  <a:ext uri="{FF2B5EF4-FFF2-40B4-BE49-F238E27FC236}">
                    <a16:creationId xmlns:a16="http://schemas.microsoft.com/office/drawing/2014/main" id="{8694BBC8-F863-BDF6-CA98-226622E40200}"/>
                  </a:ext>
                </a:extLst>
              </p:cNvPr>
              <p:cNvSpPr/>
              <p:nvPr/>
            </p:nvSpPr>
            <p:spPr>
              <a:xfrm>
                <a:off x="490071" y="1464235"/>
                <a:ext cx="8205694" cy="4338918"/>
              </a:xfrm>
              <a:custGeom>
                <a:avLst/>
                <a:gdLst>
                  <a:gd name="csX0" fmla="*/ 0 w 8205694"/>
                  <a:gd name="csY0" fmla="*/ 0 h 4338918"/>
                  <a:gd name="csX1" fmla="*/ 561788 w 8205694"/>
                  <a:gd name="csY1" fmla="*/ 0 h 4338918"/>
                  <a:gd name="csX2" fmla="*/ 561788 w 8205694"/>
                  <a:gd name="csY2" fmla="*/ 95624 h 4338918"/>
                  <a:gd name="csX3" fmla="*/ 603623 w 8205694"/>
                  <a:gd name="csY3" fmla="*/ 95624 h 4338918"/>
                  <a:gd name="csX4" fmla="*/ 603623 w 8205694"/>
                  <a:gd name="csY4" fmla="*/ 197224 h 4338918"/>
                  <a:gd name="csX5" fmla="*/ 896470 w 8205694"/>
                  <a:gd name="csY5" fmla="*/ 197224 h 4338918"/>
                  <a:gd name="csX6" fmla="*/ 896470 w 8205694"/>
                  <a:gd name="csY6" fmla="*/ 274918 h 4338918"/>
                  <a:gd name="csX7" fmla="*/ 974164 w 8205694"/>
                  <a:gd name="csY7" fmla="*/ 274918 h 4338918"/>
                  <a:gd name="csX8" fmla="*/ 974164 w 8205694"/>
                  <a:gd name="csY8" fmla="*/ 358589 h 4338918"/>
                  <a:gd name="csX9" fmla="*/ 1010023 w 8205694"/>
                  <a:gd name="csY9" fmla="*/ 358589 h 4338918"/>
                  <a:gd name="csX10" fmla="*/ 1010023 w 8205694"/>
                  <a:gd name="csY10" fmla="*/ 460189 h 4338918"/>
                  <a:gd name="csX11" fmla="*/ 1595717 w 8205694"/>
                  <a:gd name="csY11" fmla="*/ 460189 h 4338918"/>
                  <a:gd name="csX12" fmla="*/ 1595717 w 8205694"/>
                  <a:gd name="csY12" fmla="*/ 543859 h 4338918"/>
                  <a:gd name="csX13" fmla="*/ 1655482 w 8205694"/>
                  <a:gd name="csY13" fmla="*/ 543859 h 4338918"/>
                  <a:gd name="csX14" fmla="*/ 1655482 w 8205694"/>
                  <a:gd name="csY14" fmla="*/ 639483 h 4338918"/>
                  <a:gd name="csX15" fmla="*/ 1727200 w 8205694"/>
                  <a:gd name="csY15" fmla="*/ 639483 h 4338918"/>
                  <a:gd name="csX16" fmla="*/ 1727200 w 8205694"/>
                  <a:gd name="csY16" fmla="*/ 735106 h 4338918"/>
                  <a:gd name="csX17" fmla="*/ 1763058 w 8205694"/>
                  <a:gd name="csY17" fmla="*/ 735106 h 4338918"/>
                  <a:gd name="csX18" fmla="*/ 1763058 w 8205694"/>
                  <a:gd name="csY18" fmla="*/ 818777 h 4338918"/>
                  <a:gd name="csX19" fmla="*/ 1816847 w 8205694"/>
                  <a:gd name="csY19" fmla="*/ 818777 h 4338918"/>
                  <a:gd name="csX20" fmla="*/ 1816847 w 8205694"/>
                  <a:gd name="csY20" fmla="*/ 914400 h 4338918"/>
                  <a:gd name="csX21" fmla="*/ 2097741 w 8205694"/>
                  <a:gd name="csY21" fmla="*/ 914400 h 4338918"/>
                  <a:gd name="csX22" fmla="*/ 2097741 w 8205694"/>
                  <a:gd name="csY22" fmla="*/ 1004047 h 4338918"/>
                  <a:gd name="csX23" fmla="*/ 2342776 w 8205694"/>
                  <a:gd name="csY23" fmla="*/ 1004047 h 4338918"/>
                  <a:gd name="csX24" fmla="*/ 2342776 w 8205694"/>
                  <a:gd name="csY24" fmla="*/ 1093694 h 4338918"/>
                  <a:gd name="csX25" fmla="*/ 2528047 w 8205694"/>
                  <a:gd name="csY25" fmla="*/ 1093694 h 4338918"/>
                  <a:gd name="csX26" fmla="*/ 2528047 w 8205694"/>
                  <a:gd name="csY26" fmla="*/ 1201271 h 4338918"/>
                  <a:gd name="csX27" fmla="*/ 2635623 w 8205694"/>
                  <a:gd name="csY27" fmla="*/ 1201271 h 4338918"/>
                  <a:gd name="csX28" fmla="*/ 2635623 w 8205694"/>
                  <a:gd name="csY28" fmla="*/ 1284941 h 4338918"/>
                  <a:gd name="csX29" fmla="*/ 2659529 w 8205694"/>
                  <a:gd name="csY29" fmla="*/ 1284941 h 4338918"/>
                  <a:gd name="csX30" fmla="*/ 2659529 w 8205694"/>
                  <a:gd name="csY30" fmla="*/ 1386541 h 4338918"/>
                  <a:gd name="csX31" fmla="*/ 2689411 w 8205694"/>
                  <a:gd name="csY31" fmla="*/ 1386541 h 4338918"/>
                  <a:gd name="csX32" fmla="*/ 2689411 w 8205694"/>
                  <a:gd name="csY32" fmla="*/ 1488141 h 4338918"/>
                  <a:gd name="csX33" fmla="*/ 3269129 w 8205694"/>
                  <a:gd name="csY33" fmla="*/ 1488141 h 4338918"/>
                  <a:gd name="csX34" fmla="*/ 3269129 w 8205694"/>
                  <a:gd name="csY34" fmla="*/ 1589741 h 4338918"/>
                  <a:gd name="csX35" fmla="*/ 3358776 w 8205694"/>
                  <a:gd name="csY35" fmla="*/ 1589741 h 4338918"/>
                  <a:gd name="csX36" fmla="*/ 3358776 w 8205694"/>
                  <a:gd name="csY36" fmla="*/ 1697318 h 4338918"/>
                  <a:gd name="csX37" fmla="*/ 3412564 w 8205694"/>
                  <a:gd name="csY37" fmla="*/ 1697318 h 4338918"/>
                  <a:gd name="csX38" fmla="*/ 3412564 w 8205694"/>
                  <a:gd name="csY38" fmla="*/ 1792941 h 4338918"/>
                  <a:gd name="csX39" fmla="*/ 3478305 w 8205694"/>
                  <a:gd name="csY39" fmla="*/ 1792941 h 4338918"/>
                  <a:gd name="csX40" fmla="*/ 3478305 w 8205694"/>
                  <a:gd name="csY40" fmla="*/ 1900518 h 4338918"/>
                  <a:gd name="csX41" fmla="*/ 3502211 w 8205694"/>
                  <a:gd name="csY41" fmla="*/ 1900518 h 4338918"/>
                  <a:gd name="csX42" fmla="*/ 3502211 w 8205694"/>
                  <a:gd name="csY42" fmla="*/ 1990165 h 4338918"/>
                  <a:gd name="csX43" fmla="*/ 3514164 w 8205694"/>
                  <a:gd name="csY43" fmla="*/ 1990165 h 4338918"/>
                  <a:gd name="csX44" fmla="*/ 3514164 w 8205694"/>
                  <a:gd name="csY44" fmla="*/ 2091765 h 4338918"/>
                  <a:gd name="csX45" fmla="*/ 3520141 w 8205694"/>
                  <a:gd name="csY45" fmla="*/ 2091765 h 4338918"/>
                  <a:gd name="csX46" fmla="*/ 3520141 w 8205694"/>
                  <a:gd name="csY46" fmla="*/ 2211294 h 4338918"/>
                  <a:gd name="csX47" fmla="*/ 3544047 w 8205694"/>
                  <a:gd name="csY47" fmla="*/ 2211294 h 4338918"/>
                  <a:gd name="csX48" fmla="*/ 3544047 w 8205694"/>
                  <a:gd name="csY48" fmla="*/ 2300941 h 4338918"/>
                  <a:gd name="csX49" fmla="*/ 3573929 w 8205694"/>
                  <a:gd name="csY49" fmla="*/ 2300941 h 4338918"/>
                  <a:gd name="csX50" fmla="*/ 3573929 w 8205694"/>
                  <a:gd name="csY50" fmla="*/ 2396565 h 4338918"/>
                  <a:gd name="csX51" fmla="*/ 4052047 w 8205694"/>
                  <a:gd name="csY51" fmla="*/ 2396565 h 4338918"/>
                  <a:gd name="csX52" fmla="*/ 4052047 w 8205694"/>
                  <a:gd name="csY52" fmla="*/ 2504141 h 4338918"/>
                  <a:gd name="csX53" fmla="*/ 4362823 w 8205694"/>
                  <a:gd name="csY53" fmla="*/ 2504141 h 4338918"/>
                  <a:gd name="csX54" fmla="*/ 4362823 w 8205694"/>
                  <a:gd name="csY54" fmla="*/ 2641600 h 4338918"/>
                  <a:gd name="csX55" fmla="*/ 4440517 w 8205694"/>
                  <a:gd name="csY55" fmla="*/ 2641600 h 4338918"/>
                  <a:gd name="csX56" fmla="*/ 4440517 w 8205694"/>
                  <a:gd name="csY56" fmla="*/ 2737224 h 4338918"/>
                  <a:gd name="csX57" fmla="*/ 4595905 w 8205694"/>
                  <a:gd name="csY57" fmla="*/ 2737224 h 4338918"/>
                  <a:gd name="csX58" fmla="*/ 4595905 w 8205694"/>
                  <a:gd name="csY58" fmla="*/ 2880659 h 4338918"/>
                  <a:gd name="csX59" fmla="*/ 4709458 w 8205694"/>
                  <a:gd name="csY59" fmla="*/ 2880659 h 4338918"/>
                  <a:gd name="csX60" fmla="*/ 4709458 w 8205694"/>
                  <a:gd name="csY60" fmla="*/ 3012141 h 4338918"/>
                  <a:gd name="csX61" fmla="*/ 5259294 w 8205694"/>
                  <a:gd name="csY61" fmla="*/ 3012141 h 4338918"/>
                  <a:gd name="csX62" fmla="*/ 5259294 w 8205694"/>
                  <a:gd name="csY62" fmla="*/ 3137647 h 4338918"/>
                  <a:gd name="csX63" fmla="*/ 5629835 w 8205694"/>
                  <a:gd name="csY63" fmla="*/ 3137647 h 4338918"/>
                  <a:gd name="csX64" fmla="*/ 5629835 w 8205694"/>
                  <a:gd name="csY64" fmla="*/ 3287059 h 4338918"/>
                  <a:gd name="csX65" fmla="*/ 8205694 w 8205694"/>
                  <a:gd name="csY65" fmla="*/ 3287059 h 4338918"/>
                  <a:gd name="csX66" fmla="*/ 8205694 w 8205694"/>
                  <a:gd name="csY66" fmla="*/ 4338918 h 4338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Lst>
                <a:rect l="l" t="t" r="r" b="b"/>
                <a:pathLst>
                  <a:path w="8205694" h="4338918">
                    <a:moveTo>
                      <a:pt x="0" y="0"/>
                    </a:moveTo>
                    <a:lnTo>
                      <a:pt x="561788" y="0"/>
                    </a:lnTo>
                    <a:lnTo>
                      <a:pt x="561788" y="95624"/>
                    </a:lnTo>
                    <a:lnTo>
                      <a:pt x="603623" y="95624"/>
                    </a:lnTo>
                    <a:lnTo>
                      <a:pt x="603623" y="197224"/>
                    </a:lnTo>
                    <a:lnTo>
                      <a:pt x="896470" y="197224"/>
                    </a:lnTo>
                    <a:lnTo>
                      <a:pt x="896470" y="274918"/>
                    </a:lnTo>
                    <a:lnTo>
                      <a:pt x="974164" y="274918"/>
                    </a:lnTo>
                    <a:lnTo>
                      <a:pt x="974164" y="358589"/>
                    </a:lnTo>
                    <a:lnTo>
                      <a:pt x="1010023" y="358589"/>
                    </a:lnTo>
                    <a:lnTo>
                      <a:pt x="1010023" y="460189"/>
                    </a:lnTo>
                    <a:lnTo>
                      <a:pt x="1595717" y="460189"/>
                    </a:lnTo>
                    <a:lnTo>
                      <a:pt x="1595717" y="543859"/>
                    </a:lnTo>
                    <a:lnTo>
                      <a:pt x="1655482" y="543859"/>
                    </a:lnTo>
                    <a:lnTo>
                      <a:pt x="1655482" y="639483"/>
                    </a:lnTo>
                    <a:lnTo>
                      <a:pt x="1727200" y="639483"/>
                    </a:lnTo>
                    <a:lnTo>
                      <a:pt x="1727200" y="735106"/>
                    </a:lnTo>
                    <a:lnTo>
                      <a:pt x="1763058" y="735106"/>
                    </a:lnTo>
                    <a:lnTo>
                      <a:pt x="1763058" y="818777"/>
                    </a:lnTo>
                    <a:lnTo>
                      <a:pt x="1816847" y="818777"/>
                    </a:lnTo>
                    <a:lnTo>
                      <a:pt x="1816847" y="914400"/>
                    </a:lnTo>
                    <a:lnTo>
                      <a:pt x="2097741" y="914400"/>
                    </a:lnTo>
                    <a:lnTo>
                      <a:pt x="2097741" y="1004047"/>
                    </a:lnTo>
                    <a:lnTo>
                      <a:pt x="2342776" y="1004047"/>
                    </a:lnTo>
                    <a:lnTo>
                      <a:pt x="2342776" y="1093694"/>
                    </a:lnTo>
                    <a:lnTo>
                      <a:pt x="2528047" y="1093694"/>
                    </a:lnTo>
                    <a:lnTo>
                      <a:pt x="2528047" y="1201271"/>
                    </a:lnTo>
                    <a:lnTo>
                      <a:pt x="2635623" y="1201271"/>
                    </a:lnTo>
                    <a:lnTo>
                      <a:pt x="2635623" y="1284941"/>
                    </a:lnTo>
                    <a:lnTo>
                      <a:pt x="2659529" y="1284941"/>
                    </a:lnTo>
                    <a:lnTo>
                      <a:pt x="2659529" y="1386541"/>
                    </a:lnTo>
                    <a:lnTo>
                      <a:pt x="2689411" y="1386541"/>
                    </a:lnTo>
                    <a:lnTo>
                      <a:pt x="2689411" y="1488141"/>
                    </a:lnTo>
                    <a:lnTo>
                      <a:pt x="3269129" y="1488141"/>
                    </a:lnTo>
                    <a:lnTo>
                      <a:pt x="3269129" y="1589741"/>
                    </a:lnTo>
                    <a:lnTo>
                      <a:pt x="3358776" y="1589741"/>
                    </a:lnTo>
                    <a:lnTo>
                      <a:pt x="3358776" y="1697318"/>
                    </a:lnTo>
                    <a:lnTo>
                      <a:pt x="3412564" y="1697318"/>
                    </a:lnTo>
                    <a:lnTo>
                      <a:pt x="3412564" y="1792941"/>
                    </a:lnTo>
                    <a:lnTo>
                      <a:pt x="3478305" y="1792941"/>
                    </a:lnTo>
                    <a:lnTo>
                      <a:pt x="3478305" y="1900518"/>
                    </a:lnTo>
                    <a:lnTo>
                      <a:pt x="3502211" y="1900518"/>
                    </a:lnTo>
                    <a:lnTo>
                      <a:pt x="3502211" y="1990165"/>
                    </a:lnTo>
                    <a:lnTo>
                      <a:pt x="3514164" y="1990165"/>
                    </a:lnTo>
                    <a:lnTo>
                      <a:pt x="3514164" y="2091765"/>
                    </a:lnTo>
                    <a:lnTo>
                      <a:pt x="3520141" y="2091765"/>
                    </a:lnTo>
                    <a:lnTo>
                      <a:pt x="3520141" y="2211294"/>
                    </a:lnTo>
                    <a:lnTo>
                      <a:pt x="3544047" y="2211294"/>
                    </a:lnTo>
                    <a:lnTo>
                      <a:pt x="3544047" y="2300941"/>
                    </a:lnTo>
                    <a:lnTo>
                      <a:pt x="3573929" y="2300941"/>
                    </a:lnTo>
                    <a:lnTo>
                      <a:pt x="3573929" y="2396565"/>
                    </a:lnTo>
                    <a:lnTo>
                      <a:pt x="4052047" y="2396565"/>
                    </a:lnTo>
                    <a:lnTo>
                      <a:pt x="4052047" y="2504141"/>
                    </a:lnTo>
                    <a:lnTo>
                      <a:pt x="4362823" y="2504141"/>
                    </a:lnTo>
                    <a:lnTo>
                      <a:pt x="4362823" y="2641600"/>
                    </a:lnTo>
                    <a:lnTo>
                      <a:pt x="4440517" y="2641600"/>
                    </a:lnTo>
                    <a:lnTo>
                      <a:pt x="4440517" y="2737224"/>
                    </a:lnTo>
                    <a:lnTo>
                      <a:pt x="4595905" y="2737224"/>
                    </a:lnTo>
                    <a:lnTo>
                      <a:pt x="4595905" y="2880659"/>
                    </a:lnTo>
                    <a:lnTo>
                      <a:pt x="4709458" y="2880659"/>
                    </a:lnTo>
                    <a:lnTo>
                      <a:pt x="4709458" y="3012141"/>
                    </a:lnTo>
                    <a:lnTo>
                      <a:pt x="5259294" y="3012141"/>
                    </a:lnTo>
                    <a:lnTo>
                      <a:pt x="5259294" y="3137647"/>
                    </a:lnTo>
                    <a:lnTo>
                      <a:pt x="5629835" y="3137647"/>
                    </a:lnTo>
                    <a:lnTo>
                      <a:pt x="5629835" y="3287059"/>
                    </a:lnTo>
                    <a:lnTo>
                      <a:pt x="8205694" y="3287059"/>
                    </a:lnTo>
                    <a:lnTo>
                      <a:pt x="8205694" y="4338918"/>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632" name="Group 631">
                <a:extLst>
                  <a:ext uri="{FF2B5EF4-FFF2-40B4-BE49-F238E27FC236}">
                    <a16:creationId xmlns:a16="http://schemas.microsoft.com/office/drawing/2014/main" id="{41DF1BF4-DEA2-ABAE-B8A6-43924EB82C13}"/>
                  </a:ext>
                </a:extLst>
              </p:cNvPr>
              <p:cNvGrpSpPr/>
              <p:nvPr/>
            </p:nvGrpSpPr>
            <p:grpSpPr>
              <a:xfrm>
                <a:off x="451439" y="1417956"/>
                <a:ext cx="7993224" cy="3377565"/>
                <a:chOff x="451439" y="1417956"/>
                <a:chExt cx="7993224" cy="3377565"/>
              </a:xfrm>
            </p:grpSpPr>
            <p:grpSp>
              <p:nvGrpSpPr>
                <p:cNvPr id="633" name="Group 632">
                  <a:extLst>
                    <a:ext uri="{FF2B5EF4-FFF2-40B4-BE49-F238E27FC236}">
                      <a16:creationId xmlns:a16="http://schemas.microsoft.com/office/drawing/2014/main" id="{9200615B-5B39-8093-1FEA-AB7FD9F82F3B}"/>
                    </a:ext>
                  </a:extLst>
                </p:cNvPr>
                <p:cNvGrpSpPr>
                  <a:grpSpLocks noChangeAspect="1"/>
                </p:cNvGrpSpPr>
                <p:nvPr/>
              </p:nvGrpSpPr>
              <p:grpSpPr>
                <a:xfrm>
                  <a:off x="451439" y="1417956"/>
                  <a:ext cx="91440" cy="91440"/>
                  <a:chOff x="2950579" y="152400"/>
                  <a:chExt cx="268941" cy="268941"/>
                </a:xfrm>
              </p:grpSpPr>
              <p:cxnSp>
                <p:nvCxnSpPr>
                  <p:cNvPr id="676" name="Straight Connector 675">
                    <a:extLst>
                      <a:ext uri="{FF2B5EF4-FFF2-40B4-BE49-F238E27FC236}">
                        <a16:creationId xmlns:a16="http://schemas.microsoft.com/office/drawing/2014/main" id="{869C1BF4-C263-2097-CB68-409B9C929EE5}"/>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77" name="Straight Connector 676">
                    <a:extLst>
                      <a:ext uri="{FF2B5EF4-FFF2-40B4-BE49-F238E27FC236}">
                        <a16:creationId xmlns:a16="http://schemas.microsoft.com/office/drawing/2014/main" id="{3F6FC113-0128-358E-F326-FFF771EDC03E}"/>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34" name="Group 633">
                  <a:extLst>
                    <a:ext uri="{FF2B5EF4-FFF2-40B4-BE49-F238E27FC236}">
                      <a16:creationId xmlns:a16="http://schemas.microsoft.com/office/drawing/2014/main" id="{CD16A75E-1A7B-E65E-7C65-A4477D32D515}"/>
                    </a:ext>
                  </a:extLst>
                </p:cNvPr>
                <p:cNvGrpSpPr>
                  <a:grpSpLocks noChangeAspect="1"/>
                </p:cNvGrpSpPr>
                <p:nvPr/>
              </p:nvGrpSpPr>
              <p:grpSpPr>
                <a:xfrm>
                  <a:off x="2218326" y="2239487"/>
                  <a:ext cx="91440" cy="91440"/>
                  <a:chOff x="2950579" y="152400"/>
                  <a:chExt cx="268941" cy="268941"/>
                </a:xfrm>
              </p:grpSpPr>
              <p:cxnSp>
                <p:nvCxnSpPr>
                  <p:cNvPr id="674" name="Straight Connector 673">
                    <a:extLst>
                      <a:ext uri="{FF2B5EF4-FFF2-40B4-BE49-F238E27FC236}">
                        <a16:creationId xmlns:a16="http://schemas.microsoft.com/office/drawing/2014/main" id="{E161D36B-66F4-8E45-4485-8783B68FE3DD}"/>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75" name="Straight Connector 674">
                    <a:extLst>
                      <a:ext uri="{FF2B5EF4-FFF2-40B4-BE49-F238E27FC236}">
                        <a16:creationId xmlns:a16="http://schemas.microsoft.com/office/drawing/2014/main" id="{55C93477-0607-25B2-562D-71F04D6709E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35" name="Group 634">
                  <a:extLst>
                    <a:ext uri="{FF2B5EF4-FFF2-40B4-BE49-F238E27FC236}">
                      <a16:creationId xmlns:a16="http://schemas.microsoft.com/office/drawing/2014/main" id="{3D0E2050-4342-EFAD-FD58-53B0350D07DA}"/>
                    </a:ext>
                  </a:extLst>
                </p:cNvPr>
                <p:cNvGrpSpPr>
                  <a:grpSpLocks noChangeAspect="1"/>
                </p:cNvGrpSpPr>
                <p:nvPr/>
              </p:nvGrpSpPr>
              <p:grpSpPr>
                <a:xfrm>
                  <a:off x="2811258" y="2510950"/>
                  <a:ext cx="91440" cy="91440"/>
                  <a:chOff x="2950579" y="152400"/>
                  <a:chExt cx="268941" cy="268941"/>
                </a:xfrm>
              </p:grpSpPr>
              <p:cxnSp>
                <p:nvCxnSpPr>
                  <p:cNvPr id="672" name="Straight Connector 671">
                    <a:extLst>
                      <a:ext uri="{FF2B5EF4-FFF2-40B4-BE49-F238E27FC236}">
                        <a16:creationId xmlns:a16="http://schemas.microsoft.com/office/drawing/2014/main" id="{BC878DD4-295D-52C2-D16B-AC48D1DB25BE}"/>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73" name="Straight Connector 672">
                    <a:extLst>
                      <a:ext uri="{FF2B5EF4-FFF2-40B4-BE49-F238E27FC236}">
                        <a16:creationId xmlns:a16="http://schemas.microsoft.com/office/drawing/2014/main" id="{90B37A01-5DED-FC90-34BA-33E821713501}"/>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36" name="Group 635">
                  <a:extLst>
                    <a:ext uri="{FF2B5EF4-FFF2-40B4-BE49-F238E27FC236}">
                      <a16:creationId xmlns:a16="http://schemas.microsoft.com/office/drawing/2014/main" id="{B30A634C-9BBD-9F74-32C3-DA0D02EA6A92}"/>
                    </a:ext>
                  </a:extLst>
                </p:cNvPr>
                <p:cNvGrpSpPr>
                  <a:grpSpLocks noChangeAspect="1"/>
                </p:cNvGrpSpPr>
                <p:nvPr/>
              </p:nvGrpSpPr>
              <p:grpSpPr>
                <a:xfrm>
                  <a:off x="2982708" y="2618106"/>
                  <a:ext cx="91440" cy="91440"/>
                  <a:chOff x="2950579" y="152400"/>
                  <a:chExt cx="268941" cy="268941"/>
                </a:xfrm>
              </p:grpSpPr>
              <p:cxnSp>
                <p:nvCxnSpPr>
                  <p:cNvPr id="670" name="Straight Connector 669">
                    <a:extLst>
                      <a:ext uri="{FF2B5EF4-FFF2-40B4-BE49-F238E27FC236}">
                        <a16:creationId xmlns:a16="http://schemas.microsoft.com/office/drawing/2014/main" id="{3B0BB951-6E9D-EB61-248D-2F5980170260}"/>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71" name="Straight Connector 670">
                    <a:extLst>
                      <a:ext uri="{FF2B5EF4-FFF2-40B4-BE49-F238E27FC236}">
                        <a16:creationId xmlns:a16="http://schemas.microsoft.com/office/drawing/2014/main" id="{D4641C9F-7EDA-9DD9-5B07-7405054468CD}"/>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4BDA0BC2-B8ED-263C-48AF-B22E6D8DC54C}"/>
                    </a:ext>
                  </a:extLst>
                </p:cNvPr>
                <p:cNvGrpSpPr>
                  <a:grpSpLocks noChangeAspect="1"/>
                </p:cNvGrpSpPr>
                <p:nvPr/>
              </p:nvGrpSpPr>
              <p:grpSpPr>
                <a:xfrm>
                  <a:off x="3537539" y="2906237"/>
                  <a:ext cx="91440" cy="91440"/>
                  <a:chOff x="2950579" y="152400"/>
                  <a:chExt cx="268941" cy="268941"/>
                </a:xfrm>
              </p:grpSpPr>
              <p:cxnSp>
                <p:nvCxnSpPr>
                  <p:cNvPr id="668" name="Straight Connector 667">
                    <a:extLst>
                      <a:ext uri="{FF2B5EF4-FFF2-40B4-BE49-F238E27FC236}">
                        <a16:creationId xmlns:a16="http://schemas.microsoft.com/office/drawing/2014/main" id="{3EDDF13E-EDF7-210A-8AE9-4A8EFB422999}"/>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69" name="Straight Connector 668">
                    <a:extLst>
                      <a:ext uri="{FF2B5EF4-FFF2-40B4-BE49-F238E27FC236}">
                        <a16:creationId xmlns:a16="http://schemas.microsoft.com/office/drawing/2014/main" id="{A45F0687-4736-1923-C896-C870409B88B7}"/>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38" name="Group 637">
                  <a:extLst>
                    <a:ext uri="{FF2B5EF4-FFF2-40B4-BE49-F238E27FC236}">
                      <a16:creationId xmlns:a16="http://schemas.microsoft.com/office/drawing/2014/main" id="{1A747A7D-F651-B3CF-E87B-3A3CEFDE125C}"/>
                    </a:ext>
                  </a:extLst>
                </p:cNvPr>
                <p:cNvGrpSpPr>
                  <a:grpSpLocks noChangeAspect="1"/>
                </p:cNvGrpSpPr>
                <p:nvPr/>
              </p:nvGrpSpPr>
              <p:grpSpPr>
                <a:xfrm>
                  <a:off x="4394789" y="3815875"/>
                  <a:ext cx="91440" cy="91440"/>
                  <a:chOff x="2950579" y="152400"/>
                  <a:chExt cx="268941" cy="268941"/>
                </a:xfrm>
              </p:grpSpPr>
              <p:cxnSp>
                <p:nvCxnSpPr>
                  <p:cNvPr id="666" name="Straight Connector 665">
                    <a:extLst>
                      <a:ext uri="{FF2B5EF4-FFF2-40B4-BE49-F238E27FC236}">
                        <a16:creationId xmlns:a16="http://schemas.microsoft.com/office/drawing/2014/main" id="{AFFC7612-AF0A-50EC-9C0E-9D76F403ECD5}"/>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67" name="Straight Connector 666">
                    <a:extLst>
                      <a:ext uri="{FF2B5EF4-FFF2-40B4-BE49-F238E27FC236}">
                        <a16:creationId xmlns:a16="http://schemas.microsoft.com/office/drawing/2014/main" id="{4C2B4FD6-EF08-5B64-1449-5928F9C8DD5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39" name="Group 638">
                  <a:extLst>
                    <a:ext uri="{FF2B5EF4-FFF2-40B4-BE49-F238E27FC236}">
                      <a16:creationId xmlns:a16="http://schemas.microsoft.com/office/drawing/2014/main" id="{59A7E9D6-6D5D-32A5-B45E-E6270F718BB4}"/>
                    </a:ext>
                  </a:extLst>
                </p:cNvPr>
                <p:cNvGrpSpPr>
                  <a:grpSpLocks noChangeAspect="1"/>
                </p:cNvGrpSpPr>
                <p:nvPr/>
              </p:nvGrpSpPr>
              <p:grpSpPr>
                <a:xfrm>
                  <a:off x="4623389" y="3923031"/>
                  <a:ext cx="91440" cy="91440"/>
                  <a:chOff x="2950579" y="152400"/>
                  <a:chExt cx="268941" cy="268941"/>
                </a:xfrm>
              </p:grpSpPr>
              <p:cxnSp>
                <p:nvCxnSpPr>
                  <p:cNvPr id="664" name="Straight Connector 663">
                    <a:extLst>
                      <a:ext uri="{FF2B5EF4-FFF2-40B4-BE49-F238E27FC236}">
                        <a16:creationId xmlns:a16="http://schemas.microsoft.com/office/drawing/2014/main" id="{474F1F45-BA22-38A4-4AF4-F78B534A7F4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65" name="Straight Connector 664">
                    <a:extLst>
                      <a:ext uri="{FF2B5EF4-FFF2-40B4-BE49-F238E27FC236}">
                        <a16:creationId xmlns:a16="http://schemas.microsoft.com/office/drawing/2014/main" id="{B8501FED-2477-4A3D-C051-8BF58856804B}"/>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0" name="Group 639">
                  <a:extLst>
                    <a:ext uri="{FF2B5EF4-FFF2-40B4-BE49-F238E27FC236}">
                      <a16:creationId xmlns:a16="http://schemas.microsoft.com/office/drawing/2014/main" id="{B5138091-C61D-919D-778E-D909FD6E2066}"/>
                    </a:ext>
                  </a:extLst>
                </p:cNvPr>
                <p:cNvGrpSpPr>
                  <a:grpSpLocks noChangeAspect="1"/>
                </p:cNvGrpSpPr>
                <p:nvPr/>
              </p:nvGrpSpPr>
              <p:grpSpPr>
                <a:xfrm>
                  <a:off x="4809127" y="4049237"/>
                  <a:ext cx="91440" cy="91440"/>
                  <a:chOff x="2950579" y="152400"/>
                  <a:chExt cx="268941" cy="268941"/>
                </a:xfrm>
              </p:grpSpPr>
              <p:cxnSp>
                <p:nvCxnSpPr>
                  <p:cNvPr id="662" name="Straight Connector 661">
                    <a:extLst>
                      <a:ext uri="{FF2B5EF4-FFF2-40B4-BE49-F238E27FC236}">
                        <a16:creationId xmlns:a16="http://schemas.microsoft.com/office/drawing/2014/main" id="{E5A29DBD-DA8D-EC15-EB9E-E79EE5743C61}"/>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63" name="Straight Connector 662">
                    <a:extLst>
                      <a:ext uri="{FF2B5EF4-FFF2-40B4-BE49-F238E27FC236}">
                        <a16:creationId xmlns:a16="http://schemas.microsoft.com/office/drawing/2014/main" id="{47EBBB5B-92A4-1F1B-F014-91AE2FD71608}"/>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1" name="Group 640">
                  <a:extLst>
                    <a:ext uri="{FF2B5EF4-FFF2-40B4-BE49-F238E27FC236}">
                      <a16:creationId xmlns:a16="http://schemas.microsoft.com/office/drawing/2014/main" id="{998E7D21-EAC9-50A9-B1EC-09C3E39B62AC}"/>
                    </a:ext>
                  </a:extLst>
                </p:cNvPr>
                <p:cNvGrpSpPr>
                  <a:grpSpLocks noChangeAspect="1"/>
                </p:cNvGrpSpPr>
                <p:nvPr/>
              </p:nvGrpSpPr>
              <p:grpSpPr>
                <a:xfrm>
                  <a:off x="4930571" y="4158774"/>
                  <a:ext cx="91440" cy="91440"/>
                  <a:chOff x="2950579" y="152400"/>
                  <a:chExt cx="268941" cy="268941"/>
                </a:xfrm>
              </p:grpSpPr>
              <p:cxnSp>
                <p:nvCxnSpPr>
                  <p:cNvPr id="660" name="Straight Connector 659">
                    <a:extLst>
                      <a:ext uri="{FF2B5EF4-FFF2-40B4-BE49-F238E27FC236}">
                        <a16:creationId xmlns:a16="http://schemas.microsoft.com/office/drawing/2014/main" id="{CF15EB1B-9F85-1224-13D2-84AAA2969892}"/>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61" name="Straight Connector 660">
                    <a:extLst>
                      <a:ext uri="{FF2B5EF4-FFF2-40B4-BE49-F238E27FC236}">
                        <a16:creationId xmlns:a16="http://schemas.microsoft.com/office/drawing/2014/main" id="{AF158573-8DC0-93B4-66D0-9DFBA6C9161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2" name="Group 641">
                  <a:extLst>
                    <a:ext uri="{FF2B5EF4-FFF2-40B4-BE49-F238E27FC236}">
                      <a16:creationId xmlns:a16="http://schemas.microsoft.com/office/drawing/2014/main" id="{6F18BA79-1E10-3C8C-916A-19D1D4A5FDD3}"/>
                    </a:ext>
                  </a:extLst>
                </p:cNvPr>
                <p:cNvGrpSpPr>
                  <a:grpSpLocks noChangeAspect="1"/>
                </p:cNvGrpSpPr>
                <p:nvPr/>
              </p:nvGrpSpPr>
              <p:grpSpPr>
                <a:xfrm>
                  <a:off x="5830684" y="4556443"/>
                  <a:ext cx="91440" cy="91440"/>
                  <a:chOff x="2950579" y="152400"/>
                  <a:chExt cx="268941" cy="268941"/>
                </a:xfrm>
              </p:grpSpPr>
              <p:cxnSp>
                <p:nvCxnSpPr>
                  <p:cNvPr id="658" name="Straight Connector 657">
                    <a:extLst>
                      <a:ext uri="{FF2B5EF4-FFF2-40B4-BE49-F238E27FC236}">
                        <a16:creationId xmlns:a16="http://schemas.microsoft.com/office/drawing/2014/main" id="{E3B17A92-ED29-2D82-8CDC-A3165F7C80A3}"/>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59" name="Straight Connector 658">
                    <a:extLst>
                      <a:ext uri="{FF2B5EF4-FFF2-40B4-BE49-F238E27FC236}">
                        <a16:creationId xmlns:a16="http://schemas.microsoft.com/office/drawing/2014/main" id="{1B2BFD15-9545-4905-90BE-3CB5753B981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3" name="Group 642">
                  <a:extLst>
                    <a:ext uri="{FF2B5EF4-FFF2-40B4-BE49-F238E27FC236}">
                      <a16:creationId xmlns:a16="http://schemas.microsoft.com/office/drawing/2014/main" id="{702D2CB9-5057-514E-8890-5DD56404ECFD}"/>
                    </a:ext>
                  </a:extLst>
                </p:cNvPr>
                <p:cNvGrpSpPr>
                  <a:grpSpLocks noChangeAspect="1"/>
                </p:cNvGrpSpPr>
                <p:nvPr/>
              </p:nvGrpSpPr>
              <p:grpSpPr>
                <a:xfrm>
                  <a:off x="6385516" y="4704081"/>
                  <a:ext cx="91440" cy="91440"/>
                  <a:chOff x="2950579" y="152400"/>
                  <a:chExt cx="268941" cy="268941"/>
                </a:xfrm>
              </p:grpSpPr>
              <p:cxnSp>
                <p:nvCxnSpPr>
                  <p:cNvPr id="656" name="Straight Connector 655">
                    <a:extLst>
                      <a:ext uri="{FF2B5EF4-FFF2-40B4-BE49-F238E27FC236}">
                        <a16:creationId xmlns:a16="http://schemas.microsoft.com/office/drawing/2014/main" id="{825490DF-B562-1E7E-5887-C351FAFA766A}"/>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57" name="Straight Connector 656">
                    <a:extLst>
                      <a:ext uri="{FF2B5EF4-FFF2-40B4-BE49-F238E27FC236}">
                        <a16:creationId xmlns:a16="http://schemas.microsoft.com/office/drawing/2014/main" id="{D26160DA-C4BF-CB54-2C05-475BB84A1D11}"/>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4" name="Group 643">
                  <a:extLst>
                    <a:ext uri="{FF2B5EF4-FFF2-40B4-BE49-F238E27FC236}">
                      <a16:creationId xmlns:a16="http://schemas.microsoft.com/office/drawing/2014/main" id="{61F9843A-023A-81C0-5AE8-5A8B45F30410}"/>
                    </a:ext>
                  </a:extLst>
                </p:cNvPr>
                <p:cNvGrpSpPr>
                  <a:grpSpLocks noChangeAspect="1"/>
                </p:cNvGrpSpPr>
                <p:nvPr/>
              </p:nvGrpSpPr>
              <p:grpSpPr>
                <a:xfrm>
                  <a:off x="6609354" y="4704081"/>
                  <a:ext cx="91440" cy="91440"/>
                  <a:chOff x="2950579" y="152400"/>
                  <a:chExt cx="268941" cy="268941"/>
                </a:xfrm>
              </p:grpSpPr>
              <p:cxnSp>
                <p:nvCxnSpPr>
                  <p:cNvPr id="654" name="Straight Connector 653">
                    <a:extLst>
                      <a:ext uri="{FF2B5EF4-FFF2-40B4-BE49-F238E27FC236}">
                        <a16:creationId xmlns:a16="http://schemas.microsoft.com/office/drawing/2014/main" id="{69F81D94-5188-1E99-0F9C-FE48D0343E08}"/>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55" name="Straight Connector 654">
                    <a:extLst>
                      <a:ext uri="{FF2B5EF4-FFF2-40B4-BE49-F238E27FC236}">
                        <a16:creationId xmlns:a16="http://schemas.microsoft.com/office/drawing/2014/main" id="{33559A93-0A72-A314-BB98-A58B204E0705}"/>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9CA16BAB-8A3F-829D-6B17-24CB20975035}"/>
                    </a:ext>
                  </a:extLst>
                </p:cNvPr>
                <p:cNvGrpSpPr>
                  <a:grpSpLocks noChangeAspect="1"/>
                </p:cNvGrpSpPr>
                <p:nvPr/>
              </p:nvGrpSpPr>
              <p:grpSpPr>
                <a:xfrm>
                  <a:off x="7492798" y="4704081"/>
                  <a:ext cx="91440" cy="91440"/>
                  <a:chOff x="2950579" y="152400"/>
                  <a:chExt cx="268941" cy="268941"/>
                </a:xfrm>
              </p:grpSpPr>
              <p:cxnSp>
                <p:nvCxnSpPr>
                  <p:cNvPr id="652" name="Straight Connector 651">
                    <a:extLst>
                      <a:ext uri="{FF2B5EF4-FFF2-40B4-BE49-F238E27FC236}">
                        <a16:creationId xmlns:a16="http://schemas.microsoft.com/office/drawing/2014/main" id="{29CC128A-E7FC-E70C-CBCF-225C53D9D081}"/>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FEB06936-D662-DD1E-2C73-5D3C0F87290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6" name="Group 645">
                  <a:extLst>
                    <a:ext uri="{FF2B5EF4-FFF2-40B4-BE49-F238E27FC236}">
                      <a16:creationId xmlns:a16="http://schemas.microsoft.com/office/drawing/2014/main" id="{50109F96-8032-5805-9E96-99EF32002318}"/>
                    </a:ext>
                  </a:extLst>
                </p:cNvPr>
                <p:cNvGrpSpPr>
                  <a:grpSpLocks noChangeAspect="1"/>
                </p:cNvGrpSpPr>
                <p:nvPr/>
              </p:nvGrpSpPr>
              <p:grpSpPr>
                <a:xfrm>
                  <a:off x="8188123" y="4704081"/>
                  <a:ext cx="91440" cy="91440"/>
                  <a:chOff x="2950579" y="152400"/>
                  <a:chExt cx="268941" cy="268941"/>
                </a:xfrm>
              </p:grpSpPr>
              <p:cxnSp>
                <p:nvCxnSpPr>
                  <p:cNvPr id="650" name="Straight Connector 649">
                    <a:extLst>
                      <a:ext uri="{FF2B5EF4-FFF2-40B4-BE49-F238E27FC236}">
                        <a16:creationId xmlns:a16="http://schemas.microsoft.com/office/drawing/2014/main" id="{6AE0DA4D-3FC8-0016-0AAF-9E07745DAFC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51" name="Straight Connector 650">
                    <a:extLst>
                      <a:ext uri="{FF2B5EF4-FFF2-40B4-BE49-F238E27FC236}">
                        <a16:creationId xmlns:a16="http://schemas.microsoft.com/office/drawing/2014/main" id="{BD8F0491-B177-7B67-84F2-18CF02A4B266}"/>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47" name="Group 646">
                  <a:extLst>
                    <a:ext uri="{FF2B5EF4-FFF2-40B4-BE49-F238E27FC236}">
                      <a16:creationId xmlns:a16="http://schemas.microsoft.com/office/drawing/2014/main" id="{4A5C4D49-12F6-9B23-DEB6-61D1AA2DE86D}"/>
                    </a:ext>
                  </a:extLst>
                </p:cNvPr>
                <p:cNvGrpSpPr>
                  <a:grpSpLocks noChangeAspect="1"/>
                </p:cNvGrpSpPr>
                <p:nvPr/>
              </p:nvGrpSpPr>
              <p:grpSpPr>
                <a:xfrm>
                  <a:off x="8353223" y="4704081"/>
                  <a:ext cx="91440" cy="91440"/>
                  <a:chOff x="2950579" y="152400"/>
                  <a:chExt cx="268941" cy="268941"/>
                </a:xfrm>
              </p:grpSpPr>
              <p:cxnSp>
                <p:nvCxnSpPr>
                  <p:cNvPr id="648" name="Straight Connector 647">
                    <a:extLst>
                      <a:ext uri="{FF2B5EF4-FFF2-40B4-BE49-F238E27FC236}">
                        <a16:creationId xmlns:a16="http://schemas.microsoft.com/office/drawing/2014/main" id="{FB1891D4-02B9-42A8-6698-2119D781EB4F}"/>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49" name="Straight Connector 648">
                    <a:extLst>
                      <a:ext uri="{FF2B5EF4-FFF2-40B4-BE49-F238E27FC236}">
                        <a16:creationId xmlns:a16="http://schemas.microsoft.com/office/drawing/2014/main" id="{8DA06E0F-FCB5-2C23-6F66-075BC88C0A5E}"/>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560" name="Group 559">
              <a:extLst>
                <a:ext uri="{FF2B5EF4-FFF2-40B4-BE49-F238E27FC236}">
                  <a16:creationId xmlns:a16="http://schemas.microsoft.com/office/drawing/2014/main" id="{D1FB3B86-26DA-F52F-4F91-A9FC3F08C2CD}"/>
                </a:ext>
              </a:extLst>
            </p:cNvPr>
            <p:cNvGrpSpPr>
              <a:grpSpLocks noChangeAspect="1"/>
            </p:cNvGrpSpPr>
            <p:nvPr/>
          </p:nvGrpSpPr>
          <p:grpSpPr>
            <a:xfrm>
              <a:off x="7085012" y="1367633"/>
              <a:ext cx="3113881" cy="862327"/>
              <a:chOff x="498475" y="1470025"/>
              <a:chExt cx="11450323" cy="3175954"/>
            </a:xfrm>
          </p:grpSpPr>
          <p:grpSp>
            <p:nvGrpSpPr>
              <p:cNvPr id="561" name="Group 560">
                <a:extLst>
                  <a:ext uri="{FF2B5EF4-FFF2-40B4-BE49-F238E27FC236}">
                    <a16:creationId xmlns:a16="http://schemas.microsoft.com/office/drawing/2014/main" id="{E520F1F5-6582-19F8-14BA-43FD481B8E1B}"/>
                  </a:ext>
                </a:extLst>
              </p:cNvPr>
              <p:cNvGrpSpPr/>
              <p:nvPr/>
            </p:nvGrpSpPr>
            <p:grpSpPr>
              <a:xfrm>
                <a:off x="498475" y="1470025"/>
                <a:ext cx="11407775" cy="3130550"/>
                <a:chOff x="498475" y="1470025"/>
                <a:chExt cx="11407775" cy="3130550"/>
              </a:xfrm>
            </p:grpSpPr>
            <p:sp>
              <p:nvSpPr>
                <p:cNvPr id="629" name="Freeform: Shape 628">
                  <a:extLst>
                    <a:ext uri="{FF2B5EF4-FFF2-40B4-BE49-F238E27FC236}">
                      <a16:creationId xmlns:a16="http://schemas.microsoft.com/office/drawing/2014/main" id="{924B0862-C0D7-16E3-E0B7-F05F3294B1DE}"/>
                    </a:ext>
                  </a:extLst>
                </p:cNvPr>
                <p:cNvSpPr/>
                <p:nvPr/>
              </p:nvSpPr>
              <p:spPr>
                <a:xfrm>
                  <a:off x="498475" y="1470025"/>
                  <a:ext cx="4552950" cy="2273300"/>
                </a:xfrm>
                <a:custGeom>
                  <a:avLst/>
                  <a:gdLst>
                    <a:gd name="csX0" fmla="*/ 0 w 4552950"/>
                    <a:gd name="csY0" fmla="*/ 0 h 2273300"/>
                    <a:gd name="csX1" fmla="*/ 215900 w 4552950"/>
                    <a:gd name="csY1" fmla="*/ 0 h 2273300"/>
                    <a:gd name="csX2" fmla="*/ 215900 w 4552950"/>
                    <a:gd name="csY2" fmla="*/ 180975 h 2273300"/>
                    <a:gd name="csX3" fmla="*/ 720725 w 4552950"/>
                    <a:gd name="csY3" fmla="*/ 180975 h 2273300"/>
                    <a:gd name="csX4" fmla="*/ 720725 w 4552950"/>
                    <a:gd name="csY4" fmla="*/ 260350 h 2273300"/>
                    <a:gd name="csX5" fmla="*/ 812800 w 4552950"/>
                    <a:gd name="csY5" fmla="*/ 260350 h 2273300"/>
                    <a:gd name="csX6" fmla="*/ 812800 w 4552950"/>
                    <a:gd name="csY6" fmla="*/ 447675 h 2273300"/>
                    <a:gd name="csX7" fmla="*/ 981075 w 4552950"/>
                    <a:gd name="csY7" fmla="*/ 447675 h 2273300"/>
                    <a:gd name="csX8" fmla="*/ 981075 w 4552950"/>
                    <a:gd name="csY8" fmla="*/ 539750 h 2273300"/>
                    <a:gd name="csX9" fmla="*/ 1536700 w 4552950"/>
                    <a:gd name="csY9" fmla="*/ 539750 h 2273300"/>
                    <a:gd name="csX10" fmla="*/ 1536700 w 4552950"/>
                    <a:gd name="csY10" fmla="*/ 628650 h 2273300"/>
                    <a:gd name="csX11" fmla="*/ 1647825 w 4552950"/>
                    <a:gd name="csY11" fmla="*/ 628650 h 2273300"/>
                    <a:gd name="csX12" fmla="*/ 1647825 w 4552950"/>
                    <a:gd name="csY12" fmla="*/ 723900 h 2273300"/>
                    <a:gd name="csX13" fmla="*/ 1784350 w 4552950"/>
                    <a:gd name="csY13" fmla="*/ 723900 h 2273300"/>
                    <a:gd name="csX14" fmla="*/ 1784350 w 4552950"/>
                    <a:gd name="csY14" fmla="*/ 812800 h 2273300"/>
                    <a:gd name="csX15" fmla="*/ 1860550 w 4552950"/>
                    <a:gd name="csY15" fmla="*/ 812800 h 2273300"/>
                    <a:gd name="csX16" fmla="*/ 1860550 w 4552950"/>
                    <a:gd name="csY16" fmla="*/ 914400 h 2273300"/>
                    <a:gd name="csX17" fmla="*/ 2009775 w 4552950"/>
                    <a:gd name="csY17" fmla="*/ 914400 h 2273300"/>
                    <a:gd name="csX18" fmla="*/ 2009775 w 4552950"/>
                    <a:gd name="csY18" fmla="*/ 993775 h 2273300"/>
                    <a:gd name="csX19" fmla="*/ 2692400 w 4552950"/>
                    <a:gd name="csY19" fmla="*/ 993775 h 2273300"/>
                    <a:gd name="csX20" fmla="*/ 2692400 w 4552950"/>
                    <a:gd name="csY20" fmla="*/ 1285875 h 2273300"/>
                    <a:gd name="csX21" fmla="*/ 2749550 w 4552950"/>
                    <a:gd name="csY21" fmla="*/ 1285875 h 2273300"/>
                    <a:gd name="csX22" fmla="*/ 2749550 w 4552950"/>
                    <a:gd name="csY22" fmla="*/ 1374775 h 2273300"/>
                    <a:gd name="csX23" fmla="*/ 3451225 w 4552950"/>
                    <a:gd name="csY23" fmla="*/ 1374775 h 2273300"/>
                    <a:gd name="csX24" fmla="*/ 3451225 w 4552950"/>
                    <a:gd name="csY24" fmla="*/ 1485900 h 2273300"/>
                    <a:gd name="csX25" fmla="*/ 3463925 w 4552950"/>
                    <a:gd name="csY25" fmla="*/ 1485900 h 2273300"/>
                    <a:gd name="csX26" fmla="*/ 3463925 w 4552950"/>
                    <a:gd name="csY26" fmla="*/ 1692275 h 2273300"/>
                    <a:gd name="csX27" fmla="*/ 3508375 w 4552950"/>
                    <a:gd name="csY27" fmla="*/ 1692275 h 2273300"/>
                    <a:gd name="csX28" fmla="*/ 3508375 w 4552950"/>
                    <a:gd name="csY28" fmla="*/ 1790700 h 2273300"/>
                    <a:gd name="csX29" fmla="*/ 3556000 w 4552950"/>
                    <a:gd name="csY29" fmla="*/ 1790700 h 2273300"/>
                    <a:gd name="csX30" fmla="*/ 3556000 w 4552950"/>
                    <a:gd name="csY30" fmla="*/ 1889125 h 2273300"/>
                    <a:gd name="csX31" fmla="*/ 3594100 w 4552950"/>
                    <a:gd name="csY31" fmla="*/ 1889125 h 2273300"/>
                    <a:gd name="csX32" fmla="*/ 3594100 w 4552950"/>
                    <a:gd name="csY32" fmla="*/ 1990725 h 2273300"/>
                    <a:gd name="csX33" fmla="*/ 4086225 w 4552950"/>
                    <a:gd name="csY33" fmla="*/ 1990725 h 2273300"/>
                    <a:gd name="csX34" fmla="*/ 4086225 w 4552950"/>
                    <a:gd name="csY34" fmla="*/ 2111375 h 2273300"/>
                    <a:gd name="csX35" fmla="*/ 4552950 w 4552950"/>
                    <a:gd name="csY35" fmla="*/ 2111375 h 2273300"/>
                    <a:gd name="csX36" fmla="*/ 4552950 w 4552950"/>
                    <a:gd name="csY36" fmla="*/ 2273300 h 2273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552950" h="2273300">
                      <a:moveTo>
                        <a:pt x="0" y="0"/>
                      </a:moveTo>
                      <a:lnTo>
                        <a:pt x="215900" y="0"/>
                      </a:lnTo>
                      <a:lnTo>
                        <a:pt x="215900" y="180975"/>
                      </a:lnTo>
                      <a:lnTo>
                        <a:pt x="720725" y="180975"/>
                      </a:lnTo>
                      <a:lnTo>
                        <a:pt x="720725" y="260350"/>
                      </a:lnTo>
                      <a:lnTo>
                        <a:pt x="812800" y="260350"/>
                      </a:lnTo>
                      <a:lnTo>
                        <a:pt x="812800" y="447675"/>
                      </a:lnTo>
                      <a:lnTo>
                        <a:pt x="981075" y="447675"/>
                      </a:lnTo>
                      <a:lnTo>
                        <a:pt x="981075" y="539750"/>
                      </a:lnTo>
                      <a:lnTo>
                        <a:pt x="1536700" y="539750"/>
                      </a:lnTo>
                      <a:lnTo>
                        <a:pt x="1536700" y="628650"/>
                      </a:lnTo>
                      <a:lnTo>
                        <a:pt x="1647825" y="628650"/>
                      </a:lnTo>
                      <a:lnTo>
                        <a:pt x="1647825" y="723900"/>
                      </a:lnTo>
                      <a:lnTo>
                        <a:pt x="1784350" y="723900"/>
                      </a:lnTo>
                      <a:lnTo>
                        <a:pt x="1784350" y="812800"/>
                      </a:lnTo>
                      <a:lnTo>
                        <a:pt x="1860550" y="812800"/>
                      </a:lnTo>
                      <a:lnTo>
                        <a:pt x="1860550" y="914400"/>
                      </a:lnTo>
                      <a:lnTo>
                        <a:pt x="2009775" y="914400"/>
                      </a:lnTo>
                      <a:lnTo>
                        <a:pt x="2009775" y="993775"/>
                      </a:lnTo>
                      <a:lnTo>
                        <a:pt x="2692400" y="993775"/>
                      </a:lnTo>
                      <a:lnTo>
                        <a:pt x="2692400" y="1285875"/>
                      </a:lnTo>
                      <a:lnTo>
                        <a:pt x="2749550" y="1285875"/>
                      </a:lnTo>
                      <a:lnTo>
                        <a:pt x="2749550" y="1374775"/>
                      </a:lnTo>
                      <a:lnTo>
                        <a:pt x="3451225" y="1374775"/>
                      </a:lnTo>
                      <a:lnTo>
                        <a:pt x="3451225" y="1485900"/>
                      </a:lnTo>
                      <a:lnTo>
                        <a:pt x="3463925" y="1485900"/>
                      </a:lnTo>
                      <a:lnTo>
                        <a:pt x="3463925" y="1692275"/>
                      </a:lnTo>
                      <a:lnTo>
                        <a:pt x="3508375" y="1692275"/>
                      </a:lnTo>
                      <a:lnTo>
                        <a:pt x="3508375" y="1790700"/>
                      </a:lnTo>
                      <a:lnTo>
                        <a:pt x="3556000" y="1790700"/>
                      </a:lnTo>
                      <a:lnTo>
                        <a:pt x="3556000" y="1889125"/>
                      </a:lnTo>
                      <a:lnTo>
                        <a:pt x="3594100" y="1889125"/>
                      </a:lnTo>
                      <a:lnTo>
                        <a:pt x="3594100" y="1990725"/>
                      </a:lnTo>
                      <a:lnTo>
                        <a:pt x="4086225" y="1990725"/>
                      </a:lnTo>
                      <a:lnTo>
                        <a:pt x="4086225" y="2111375"/>
                      </a:lnTo>
                      <a:lnTo>
                        <a:pt x="4552950" y="2111375"/>
                      </a:lnTo>
                      <a:lnTo>
                        <a:pt x="4552950" y="227330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30" name="Freeform: Shape 629">
                  <a:extLst>
                    <a:ext uri="{FF2B5EF4-FFF2-40B4-BE49-F238E27FC236}">
                      <a16:creationId xmlns:a16="http://schemas.microsoft.com/office/drawing/2014/main" id="{05AC9417-CD01-1B6A-38F3-DB9A709238CB}"/>
                    </a:ext>
                  </a:extLst>
                </p:cNvPr>
                <p:cNvSpPr/>
                <p:nvPr/>
              </p:nvSpPr>
              <p:spPr>
                <a:xfrm>
                  <a:off x="5048250" y="3748088"/>
                  <a:ext cx="6858000" cy="852487"/>
                </a:xfrm>
                <a:custGeom>
                  <a:avLst/>
                  <a:gdLst>
                    <a:gd name="csX0" fmla="*/ 0 w 6858000"/>
                    <a:gd name="csY0" fmla="*/ 0 h 852487"/>
                    <a:gd name="csX1" fmla="*/ 738188 w 6858000"/>
                    <a:gd name="csY1" fmla="*/ 0 h 852487"/>
                    <a:gd name="csX2" fmla="*/ 738188 w 6858000"/>
                    <a:gd name="csY2" fmla="*/ 176212 h 852487"/>
                    <a:gd name="csX3" fmla="*/ 752476 w 6858000"/>
                    <a:gd name="csY3" fmla="*/ 190500 h 852487"/>
                    <a:gd name="csX4" fmla="*/ 752476 w 6858000"/>
                    <a:gd name="csY4" fmla="*/ 361950 h 852487"/>
                    <a:gd name="csX5" fmla="*/ 2452688 w 6858000"/>
                    <a:gd name="csY5" fmla="*/ 361950 h 852487"/>
                    <a:gd name="csX6" fmla="*/ 2452688 w 6858000"/>
                    <a:gd name="csY6" fmla="*/ 609600 h 852487"/>
                    <a:gd name="csX7" fmla="*/ 3381375 w 6858000"/>
                    <a:gd name="csY7" fmla="*/ 609600 h 852487"/>
                    <a:gd name="csX8" fmla="*/ 3381375 w 6858000"/>
                    <a:gd name="csY8" fmla="*/ 852487 h 852487"/>
                    <a:gd name="csX9" fmla="*/ 6858000 w 6858000"/>
                    <a:gd name="csY9" fmla="*/ 852487 h 852487"/>
                    <a:gd name="csX0" fmla="*/ 0 w 6858000"/>
                    <a:gd name="csY0" fmla="*/ 0 h 852487"/>
                    <a:gd name="csX1" fmla="*/ 738188 w 6858000"/>
                    <a:gd name="csY1" fmla="*/ 0 h 852487"/>
                    <a:gd name="csX2" fmla="*/ 738188 w 6858000"/>
                    <a:gd name="csY2" fmla="*/ 176212 h 852487"/>
                    <a:gd name="csX3" fmla="*/ 754858 w 6858000"/>
                    <a:gd name="csY3" fmla="*/ 180975 h 852487"/>
                    <a:gd name="csX4" fmla="*/ 752476 w 6858000"/>
                    <a:gd name="csY4" fmla="*/ 361950 h 852487"/>
                    <a:gd name="csX5" fmla="*/ 2452688 w 6858000"/>
                    <a:gd name="csY5" fmla="*/ 361950 h 852487"/>
                    <a:gd name="csX6" fmla="*/ 2452688 w 6858000"/>
                    <a:gd name="csY6" fmla="*/ 609600 h 852487"/>
                    <a:gd name="csX7" fmla="*/ 3381375 w 6858000"/>
                    <a:gd name="csY7" fmla="*/ 609600 h 852487"/>
                    <a:gd name="csX8" fmla="*/ 3381375 w 6858000"/>
                    <a:gd name="csY8" fmla="*/ 852487 h 852487"/>
                    <a:gd name="csX9" fmla="*/ 6858000 w 6858000"/>
                    <a:gd name="csY9" fmla="*/ 852487 h 852487"/>
                    <a:gd name="csX0" fmla="*/ 0 w 6858000"/>
                    <a:gd name="csY0" fmla="*/ 0 h 852487"/>
                    <a:gd name="csX1" fmla="*/ 738188 w 6858000"/>
                    <a:gd name="csY1" fmla="*/ 0 h 852487"/>
                    <a:gd name="csX2" fmla="*/ 738188 w 6858000"/>
                    <a:gd name="csY2" fmla="*/ 176212 h 852487"/>
                    <a:gd name="csX3" fmla="*/ 754858 w 6858000"/>
                    <a:gd name="csY3" fmla="*/ 176213 h 852487"/>
                    <a:gd name="csX4" fmla="*/ 752476 w 6858000"/>
                    <a:gd name="csY4" fmla="*/ 361950 h 852487"/>
                    <a:gd name="csX5" fmla="*/ 2452688 w 6858000"/>
                    <a:gd name="csY5" fmla="*/ 361950 h 852487"/>
                    <a:gd name="csX6" fmla="*/ 2452688 w 6858000"/>
                    <a:gd name="csY6" fmla="*/ 609600 h 852487"/>
                    <a:gd name="csX7" fmla="*/ 3381375 w 6858000"/>
                    <a:gd name="csY7" fmla="*/ 609600 h 852487"/>
                    <a:gd name="csX8" fmla="*/ 3381375 w 6858000"/>
                    <a:gd name="csY8" fmla="*/ 852487 h 852487"/>
                    <a:gd name="csX9" fmla="*/ 6858000 w 6858000"/>
                    <a:gd name="csY9" fmla="*/ 852487 h 852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858000" h="852487">
                      <a:moveTo>
                        <a:pt x="0" y="0"/>
                      </a:moveTo>
                      <a:lnTo>
                        <a:pt x="738188" y="0"/>
                      </a:lnTo>
                      <a:lnTo>
                        <a:pt x="738188" y="176212"/>
                      </a:lnTo>
                      <a:lnTo>
                        <a:pt x="754858" y="176213"/>
                      </a:lnTo>
                      <a:lnTo>
                        <a:pt x="752476" y="361950"/>
                      </a:lnTo>
                      <a:lnTo>
                        <a:pt x="2452688" y="361950"/>
                      </a:lnTo>
                      <a:lnTo>
                        <a:pt x="2452688" y="609600"/>
                      </a:lnTo>
                      <a:lnTo>
                        <a:pt x="3381375" y="609600"/>
                      </a:lnTo>
                      <a:lnTo>
                        <a:pt x="3381375" y="852487"/>
                      </a:lnTo>
                      <a:lnTo>
                        <a:pt x="6858000" y="852487"/>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562" name="Group 561">
                <a:extLst>
                  <a:ext uri="{FF2B5EF4-FFF2-40B4-BE49-F238E27FC236}">
                    <a16:creationId xmlns:a16="http://schemas.microsoft.com/office/drawing/2014/main" id="{5482C8E9-00AA-CF77-EC66-3B6DF523A649}"/>
                  </a:ext>
                </a:extLst>
              </p:cNvPr>
              <p:cNvGrpSpPr/>
              <p:nvPr/>
            </p:nvGrpSpPr>
            <p:grpSpPr>
              <a:xfrm>
                <a:off x="1185387" y="1683544"/>
                <a:ext cx="10763411" cy="2962435"/>
                <a:chOff x="1185387" y="1683544"/>
                <a:chExt cx="10763411" cy="2962435"/>
              </a:xfrm>
            </p:grpSpPr>
            <p:grpSp>
              <p:nvGrpSpPr>
                <p:cNvPr id="563" name="Group 562">
                  <a:extLst>
                    <a:ext uri="{FF2B5EF4-FFF2-40B4-BE49-F238E27FC236}">
                      <a16:creationId xmlns:a16="http://schemas.microsoft.com/office/drawing/2014/main" id="{69514DE6-3F5B-8F85-BC97-4E2C68B3FE68}"/>
                    </a:ext>
                  </a:extLst>
                </p:cNvPr>
                <p:cNvGrpSpPr>
                  <a:grpSpLocks noChangeAspect="1"/>
                </p:cNvGrpSpPr>
                <p:nvPr/>
              </p:nvGrpSpPr>
              <p:grpSpPr>
                <a:xfrm>
                  <a:off x="1185387" y="1683544"/>
                  <a:ext cx="91440" cy="91440"/>
                  <a:chOff x="2950579" y="152400"/>
                  <a:chExt cx="268941" cy="268941"/>
                </a:xfrm>
              </p:grpSpPr>
              <p:cxnSp>
                <p:nvCxnSpPr>
                  <p:cNvPr id="627" name="Straight Connector 626">
                    <a:extLst>
                      <a:ext uri="{FF2B5EF4-FFF2-40B4-BE49-F238E27FC236}">
                        <a16:creationId xmlns:a16="http://schemas.microsoft.com/office/drawing/2014/main" id="{445147D1-6E34-C169-172F-EBE5CC4E477B}"/>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28" name="Straight Connector 627">
                    <a:extLst>
                      <a:ext uri="{FF2B5EF4-FFF2-40B4-BE49-F238E27FC236}">
                        <a16:creationId xmlns:a16="http://schemas.microsoft.com/office/drawing/2014/main" id="{2E90042D-A17B-71AE-2B60-640D45D4347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4" name="Group 563">
                  <a:extLst>
                    <a:ext uri="{FF2B5EF4-FFF2-40B4-BE49-F238E27FC236}">
                      <a16:creationId xmlns:a16="http://schemas.microsoft.com/office/drawing/2014/main" id="{ED9D9BC3-1E76-E41A-FB7B-4ACFAF9BEE82}"/>
                    </a:ext>
                  </a:extLst>
                </p:cNvPr>
                <p:cNvGrpSpPr>
                  <a:grpSpLocks noChangeAspect="1"/>
                </p:cNvGrpSpPr>
                <p:nvPr/>
              </p:nvGrpSpPr>
              <p:grpSpPr>
                <a:xfrm>
                  <a:off x="1254443" y="1683544"/>
                  <a:ext cx="91440" cy="91440"/>
                  <a:chOff x="2950579" y="152400"/>
                  <a:chExt cx="268941" cy="268941"/>
                </a:xfrm>
              </p:grpSpPr>
              <p:cxnSp>
                <p:nvCxnSpPr>
                  <p:cNvPr id="625" name="Straight Connector 624">
                    <a:extLst>
                      <a:ext uri="{FF2B5EF4-FFF2-40B4-BE49-F238E27FC236}">
                        <a16:creationId xmlns:a16="http://schemas.microsoft.com/office/drawing/2014/main" id="{AFD66AD2-7180-6A99-2BDC-3BB021F3E5F5}"/>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26" name="Straight Connector 625">
                    <a:extLst>
                      <a:ext uri="{FF2B5EF4-FFF2-40B4-BE49-F238E27FC236}">
                        <a16:creationId xmlns:a16="http://schemas.microsoft.com/office/drawing/2014/main" id="{A1E5BBC3-E811-9187-9E8D-8F54BE8C360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5" name="Group 564">
                  <a:extLst>
                    <a:ext uri="{FF2B5EF4-FFF2-40B4-BE49-F238E27FC236}">
                      <a16:creationId xmlns:a16="http://schemas.microsoft.com/office/drawing/2014/main" id="{065044F0-2700-5CD7-E68E-269CA5E9AB71}"/>
                    </a:ext>
                  </a:extLst>
                </p:cNvPr>
                <p:cNvGrpSpPr>
                  <a:grpSpLocks noChangeAspect="1"/>
                </p:cNvGrpSpPr>
                <p:nvPr/>
              </p:nvGrpSpPr>
              <p:grpSpPr>
                <a:xfrm>
                  <a:off x="1342549" y="1871663"/>
                  <a:ext cx="91440" cy="91440"/>
                  <a:chOff x="2950579" y="152400"/>
                  <a:chExt cx="268941" cy="268941"/>
                </a:xfrm>
              </p:grpSpPr>
              <p:cxnSp>
                <p:nvCxnSpPr>
                  <p:cNvPr id="623" name="Straight Connector 622">
                    <a:extLst>
                      <a:ext uri="{FF2B5EF4-FFF2-40B4-BE49-F238E27FC236}">
                        <a16:creationId xmlns:a16="http://schemas.microsoft.com/office/drawing/2014/main" id="{7A0680C7-7B21-7BB8-C29D-D93BD4368D2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24" name="Straight Connector 623">
                    <a:extLst>
                      <a:ext uri="{FF2B5EF4-FFF2-40B4-BE49-F238E27FC236}">
                        <a16:creationId xmlns:a16="http://schemas.microsoft.com/office/drawing/2014/main" id="{58BFE894-4FAF-797D-F3CF-14E59D99CCAF}"/>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6" name="Group 565">
                  <a:extLst>
                    <a:ext uri="{FF2B5EF4-FFF2-40B4-BE49-F238E27FC236}">
                      <a16:creationId xmlns:a16="http://schemas.microsoft.com/office/drawing/2014/main" id="{68A61D15-944B-AEC4-53D7-4A69D8F5C74B}"/>
                    </a:ext>
                  </a:extLst>
                </p:cNvPr>
                <p:cNvGrpSpPr>
                  <a:grpSpLocks noChangeAspect="1"/>
                </p:cNvGrpSpPr>
                <p:nvPr/>
              </p:nvGrpSpPr>
              <p:grpSpPr>
                <a:xfrm>
                  <a:off x="3052286" y="2419351"/>
                  <a:ext cx="91440" cy="91440"/>
                  <a:chOff x="2950579" y="152400"/>
                  <a:chExt cx="268941" cy="268941"/>
                </a:xfrm>
              </p:grpSpPr>
              <p:cxnSp>
                <p:nvCxnSpPr>
                  <p:cNvPr id="621" name="Straight Connector 620">
                    <a:extLst>
                      <a:ext uri="{FF2B5EF4-FFF2-40B4-BE49-F238E27FC236}">
                        <a16:creationId xmlns:a16="http://schemas.microsoft.com/office/drawing/2014/main" id="{9193FC92-4983-F0C9-AA61-7260AE54BE1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24B76C9A-BEB4-424F-7056-27120384EED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7" name="Group 566">
                  <a:extLst>
                    <a:ext uri="{FF2B5EF4-FFF2-40B4-BE49-F238E27FC236}">
                      <a16:creationId xmlns:a16="http://schemas.microsoft.com/office/drawing/2014/main" id="{FAE8C1E8-0D20-BB20-D2EF-80CE6D921ED8}"/>
                    </a:ext>
                  </a:extLst>
                </p:cNvPr>
                <p:cNvGrpSpPr>
                  <a:grpSpLocks noChangeAspect="1"/>
                </p:cNvGrpSpPr>
                <p:nvPr/>
              </p:nvGrpSpPr>
              <p:grpSpPr>
                <a:xfrm>
                  <a:off x="3552350" y="2800352"/>
                  <a:ext cx="91440" cy="91440"/>
                  <a:chOff x="2950579" y="152400"/>
                  <a:chExt cx="268941" cy="268941"/>
                </a:xfrm>
              </p:grpSpPr>
              <p:cxnSp>
                <p:nvCxnSpPr>
                  <p:cNvPr id="619" name="Straight Connector 618">
                    <a:extLst>
                      <a:ext uri="{FF2B5EF4-FFF2-40B4-BE49-F238E27FC236}">
                        <a16:creationId xmlns:a16="http://schemas.microsoft.com/office/drawing/2014/main" id="{1DB5D9A3-7005-6DA7-3ED4-E58B1FE6653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20" name="Straight Connector 619">
                    <a:extLst>
                      <a:ext uri="{FF2B5EF4-FFF2-40B4-BE49-F238E27FC236}">
                        <a16:creationId xmlns:a16="http://schemas.microsoft.com/office/drawing/2014/main" id="{2094E1C9-B5D4-9A3F-0223-C509962FE0D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8" name="Group 567">
                  <a:extLst>
                    <a:ext uri="{FF2B5EF4-FFF2-40B4-BE49-F238E27FC236}">
                      <a16:creationId xmlns:a16="http://schemas.microsoft.com/office/drawing/2014/main" id="{16878E3B-FA11-996D-45F8-98C3AB855024}"/>
                    </a:ext>
                  </a:extLst>
                </p:cNvPr>
                <p:cNvGrpSpPr>
                  <a:grpSpLocks noChangeAspect="1"/>
                </p:cNvGrpSpPr>
                <p:nvPr/>
              </p:nvGrpSpPr>
              <p:grpSpPr>
                <a:xfrm>
                  <a:off x="3902394" y="2902746"/>
                  <a:ext cx="91440" cy="91440"/>
                  <a:chOff x="2950579" y="152400"/>
                  <a:chExt cx="268941" cy="268941"/>
                </a:xfrm>
              </p:grpSpPr>
              <p:cxnSp>
                <p:nvCxnSpPr>
                  <p:cNvPr id="617" name="Straight Connector 616">
                    <a:extLst>
                      <a:ext uri="{FF2B5EF4-FFF2-40B4-BE49-F238E27FC236}">
                        <a16:creationId xmlns:a16="http://schemas.microsoft.com/office/drawing/2014/main" id="{FB8B2E24-B887-4530-0FA1-7260E3B9873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18" name="Straight Connector 617">
                    <a:extLst>
                      <a:ext uri="{FF2B5EF4-FFF2-40B4-BE49-F238E27FC236}">
                        <a16:creationId xmlns:a16="http://schemas.microsoft.com/office/drawing/2014/main" id="{B85AC051-4586-6E17-71B7-4DCB983FA02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9" name="Group 568">
                  <a:extLst>
                    <a:ext uri="{FF2B5EF4-FFF2-40B4-BE49-F238E27FC236}">
                      <a16:creationId xmlns:a16="http://schemas.microsoft.com/office/drawing/2014/main" id="{C6B4CBBE-3B7F-5C6B-5F49-1E44C90EF25F}"/>
                    </a:ext>
                  </a:extLst>
                </p:cNvPr>
                <p:cNvGrpSpPr>
                  <a:grpSpLocks noChangeAspect="1"/>
                </p:cNvGrpSpPr>
                <p:nvPr/>
              </p:nvGrpSpPr>
              <p:grpSpPr>
                <a:xfrm>
                  <a:off x="4007169" y="3312321"/>
                  <a:ext cx="91440" cy="91440"/>
                  <a:chOff x="2950579" y="152400"/>
                  <a:chExt cx="268941" cy="268941"/>
                </a:xfrm>
              </p:grpSpPr>
              <p:cxnSp>
                <p:nvCxnSpPr>
                  <p:cNvPr id="615" name="Straight Connector 614">
                    <a:extLst>
                      <a:ext uri="{FF2B5EF4-FFF2-40B4-BE49-F238E27FC236}">
                        <a16:creationId xmlns:a16="http://schemas.microsoft.com/office/drawing/2014/main" id="{B96C139D-AA56-6C3D-75A0-C4190BA8D630}"/>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16" name="Straight Connector 615">
                    <a:extLst>
                      <a:ext uri="{FF2B5EF4-FFF2-40B4-BE49-F238E27FC236}">
                        <a16:creationId xmlns:a16="http://schemas.microsoft.com/office/drawing/2014/main" id="{1A19FC70-BC13-5B8E-2578-DD5553DE5BB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0" name="Group 569">
                  <a:extLst>
                    <a:ext uri="{FF2B5EF4-FFF2-40B4-BE49-F238E27FC236}">
                      <a16:creationId xmlns:a16="http://schemas.microsoft.com/office/drawing/2014/main" id="{00E70843-16AB-D3AB-9E46-1144E7B32837}"/>
                    </a:ext>
                  </a:extLst>
                </p:cNvPr>
                <p:cNvGrpSpPr>
                  <a:grpSpLocks noChangeAspect="1"/>
                </p:cNvGrpSpPr>
                <p:nvPr/>
              </p:nvGrpSpPr>
              <p:grpSpPr>
                <a:xfrm>
                  <a:off x="4047651" y="3414715"/>
                  <a:ext cx="91440" cy="91440"/>
                  <a:chOff x="2950579" y="152400"/>
                  <a:chExt cx="268941" cy="268941"/>
                </a:xfrm>
              </p:grpSpPr>
              <p:cxnSp>
                <p:nvCxnSpPr>
                  <p:cNvPr id="613" name="Straight Connector 612">
                    <a:extLst>
                      <a:ext uri="{FF2B5EF4-FFF2-40B4-BE49-F238E27FC236}">
                        <a16:creationId xmlns:a16="http://schemas.microsoft.com/office/drawing/2014/main" id="{89F1D022-BA78-3BF2-13EF-F6140649037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14" name="Straight Connector 613">
                    <a:extLst>
                      <a:ext uri="{FF2B5EF4-FFF2-40B4-BE49-F238E27FC236}">
                        <a16:creationId xmlns:a16="http://schemas.microsoft.com/office/drawing/2014/main" id="{17380160-59E9-E9E2-7B57-6BD8317A3C46}"/>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1" name="Group 570">
                  <a:extLst>
                    <a:ext uri="{FF2B5EF4-FFF2-40B4-BE49-F238E27FC236}">
                      <a16:creationId xmlns:a16="http://schemas.microsoft.com/office/drawing/2014/main" id="{8AB40E71-3DDC-3128-98CE-42294D506781}"/>
                    </a:ext>
                  </a:extLst>
                </p:cNvPr>
                <p:cNvGrpSpPr>
                  <a:grpSpLocks noChangeAspect="1"/>
                </p:cNvGrpSpPr>
                <p:nvPr/>
              </p:nvGrpSpPr>
              <p:grpSpPr>
                <a:xfrm>
                  <a:off x="4164332" y="3414715"/>
                  <a:ext cx="91440" cy="91440"/>
                  <a:chOff x="2950579" y="152400"/>
                  <a:chExt cx="268941" cy="268941"/>
                </a:xfrm>
              </p:grpSpPr>
              <p:cxnSp>
                <p:nvCxnSpPr>
                  <p:cNvPr id="611" name="Straight Connector 610">
                    <a:extLst>
                      <a:ext uri="{FF2B5EF4-FFF2-40B4-BE49-F238E27FC236}">
                        <a16:creationId xmlns:a16="http://schemas.microsoft.com/office/drawing/2014/main" id="{2B5FA773-AE24-645D-70A0-529200B1E142}"/>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12" name="Straight Connector 611">
                    <a:extLst>
                      <a:ext uri="{FF2B5EF4-FFF2-40B4-BE49-F238E27FC236}">
                        <a16:creationId xmlns:a16="http://schemas.microsoft.com/office/drawing/2014/main" id="{0D10F3F1-D624-762A-D184-BD8733AEBE6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2" name="Group 571">
                  <a:extLst>
                    <a:ext uri="{FF2B5EF4-FFF2-40B4-BE49-F238E27FC236}">
                      <a16:creationId xmlns:a16="http://schemas.microsoft.com/office/drawing/2014/main" id="{9FCFC050-723C-85F9-E01A-8E19F4FFC410}"/>
                    </a:ext>
                  </a:extLst>
                </p:cNvPr>
                <p:cNvGrpSpPr>
                  <a:grpSpLocks noChangeAspect="1"/>
                </p:cNvGrpSpPr>
                <p:nvPr/>
              </p:nvGrpSpPr>
              <p:grpSpPr>
                <a:xfrm>
                  <a:off x="4752501" y="3536158"/>
                  <a:ext cx="91440" cy="91440"/>
                  <a:chOff x="2950579" y="152400"/>
                  <a:chExt cx="268941" cy="268941"/>
                </a:xfrm>
              </p:grpSpPr>
              <p:cxnSp>
                <p:nvCxnSpPr>
                  <p:cNvPr id="609" name="Straight Connector 608">
                    <a:extLst>
                      <a:ext uri="{FF2B5EF4-FFF2-40B4-BE49-F238E27FC236}">
                        <a16:creationId xmlns:a16="http://schemas.microsoft.com/office/drawing/2014/main" id="{FA70386B-E8C2-C514-826C-CCB9C8655DDA}"/>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ECF8F7B4-1F4F-8F94-E8C3-D5D3EE54A4B6}"/>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3" name="Group 572">
                  <a:extLst>
                    <a:ext uri="{FF2B5EF4-FFF2-40B4-BE49-F238E27FC236}">
                      <a16:creationId xmlns:a16="http://schemas.microsoft.com/office/drawing/2014/main" id="{A111E6C2-BE25-D3F7-94A4-CD527D30F7EE}"/>
                    </a:ext>
                  </a:extLst>
                </p:cNvPr>
                <p:cNvGrpSpPr>
                  <a:grpSpLocks noChangeAspect="1"/>
                </p:cNvGrpSpPr>
                <p:nvPr/>
              </p:nvGrpSpPr>
              <p:grpSpPr>
                <a:xfrm>
                  <a:off x="4766788" y="3536158"/>
                  <a:ext cx="91440" cy="91440"/>
                  <a:chOff x="2950579" y="152400"/>
                  <a:chExt cx="268941" cy="268941"/>
                </a:xfrm>
              </p:grpSpPr>
              <p:cxnSp>
                <p:nvCxnSpPr>
                  <p:cNvPr id="607" name="Straight Connector 606">
                    <a:extLst>
                      <a:ext uri="{FF2B5EF4-FFF2-40B4-BE49-F238E27FC236}">
                        <a16:creationId xmlns:a16="http://schemas.microsoft.com/office/drawing/2014/main" id="{2BC1AE15-37A9-E141-7E8D-4B664CE0078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08" name="Straight Connector 607">
                    <a:extLst>
                      <a:ext uri="{FF2B5EF4-FFF2-40B4-BE49-F238E27FC236}">
                        <a16:creationId xmlns:a16="http://schemas.microsoft.com/office/drawing/2014/main" id="{E0D32BDB-0AB3-E848-A399-1C4DEA10AA9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4" name="Group 573">
                  <a:extLst>
                    <a:ext uri="{FF2B5EF4-FFF2-40B4-BE49-F238E27FC236}">
                      <a16:creationId xmlns:a16="http://schemas.microsoft.com/office/drawing/2014/main" id="{2C1351BD-A164-0745-BBE0-777F7230C6CC}"/>
                    </a:ext>
                  </a:extLst>
                </p:cNvPr>
                <p:cNvGrpSpPr>
                  <a:grpSpLocks noChangeAspect="1"/>
                </p:cNvGrpSpPr>
                <p:nvPr/>
              </p:nvGrpSpPr>
              <p:grpSpPr>
                <a:xfrm>
                  <a:off x="4802507" y="3536158"/>
                  <a:ext cx="91440" cy="91440"/>
                  <a:chOff x="2950579" y="152400"/>
                  <a:chExt cx="268941" cy="268941"/>
                </a:xfrm>
              </p:grpSpPr>
              <p:cxnSp>
                <p:nvCxnSpPr>
                  <p:cNvPr id="605" name="Straight Connector 604">
                    <a:extLst>
                      <a:ext uri="{FF2B5EF4-FFF2-40B4-BE49-F238E27FC236}">
                        <a16:creationId xmlns:a16="http://schemas.microsoft.com/office/drawing/2014/main" id="{60877884-3238-446D-69A3-261D3D1F468B}"/>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5EBAABB3-C87C-C378-9AB7-6EFCB202493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5" name="Group 574">
                  <a:extLst>
                    <a:ext uri="{FF2B5EF4-FFF2-40B4-BE49-F238E27FC236}">
                      <a16:creationId xmlns:a16="http://schemas.microsoft.com/office/drawing/2014/main" id="{F361CE91-80C9-0FCE-E573-C511B1F2FF0E}"/>
                    </a:ext>
                  </a:extLst>
                </p:cNvPr>
                <p:cNvGrpSpPr>
                  <a:grpSpLocks noChangeAspect="1"/>
                </p:cNvGrpSpPr>
                <p:nvPr/>
              </p:nvGrpSpPr>
              <p:grpSpPr>
                <a:xfrm>
                  <a:off x="4847751" y="3536158"/>
                  <a:ext cx="91440" cy="91440"/>
                  <a:chOff x="2950579" y="152400"/>
                  <a:chExt cx="268941" cy="268941"/>
                </a:xfrm>
              </p:grpSpPr>
              <p:cxnSp>
                <p:nvCxnSpPr>
                  <p:cNvPr id="603" name="Straight Connector 602">
                    <a:extLst>
                      <a:ext uri="{FF2B5EF4-FFF2-40B4-BE49-F238E27FC236}">
                        <a16:creationId xmlns:a16="http://schemas.microsoft.com/office/drawing/2014/main" id="{C6BE389B-501B-4DA1-E502-D98744C97A2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04" name="Straight Connector 603">
                    <a:extLst>
                      <a:ext uri="{FF2B5EF4-FFF2-40B4-BE49-F238E27FC236}">
                        <a16:creationId xmlns:a16="http://schemas.microsoft.com/office/drawing/2014/main" id="{CC61B55F-5B63-E45F-7B19-D73689CBFE7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6" name="Group 575">
                  <a:extLst>
                    <a:ext uri="{FF2B5EF4-FFF2-40B4-BE49-F238E27FC236}">
                      <a16:creationId xmlns:a16="http://schemas.microsoft.com/office/drawing/2014/main" id="{92781B45-002F-E66D-1000-1DB2B125B88E}"/>
                    </a:ext>
                  </a:extLst>
                </p:cNvPr>
                <p:cNvGrpSpPr>
                  <a:grpSpLocks noChangeAspect="1"/>
                </p:cNvGrpSpPr>
                <p:nvPr/>
              </p:nvGrpSpPr>
              <p:grpSpPr>
                <a:xfrm>
                  <a:off x="5693095" y="3700464"/>
                  <a:ext cx="91440" cy="91440"/>
                  <a:chOff x="2950579" y="152400"/>
                  <a:chExt cx="268941" cy="268941"/>
                </a:xfrm>
              </p:grpSpPr>
              <p:cxnSp>
                <p:nvCxnSpPr>
                  <p:cNvPr id="601" name="Straight Connector 600">
                    <a:extLst>
                      <a:ext uri="{FF2B5EF4-FFF2-40B4-BE49-F238E27FC236}">
                        <a16:creationId xmlns:a16="http://schemas.microsoft.com/office/drawing/2014/main" id="{141C4B4F-E034-DDC9-4F25-251EF850111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02" name="Straight Connector 601">
                    <a:extLst>
                      <a:ext uri="{FF2B5EF4-FFF2-40B4-BE49-F238E27FC236}">
                        <a16:creationId xmlns:a16="http://schemas.microsoft.com/office/drawing/2014/main" id="{C236DEEA-8447-B1B2-1A2E-EC966038F7C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7" name="Group 576">
                  <a:extLst>
                    <a:ext uri="{FF2B5EF4-FFF2-40B4-BE49-F238E27FC236}">
                      <a16:creationId xmlns:a16="http://schemas.microsoft.com/office/drawing/2014/main" id="{B60F5C21-040C-0ABA-7AB2-81654FEB90BD}"/>
                    </a:ext>
                  </a:extLst>
                </p:cNvPr>
                <p:cNvGrpSpPr>
                  <a:grpSpLocks noChangeAspect="1"/>
                </p:cNvGrpSpPr>
                <p:nvPr/>
              </p:nvGrpSpPr>
              <p:grpSpPr>
                <a:xfrm>
                  <a:off x="5705001" y="3700464"/>
                  <a:ext cx="91440" cy="91440"/>
                  <a:chOff x="2950579" y="152400"/>
                  <a:chExt cx="268941" cy="268941"/>
                </a:xfrm>
              </p:grpSpPr>
              <p:cxnSp>
                <p:nvCxnSpPr>
                  <p:cNvPr id="599" name="Straight Connector 598">
                    <a:extLst>
                      <a:ext uri="{FF2B5EF4-FFF2-40B4-BE49-F238E27FC236}">
                        <a16:creationId xmlns:a16="http://schemas.microsoft.com/office/drawing/2014/main" id="{64A0C5DE-18AA-45D9-03FB-64FA04EF988E}"/>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00" name="Straight Connector 599">
                    <a:extLst>
                      <a:ext uri="{FF2B5EF4-FFF2-40B4-BE49-F238E27FC236}">
                        <a16:creationId xmlns:a16="http://schemas.microsoft.com/office/drawing/2014/main" id="{5AC67A70-BB0B-C87E-2A97-3D6B802AFF2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8" name="Group 577">
                  <a:extLst>
                    <a:ext uri="{FF2B5EF4-FFF2-40B4-BE49-F238E27FC236}">
                      <a16:creationId xmlns:a16="http://schemas.microsoft.com/office/drawing/2014/main" id="{93DC5C44-AD05-24C9-AFBA-E23DD4EA8300}"/>
                    </a:ext>
                  </a:extLst>
                </p:cNvPr>
                <p:cNvGrpSpPr>
                  <a:grpSpLocks noChangeAspect="1"/>
                </p:cNvGrpSpPr>
                <p:nvPr/>
              </p:nvGrpSpPr>
              <p:grpSpPr>
                <a:xfrm>
                  <a:off x="5809776" y="4062414"/>
                  <a:ext cx="91440" cy="91440"/>
                  <a:chOff x="2950579" y="152400"/>
                  <a:chExt cx="268941" cy="268941"/>
                </a:xfrm>
              </p:grpSpPr>
              <p:cxnSp>
                <p:nvCxnSpPr>
                  <p:cNvPr id="597" name="Straight Connector 596">
                    <a:extLst>
                      <a:ext uri="{FF2B5EF4-FFF2-40B4-BE49-F238E27FC236}">
                        <a16:creationId xmlns:a16="http://schemas.microsoft.com/office/drawing/2014/main" id="{47B20A0E-3B88-5D9B-97F4-2D1820D41D4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98" name="Straight Connector 597">
                    <a:extLst>
                      <a:ext uri="{FF2B5EF4-FFF2-40B4-BE49-F238E27FC236}">
                        <a16:creationId xmlns:a16="http://schemas.microsoft.com/office/drawing/2014/main" id="{62C02144-4626-5536-7846-8C4EBB91544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9" name="Group 578">
                  <a:extLst>
                    <a:ext uri="{FF2B5EF4-FFF2-40B4-BE49-F238E27FC236}">
                      <a16:creationId xmlns:a16="http://schemas.microsoft.com/office/drawing/2014/main" id="{12EFF79E-7EC7-340C-84FB-14CED646DD78}"/>
                    </a:ext>
                  </a:extLst>
                </p:cNvPr>
                <p:cNvGrpSpPr>
                  <a:grpSpLocks noChangeAspect="1"/>
                </p:cNvGrpSpPr>
                <p:nvPr/>
              </p:nvGrpSpPr>
              <p:grpSpPr>
                <a:xfrm>
                  <a:off x="6636070" y="4062414"/>
                  <a:ext cx="91440" cy="91440"/>
                  <a:chOff x="2950579" y="152400"/>
                  <a:chExt cx="268941" cy="268941"/>
                </a:xfrm>
              </p:grpSpPr>
              <p:cxnSp>
                <p:nvCxnSpPr>
                  <p:cNvPr id="595" name="Straight Connector 594">
                    <a:extLst>
                      <a:ext uri="{FF2B5EF4-FFF2-40B4-BE49-F238E27FC236}">
                        <a16:creationId xmlns:a16="http://schemas.microsoft.com/office/drawing/2014/main" id="{43A80C11-06E9-DD1E-12C7-193CE358230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96" name="Straight Connector 595">
                    <a:extLst>
                      <a:ext uri="{FF2B5EF4-FFF2-40B4-BE49-F238E27FC236}">
                        <a16:creationId xmlns:a16="http://schemas.microsoft.com/office/drawing/2014/main" id="{7C0B746B-0C6D-6B68-0FAA-52C4DFF9A676}"/>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80" name="Group 579">
                  <a:extLst>
                    <a:ext uri="{FF2B5EF4-FFF2-40B4-BE49-F238E27FC236}">
                      <a16:creationId xmlns:a16="http://schemas.microsoft.com/office/drawing/2014/main" id="{1C428F7C-0A68-B145-EB86-747A844D57F0}"/>
                    </a:ext>
                  </a:extLst>
                </p:cNvPr>
                <p:cNvGrpSpPr>
                  <a:grpSpLocks noChangeAspect="1"/>
                </p:cNvGrpSpPr>
                <p:nvPr/>
              </p:nvGrpSpPr>
              <p:grpSpPr>
                <a:xfrm>
                  <a:off x="9582470" y="4554539"/>
                  <a:ext cx="91440" cy="91440"/>
                  <a:chOff x="2950579" y="152400"/>
                  <a:chExt cx="268941" cy="268941"/>
                </a:xfrm>
              </p:grpSpPr>
              <p:cxnSp>
                <p:nvCxnSpPr>
                  <p:cNvPr id="593" name="Straight Connector 592">
                    <a:extLst>
                      <a:ext uri="{FF2B5EF4-FFF2-40B4-BE49-F238E27FC236}">
                        <a16:creationId xmlns:a16="http://schemas.microsoft.com/office/drawing/2014/main" id="{86F78984-1A3D-574E-6935-67B367B61ECA}"/>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94" name="Straight Connector 593">
                    <a:extLst>
                      <a:ext uri="{FF2B5EF4-FFF2-40B4-BE49-F238E27FC236}">
                        <a16:creationId xmlns:a16="http://schemas.microsoft.com/office/drawing/2014/main" id="{42621162-B499-583E-9C17-4D657ADB130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81" name="Group 580">
                  <a:extLst>
                    <a:ext uri="{FF2B5EF4-FFF2-40B4-BE49-F238E27FC236}">
                      <a16:creationId xmlns:a16="http://schemas.microsoft.com/office/drawing/2014/main" id="{E6B5C9EF-A508-0C95-C961-E0856F0AC7E8}"/>
                    </a:ext>
                  </a:extLst>
                </p:cNvPr>
                <p:cNvGrpSpPr>
                  <a:grpSpLocks noChangeAspect="1"/>
                </p:cNvGrpSpPr>
                <p:nvPr/>
              </p:nvGrpSpPr>
              <p:grpSpPr>
                <a:xfrm>
                  <a:off x="9644383" y="4554539"/>
                  <a:ext cx="91440" cy="91440"/>
                  <a:chOff x="2950579" y="152400"/>
                  <a:chExt cx="268941" cy="268941"/>
                </a:xfrm>
              </p:grpSpPr>
              <p:cxnSp>
                <p:nvCxnSpPr>
                  <p:cNvPr id="591" name="Straight Connector 590">
                    <a:extLst>
                      <a:ext uri="{FF2B5EF4-FFF2-40B4-BE49-F238E27FC236}">
                        <a16:creationId xmlns:a16="http://schemas.microsoft.com/office/drawing/2014/main" id="{686567D8-080D-A44D-E832-D22B308085EA}"/>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92" name="Straight Connector 591">
                    <a:extLst>
                      <a:ext uri="{FF2B5EF4-FFF2-40B4-BE49-F238E27FC236}">
                        <a16:creationId xmlns:a16="http://schemas.microsoft.com/office/drawing/2014/main" id="{4A56015A-6080-A822-628A-72D75443CAE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82" name="Group 581">
                  <a:extLst>
                    <a:ext uri="{FF2B5EF4-FFF2-40B4-BE49-F238E27FC236}">
                      <a16:creationId xmlns:a16="http://schemas.microsoft.com/office/drawing/2014/main" id="{E7AEBEF7-D314-6952-E853-2271D7BD03BE}"/>
                    </a:ext>
                  </a:extLst>
                </p:cNvPr>
                <p:cNvGrpSpPr>
                  <a:grpSpLocks noChangeAspect="1"/>
                </p:cNvGrpSpPr>
                <p:nvPr/>
              </p:nvGrpSpPr>
              <p:grpSpPr>
                <a:xfrm>
                  <a:off x="11749408" y="4554539"/>
                  <a:ext cx="91440" cy="91440"/>
                  <a:chOff x="2950579" y="152400"/>
                  <a:chExt cx="268941" cy="268941"/>
                </a:xfrm>
              </p:grpSpPr>
              <p:cxnSp>
                <p:nvCxnSpPr>
                  <p:cNvPr id="589" name="Straight Connector 588">
                    <a:extLst>
                      <a:ext uri="{FF2B5EF4-FFF2-40B4-BE49-F238E27FC236}">
                        <a16:creationId xmlns:a16="http://schemas.microsoft.com/office/drawing/2014/main" id="{BEC6F06D-FB50-E814-879F-33E9854D73CF}"/>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90" name="Straight Connector 589">
                    <a:extLst>
                      <a:ext uri="{FF2B5EF4-FFF2-40B4-BE49-F238E27FC236}">
                        <a16:creationId xmlns:a16="http://schemas.microsoft.com/office/drawing/2014/main" id="{D108BA70-6E9E-8B06-EEFA-CCDC32B4405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83" name="Group 582">
                  <a:extLst>
                    <a:ext uri="{FF2B5EF4-FFF2-40B4-BE49-F238E27FC236}">
                      <a16:creationId xmlns:a16="http://schemas.microsoft.com/office/drawing/2014/main" id="{73FC23A9-BC7B-DEDB-0AE2-BDC05AADB623}"/>
                    </a:ext>
                  </a:extLst>
                </p:cNvPr>
                <p:cNvGrpSpPr>
                  <a:grpSpLocks noChangeAspect="1"/>
                </p:cNvGrpSpPr>
                <p:nvPr/>
              </p:nvGrpSpPr>
              <p:grpSpPr>
                <a:xfrm>
                  <a:off x="11816083" y="4554539"/>
                  <a:ext cx="91440" cy="91440"/>
                  <a:chOff x="2950579" y="152400"/>
                  <a:chExt cx="268941" cy="268941"/>
                </a:xfrm>
              </p:grpSpPr>
              <p:cxnSp>
                <p:nvCxnSpPr>
                  <p:cNvPr id="587" name="Straight Connector 586">
                    <a:extLst>
                      <a:ext uri="{FF2B5EF4-FFF2-40B4-BE49-F238E27FC236}">
                        <a16:creationId xmlns:a16="http://schemas.microsoft.com/office/drawing/2014/main" id="{35995DFD-6776-D983-4550-B86CCCCA0C48}"/>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020E0B77-F66E-0E9D-806F-8640805A0C6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84" name="Group 583">
                  <a:extLst>
                    <a:ext uri="{FF2B5EF4-FFF2-40B4-BE49-F238E27FC236}">
                      <a16:creationId xmlns:a16="http://schemas.microsoft.com/office/drawing/2014/main" id="{638CF259-ED1E-1F3F-15AC-643F255DCF55}"/>
                    </a:ext>
                  </a:extLst>
                </p:cNvPr>
                <p:cNvGrpSpPr>
                  <a:grpSpLocks noChangeAspect="1"/>
                </p:cNvGrpSpPr>
                <p:nvPr/>
              </p:nvGrpSpPr>
              <p:grpSpPr>
                <a:xfrm>
                  <a:off x="11857358" y="4554539"/>
                  <a:ext cx="91440" cy="91440"/>
                  <a:chOff x="2950579" y="152400"/>
                  <a:chExt cx="268941" cy="268941"/>
                </a:xfrm>
              </p:grpSpPr>
              <p:cxnSp>
                <p:nvCxnSpPr>
                  <p:cNvPr id="585" name="Straight Connector 584">
                    <a:extLst>
                      <a:ext uri="{FF2B5EF4-FFF2-40B4-BE49-F238E27FC236}">
                        <a16:creationId xmlns:a16="http://schemas.microsoft.com/office/drawing/2014/main" id="{9FB2A0B4-51BC-E2D6-066A-5DE1E81107A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8647D6FE-B7E9-DE03-8180-474BBBE3950C}"/>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pSp>
        <p:nvGrpSpPr>
          <p:cNvPr id="731" name="Group 730">
            <a:extLst>
              <a:ext uri="{FF2B5EF4-FFF2-40B4-BE49-F238E27FC236}">
                <a16:creationId xmlns:a16="http://schemas.microsoft.com/office/drawing/2014/main" id="{128E58E8-39EF-3FE1-D4FB-3B12EF7F3544}"/>
              </a:ext>
            </a:extLst>
          </p:cNvPr>
          <p:cNvGrpSpPr>
            <a:grpSpLocks noChangeAspect="1"/>
          </p:cNvGrpSpPr>
          <p:nvPr/>
        </p:nvGrpSpPr>
        <p:grpSpPr>
          <a:xfrm>
            <a:off x="837595" y="3383240"/>
            <a:ext cx="4410679" cy="1617428"/>
            <a:chOff x="837595" y="3462751"/>
            <a:chExt cx="4410679" cy="1617428"/>
          </a:xfrm>
        </p:grpSpPr>
        <p:grpSp>
          <p:nvGrpSpPr>
            <p:cNvPr id="732" name="Group 731">
              <a:extLst>
                <a:ext uri="{FF2B5EF4-FFF2-40B4-BE49-F238E27FC236}">
                  <a16:creationId xmlns:a16="http://schemas.microsoft.com/office/drawing/2014/main" id="{7F1553CF-6F93-FC0C-B2DF-234C1029677F}"/>
                </a:ext>
              </a:extLst>
            </p:cNvPr>
            <p:cNvGrpSpPr/>
            <p:nvPr/>
          </p:nvGrpSpPr>
          <p:grpSpPr>
            <a:xfrm>
              <a:off x="1300162" y="4104350"/>
              <a:ext cx="1745456" cy="585216"/>
              <a:chOff x="1300162" y="1949696"/>
              <a:chExt cx="1745456" cy="585216"/>
            </a:xfrm>
          </p:grpSpPr>
          <p:cxnSp>
            <p:nvCxnSpPr>
              <p:cNvPr id="925" name="Straight Connector 924">
                <a:extLst>
                  <a:ext uri="{FF2B5EF4-FFF2-40B4-BE49-F238E27FC236}">
                    <a16:creationId xmlns:a16="http://schemas.microsoft.com/office/drawing/2014/main" id="{E081E79B-1837-D5B7-123C-13007FDCBDE3}"/>
                  </a:ext>
                </a:extLst>
              </p:cNvPr>
              <p:cNvCxnSpPr>
                <a:cxnSpLocks/>
              </p:cNvCxnSpPr>
              <p:nvPr/>
            </p:nvCxnSpPr>
            <p:spPr>
              <a:xfrm>
                <a:off x="1300162" y="1952625"/>
                <a:ext cx="1743076"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26" name="Straight Connector 925">
                <a:extLst>
                  <a:ext uri="{FF2B5EF4-FFF2-40B4-BE49-F238E27FC236}">
                    <a16:creationId xmlns:a16="http://schemas.microsoft.com/office/drawing/2014/main" id="{7B91CB43-5AC9-FB50-293A-B326A72FAB04}"/>
                  </a:ext>
                </a:extLst>
              </p:cNvPr>
              <p:cNvCxnSpPr>
                <a:cxnSpLocks/>
              </p:cNvCxnSpPr>
              <p:nvPr/>
            </p:nvCxnSpPr>
            <p:spPr>
              <a:xfrm>
                <a:off x="2384196"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27" name="Straight Connector 926">
                <a:extLst>
                  <a:ext uri="{FF2B5EF4-FFF2-40B4-BE49-F238E27FC236}">
                    <a16:creationId xmlns:a16="http://schemas.microsoft.com/office/drawing/2014/main" id="{BC587322-8C3A-7021-81AB-4AC906CE8824}"/>
                  </a:ext>
                </a:extLst>
              </p:cNvPr>
              <p:cNvCxnSpPr>
                <a:cxnSpLocks/>
              </p:cNvCxnSpPr>
              <p:nvPr/>
            </p:nvCxnSpPr>
            <p:spPr>
              <a:xfrm>
                <a:off x="3043802"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33" name="Group 732">
              <a:extLst>
                <a:ext uri="{FF2B5EF4-FFF2-40B4-BE49-F238E27FC236}">
                  <a16:creationId xmlns:a16="http://schemas.microsoft.com/office/drawing/2014/main" id="{E25824B3-2F51-13DC-7319-5843B2762C3D}"/>
                </a:ext>
              </a:extLst>
            </p:cNvPr>
            <p:cNvGrpSpPr/>
            <p:nvPr/>
          </p:nvGrpSpPr>
          <p:grpSpPr>
            <a:xfrm>
              <a:off x="837595" y="3462751"/>
              <a:ext cx="4410679" cy="1617428"/>
              <a:chOff x="837595" y="1305717"/>
              <a:chExt cx="4410679" cy="1617428"/>
            </a:xfrm>
          </p:grpSpPr>
          <p:sp>
            <p:nvSpPr>
              <p:cNvPr id="877" name="TextBox 876">
                <a:extLst>
                  <a:ext uri="{FF2B5EF4-FFF2-40B4-BE49-F238E27FC236}">
                    <a16:creationId xmlns:a16="http://schemas.microsoft.com/office/drawing/2014/main" id="{2996637D-4065-5276-B6C6-366AC6CF3D79}"/>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878" name="TextBox 877">
                <a:extLst>
                  <a:ext uri="{FF2B5EF4-FFF2-40B4-BE49-F238E27FC236}">
                    <a16:creationId xmlns:a16="http://schemas.microsoft.com/office/drawing/2014/main" id="{772D93DE-7A68-88D9-4C7C-885E2AE49225}"/>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879" name="TextBox 878">
                <a:extLst>
                  <a:ext uri="{FF2B5EF4-FFF2-40B4-BE49-F238E27FC236}">
                    <a16:creationId xmlns:a16="http://schemas.microsoft.com/office/drawing/2014/main" id="{2D383049-4117-5665-8965-3DC14E7A55DF}"/>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880" name="TextBox 879">
                <a:extLst>
                  <a:ext uri="{FF2B5EF4-FFF2-40B4-BE49-F238E27FC236}">
                    <a16:creationId xmlns:a16="http://schemas.microsoft.com/office/drawing/2014/main" id="{41799BAA-781E-97AA-2130-FA10403C8934}"/>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881" name="TextBox 880">
                <a:extLst>
                  <a:ext uri="{FF2B5EF4-FFF2-40B4-BE49-F238E27FC236}">
                    <a16:creationId xmlns:a16="http://schemas.microsoft.com/office/drawing/2014/main" id="{077EE3FB-4032-26AA-166E-3371BE9E34A4}"/>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882" name="TextBox 881">
                <a:extLst>
                  <a:ext uri="{FF2B5EF4-FFF2-40B4-BE49-F238E27FC236}">
                    <a16:creationId xmlns:a16="http://schemas.microsoft.com/office/drawing/2014/main" id="{4A738351-FB2D-1C69-AC65-A06D957C92C1}"/>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883" name="TextBox 882">
                <a:extLst>
                  <a:ext uri="{FF2B5EF4-FFF2-40B4-BE49-F238E27FC236}">
                    <a16:creationId xmlns:a16="http://schemas.microsoft.com/office/drawing/2014/main" id="{7C7B7E2B-0C5B-F539-E57C-AA0045B4C89C}"/>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884" name="TextBox 883">
                <a:extLst>
                  <a:ext uri="{FF2B5EF4-FFF2-40B4-BE49-F238E27FC236}">
                    <a16:creationId xmlns:a16="http://schemas.microsoft.com/office/drawing/2014/main" id="{3D383E33-046B-A02A-550A-BBD4FD887A5E}"/>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885" name="TextBox 884">
                <a:extLst>
                  <a:ext uri="{FF2B5EF4-FFF2-40B4-BE49-F238E27FC236}">
                    <a16:creationId xmlns:a16="http://schemas.microsoft.com/office/drawing/2014/main" id="{F7C105CC-14F3-F840-EAB1-E1FD9E8605C8}"/>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886" name="TextBox 885">
                <a:extLst>
                  <a:ext uri="{FF2B5EF4-FFF2-40B4-BE49-F238E27FC236}">
                    <a16:creationId xmlns:a16="http://schemas.microsoft.com/office/drawing/2014/main" id="{45ACA8AC-8B10-6C33-78B1-B6BA2AAD9FAD}"/>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887" name="TextBox 886">
                <a:extLst>
                  <a:ext uri="{FF2B5EF4-FFF2-40B4-BE49-F238E27FC236}">
                    <a16:creationId xmlns:a16="http://schemas.microsoft.com/office/drawing/2014/main" id="{161EB4E4-38B9-87E8-EC43-1147EF03C1AE}"/>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888" name="TextBox 887">
                <a:extLst>
                  <a:ext uri="{FF2B5EF4-FFF2-40B4-BE49-F238E27FC236}">
                    <a16:creationId xmlns:a16="http://schemas.microsoft.com/office/drawing/2014/main" id="{AC3BC6C7-B391-B128-12A3-7E8C6DA4C9F2}"/>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889" name="TextBox 888">
                <a:extLst>
                  <a:ext uri="{FF2B5EF4-FFF2-40B4-BE49-F238E27FC236}">
                    <a16:creationId xmlns:a16="http://schemas.microsoft.com/office/drawing/2014/main" id="{411B4231-8EC5-27D3-1E71-56E23B82F6E0}"/>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890" name="TextBox 889">
                <a:extLst>
                  <a:ext uri="{FF2B5EF4-FFF2-40B4-BE49-F238E27FC236}">
                    <a16:creationId xmlns:a16="http://schemas.microsoft.com/office/drawing/2014/main" id="{D540B4AE-00B2-D923-07DC-3C98EBC08813}"/>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891" name="TextBox 890">
                <a:extLst>
                  <a:ext uri="{FF2B5EF4-FFF2-40B4-BE49-F238E27FC236}">
                    <a16:creationId xmlns:a16="http://schemas.microsoft.com/office/drawing/2014/main" id="{2B166EEF-075D-C139-0F45-B348B32AF034}"/>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892" name="TextBox 891">
                <a:extLst>
                  <a:ext uri="{FF2B5EF4-FFF2-40B4-BE49-F238E27FC236}">
                    <a16:creationId xmlns:a16="http://schemas.microsoft.com/office/drawing/2014/main" id="{732CEBB2-6421-4C96-9EC9-CFBC200BC7D1}"/>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893" name="TextBox 892">
                <a:extLst>
                  <a:ext uri="{FF2B5EF4-FFF2-40B4-BE49-F238E27FC236}">
                    <a16:creationId xmlns:a16="http://schemas.microsoft.com/office/drawing/2014/main" id="{38255DEC-8549-3910-0655-67084BB46EF5}"/>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894" name="TextBox 893">
                <a:extLst>
                  <a:ext uri="{FF2B5EF4-FFF2-40B4-BE49-F238E27FC236}">
                    <a16:creationId xmlns:a16="http://schemas.microsoft.com/office/drawing/2014/main" id="{DC7BC9D0-A768-F031-2154-1AE9B3E5C5C7}"/>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895" name="TextBox 894">
                <a:extLst>
                  <a:ext uri="{FF2B5EF4-FFF2-40B4-BE49-F238E27FC236}">
                    <a16:creationId xmlns:a16="http://schemas.microsoft.com/office/drawing/2014/main" id="{D3A04508-73F6-8B3D-B916-F17C4BA26B50}"/>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896" name="TextBox 895">
                <a:extLst>
                  <a:ext uri="{FF2B5EF4-FFF2-40B4-BE49-F238E27FC236}">
                    <a16:creationId xmlns:a16="http://schemas.microsoft.com/office/drawing/2014/main" id="{A4CE963C-C2D3-4404-F46A-24B8A4262640}"/>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897" name="TextBox 896">
                <a:extLst>
                  <a:ext uri="{FF2B5EF4-FFF2-40B4-BE49-F238E27FC236}">
                    <a16:creationId xmlns:a16="http://schemas.microsoft.com/office/drawing/2014/main" id="{08937006-9D20-69A3-E420-B0EED6C0FC56}"/>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898" name="TextBox 897">
                <a:extLst>
                  <a:ext uri="{FF2B5EF4-FFF2-40B4-BE49-F238E27FC236}">
                    <a16:creationId xmlns:a16="http://schemas.microsoft.com/office/drawing/2014/main" id="{37D9F64F-1F51-2B01-74DF-C33AA7F3640A}"/>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899" name="TextBox 898">
                <a:extLst>
                  <a:ext uri="{FF2B5EF4-FFF2-40B4-BE49-F238E27FC236}">
                    <a16:creationId xmlns:a16="http://schemas.microsoft.com/office/drawing/2014/main" id="{78433A97-0034-356D-AAC8-9282652E6D91}"/>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900" name="TextBox 899">
                <a:extLst>
                  <a:ext uri="{FF2B5EF4-FFF2-40B4-BE49-F238E27FC236}">
                    <a16:creationId xmlns:a16="http://schemas.microsoft.com/office/drawing/2014/main" id="{4D5CC28B-9E27-5244-9184-3BE27A64A790}"/>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901" name="Group 900">
                <a:extLst>
                  <a:ext uri="{FF2B5EF4-FFF2-40B4-BE49-F238E27FC236}">
                    <a16:creationId xmlns:a16="http://schemas.microsoft.com/office/drawing/2014/main" id="{7DAD8BF5-6F1D-63CB-25C9-8EA0B4DBB022}"/>
                  </a:ext>
                </a:extLst>
              </p:cNvPr>
              <p:cNvGrpSpPr/>
              <p:nvPr/>
            </p:nvGrpSpPr>
            <p:grpSpPr>
              <a:xfrm>
                <a:off x="1264635" y="1363185"/>
                <a:ext cx="3914292" cy="1214638"/>
                <a:chOff x="1264635" y="1363185"/>
                <a:chExt cx="3914292" cy="1214638"/>
              </a:xfrm>
            </p:grpSpPr>
            <p:sp>
              <p:nvSpPr>
                <p:cNvPr id="902" name="Freeform: Shape 901">
                  <a:extLst>
                    <a:ext uri="{FF2B5EF4-FFF2-40B4-BE49-F238E27FC236}">
                      <a16:creationId xmlns:a16="http://schemas.microsoft.com/office/drawing/2014/main" id="{F027EFF0-DEDF-D438-4190-03BBB2FDF7A0}"/>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903" name="Straight Connector 902">
                  <a:extLst>
                    <a:ext uri="{FF2B5EF4-FFF2-40B4-BE49-F238E27FC236}">
                      <a16:creationId xmlns:a16="http://schemas.microsoft.com/office/drawing/2014/main" id="{C75AF017-AD6F-06F9-AD03-7D272A3F55F7}"/>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4" name="Straight Connector 903">
                  <a:extLst>
                    <a:ext uri="{FF2B5EF4-FFF2-40B4-BE49-F238E27FC236}">
                      <a16:creationId xmlns:a16="http://schemas.microsoft.com/office/drawing/2014/main" id="{EE7DF45A-6337-84FC-FF1B-A43836C87FF2}"/>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5" name="Straight Connector 904">
                  <a:extLst>
                    <a:ext uri="{FF2B5EF4-FFF2-40B4-BE49-F238E27FC236}">
                      <a16:creationId xmlns:a16="http://schemas.microsoft.com/office/drawing/2014/main" id="{0651602D-CD58-0D36-D43D-889BCD845662}"/>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6" name="Straight Connector 905">
                  <a:extLst>
                    <a:ext uri="{FF2B5EF4-FFF2-40B4-BE49-F238E27FC236}">
                      <a16:creationId xmlns:a16="http://schemas.microsoft.com/office/drawing/2014/main" id="{B45115F9-A814-0D2C-D6E7-4FBB1E7AABAF}"/>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7" name="Straight Connector 906">
                  <a:extLst>
                    <a:ext uri="{FF2B5EF4-FFF2-40B4-BE49-F238E27FC236}">
                      <a16:creationId xmlns:a16="http://schemas.microsoft.com/office/drawing/2014/main" id="{397545F0-E320-87ED-EB77-EBC972793E3F}"/>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8" name="Straight Connector 907">
                  <a:extLst>
                    <a:ext uri="{FF2B5EF4-FFF2-40B4-BE49-F238E27FC236}">
                      <a16:creationId xmlns:a16="http://schemas.microsoft.com/office/drawing/2014/main" id="{87A538D4-4437-E6D4-A076-2925F11F6EC6}"/>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9" name="Straight Connector 908">
                  <a:extLst>
                    <a:ext uri="{FF2B5EF4-FFF2-40B4-BE49-F238E27FC236}">
                      <a16:creationId xmlns:a16="http://schemas.microsoft.com/office/drawing/2014/main" id="{B99CDFD6-4F4C-5F7E-A0B8-EE43A4ADA00E}"/>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0" name="Straight Connector 909">
                  <a:extLst>
                    <a:ext uri="{FF2B5EF4-FFF2-40B4-BE49-F238E27FC236}">
                      <a16:creationId xmlns:a16="http://schemas.microsoft.com/office/drawing/2014/main" id="{47CCD74C-FCB0-C3EE-4148-A10B48F9EB0D}"/>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1" name="Straight Connector 910">
                  <a:extLst>
                    <a:ext uri="{FF2B5EF4-FFF2-40B4-BE49-F238E27FC236}">
                      <a16:creationId xmlns:a16="http://schemas.microsoft.com/office/drawing/2014/main" id="{55ABF417-A4D4-B361-C3A9-D3D8E3490EFB}"/>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2" name="Straight Connector 911">
                  <a:extLst>
                    <a:ext uri="{FF2B5EF4-FFF2-40B4-BE49-F238E27FC236}">
                      <a16:creationId xmlns:a16="http://schemas.microsoft.com/office/drawing/2014/main" id="{4B52218C-3FF0-0303-D099-C8E216EDAE0D}"/>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3" name="Straight Connector 912">
                  <a:extLst>
                    <a:ext uri="{FF2B5EF4-FFF2-40B4-BE49-F238E27FC236}">
                      <a16:creationId xmlns:a16="http://schemas.microsoft.com/office/drawing/2014/main" id="{4C2E3E81-0592-2DA0-4686-E7A598B61808}"/>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4" name="Straight Connector 913">
                  <a:extLst>
                    <a:ext uri="{FF2B5EF4-FFF2-40B4-BE49-F238E27FC236}">
                      <a16:creationId xmlns:a16="http://schemas.microsoft.com/office/drawing/2014/main" id="{0E3F6045-835A-A543-C9FB-EAA4BEC7D000}"/>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5" name="Straight Connector 914">
                  <a:extLst>
                    <a:ext uri="{FF2B5EF4-FFF2-40B4-BE49-F238E27FC236}">
                      <a16:creationId xmlns:a16="http://schemas.microsoft.com/office/drawing/2014/main" id="{0D0AE89D-9E60-6A81-87B5-F7504210121E}"/>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6" name="Straight Connector 915">
                  <a:extLst>
                    <a:ext uri="{FF2B5EF4-FFF2-40B4-BE49-F238E27FC236}">
                      <a16:creationId xmlns:a16="http://schemas.microsoft.com/office/drawing/2014/main" id="{77878D99-3762-16B4-D0C3-04BE3BADDF1E}"/>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7" name="Straight Connector 916">
                  <a:extLst>
                    <a:ext uri="{FF2B5EF4-FFF2-40B4-BE49-F238E27FC236}">
                      <a16:creationId xmlns:a16="http://schemas.microsoft.com/office/drawing/2014/main" id="{1E45A5EA-97EC-9809-0093-7CDA0F4933AA}"/>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8" name="Straight Connector 917">
                  <a:extLst>
                    <a:ext uri="{FF2B5EF4-FFF2-40B4-BE49-F238E27FC236}">
                      <a16:creationId xmlns:a16="http://schemas.microsoft.com/office/drawing/2014/main" id="{6A516443-380D-5BDE-74A7-E1CBC84DCC61}"/>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9" name="Straight Connector 918">
                  <a:extLst>
                    <a:ext uri="{FF2B5EF4-FFF2-40B4-BE49-F238E27FC236}">
                      <a16:creationId xmlns:a16="http://schemas.microsoft.com/office/drawing/2014/main" id="{C1625E57-35EB-6C47-0CA8-1609644192CC}"/>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0" name="Straight Connector 919">
                  <a:extLst>
                    <a:ext uri="{FF2B5EF4-FFF2-40B4-BE49-F238E27FC236}">
                      <a16:creationId xmlns:a16="http://schemas.microsoft.com/office/drawing/2014/main" id="{7041746E-A6ED-B468-0AC4-584BE29AE39D}"/>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1" name="Straight Connector 920">
                  <a:extLst>
                    <a:ext uri="{FF2B5EF4-FFF2-40B4-BE49-F238E27FC236}">
                      <a16:creationId xmlns:a16="http://schemas.microsoft.com/office/drawing/2014/main" id="{E7976CE0-10B2-63EB-4B73-B841451A0D57}"/>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2" name="Straight Connector 921">
                  <a:extLst>
                    <a:ext uri="{FF2B5EF4-FFF2-40B4-BE49-F238E27FC236}">
                      <a16:creationId xmlns:a16="http://schemas.microsoft.com/office/drawing/2014/main" id="{E7C1F8EB-C21B-2376-8F02-387EB220C449}"/>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3" name="Straight Connector 922">
                  <a:extLst>
                    <a:ext uri="{FF2B5EF4-FFF2-40B4-BE49-F238E27FC236}">
                      <a16:creationId xmlns:a16="http://schemas.microsoft.com/office/drawing/2014/main" id="{8399DD0E-13F9-4C52-7122-7671982EC5A4}"/>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4" name="Straight Connector 923">
                  <a:extLst>
                    <a:ext uri="{FF2B5EF4-FFF2-40B4-BE49-F238E27FC236}">
                      <a16:creationId xmlns:a16="http://schemas.microsoft.com/office/drawing/2014/main" id="{87D3FEDA-7169-558E-388E-7157ACAEC895}"/>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734" name="Group 733">
              <a:extLst>
                <a:ext uri="{FF2B5EF4-FFF2-40B4-BE49-F238E27FC236}">
                  <a16:creationId xmlns:a16="http://schemas.microsoft.com/office/drawing/2014/main" id="{7D02E7DE-FD30-E8D7-D667-E3727BB98777}"/>
                </a:ext>
              </a:extLst>
            </p:cNvPr>
            <p:cNvGrpSpPr>
              <a:grpSpLocks noChangeAspect="1"/>
            </p:cNvGrpSpPr>
            <p:nvPr/>
          </p:nvGrpSpPr>
          <p:grpSpPr>
            <a:xfrm>
              <a:off x="1300480" y="3523797"/>
              <a:ext cx="2827019" cy="1081542"/>
              <a:chOff x="490538" y="1514475"/>
              <a:chExt cx="10913744" cy="4203855"/>
            </a:xfrm>
          </p:grpSpPr>
          <p:grpSp>
            <p:nvGrpSpPr>
              <p:cNvPr id="831" name="Group 830">
                <a:extLst>
                  <a:ext uri="{FF2B5EF4-FFF2-40B4-BE49-F238E27FC236}">
                    <a16:creationId xmlns:a16="http://schemas.microsoft.com/office/drawing/2014/main" id="{C8EB7B44-FDBC-B3D8-F55E-CA359002193A}"/>
                  </a:ext>
                </a:extLst>
              </p:cNvPr>
              <p:cNvGrpSpPr/>
              <p:nvPr/>
            </p:nvGrpSpPr>
            <p:grpSpPr>
              <a:xfrm>
                <a:off x="490538" y="1514475"/>
                <a:ext cx="10868025" cy="4157663"/>
                <a:chOff x="490538" y="1514475"/>
                <a:chExt cx="10868025" cy="4157663"/>
              </a:xfrm>
            </p:grpSpPr>
            <p:sp>
              <p:nvSpPr>
                <p:cNvPr id="875" name="Freeform: Shape 874">
                  <a:extLst>
                    <a:ext uri="{FF2B5EF4-FFF2-40B4-BE49-F238E27FC236}">
                      <a16:creationId xmlns:a16="http://schemas.microsoft.com/office/drawing/2014/main" id="{27FA480B-EFD0-8536-5525-EFC3957402BC}"/>
                    </a:ext>
                  </a:extLst>
                </p:cNvPr>
                <p:cNvSpPr/>
                <p:nvPr/>
              </p:nvSpPr>
              <p:spPr>
                <a:xfrm>
                  <a:off x="490538" y="1514475"/>
                  <a:ext cx="6448425" cy="3348038"/>
                </a:xfrm>
                <a:custGeom>
                  <a:avLst/>
                  <a:gdLst>
                    <a:gd name="csX0" fmla="*/ 0 w 6448425"/>
                    <a:gd name="csY0" fmla="*/ 0 h 3348038"/>
                    <a:gd name="csX1" fmla="*/ 638175 w 6448425"/>
                    <a:gd name="csY1" fmla="*/ 0 h 3348038"/>
                    <a:gd name="csX2" fmla="*/ 638175 w 6448425"/>
                    <a:gd name="csY2" fmla="*/ 95250 h 3348038"/>
                    <a:gd name="csX3" fmla="*/ 900112 w 6448425"/>
                    <a:gd name="csY3" fmla="*/ 95250 h 3348038"/>
                    <a:gd name="csX4" fmla="*/ 900112 w 6448425"/>
                    <a:gd name="csY4" fmla="*/ 271463 h 3348038"/>
                    <a:gd name="csX5" fmla="*/ 923925 w 6448425"/>
                    <a:gd name="csY5" fmla="*/ 271463 h 3348038"/>
                    <a:gd name="csX6" fmla="*/ 923925 w 6448425"/>
                    <a:gd name="csY6" fmla="*/ 547688 h 3348038"/>
                    <a:gd name="csX7" fmla="*/ 1042987 w 6448425"/>
                    <a:gd name="csY7" fmla="*/ 547688 h 3348038"/>
                    <a:gd name="csX8" fmla="*/ 1042987 w 6448425"/>
                    <a:gd name="csY8" fmla="*/ 638175 h 3348038"/>
                    <a:gd name="csX9" fmla="*/ 1752600 w 6448425"/>
                    <a:gd name="csY9" fmla="*/ 638175 h 3348038"/>
                    <a:gd name="csX10" fmla="*/ 1752600 w 6448425"/>
                    <a:gd name="csY10" fmla="*/ 823913 h 3348038"/>
                    <a:gd name="csX11" fmla="*/ 1795462 w 6448425"/>
                    <a:gd name="csY11" fmla="*/ 823913 h 3348038"/>
                    <a:gd name="csX12" fmla="*/ 1795462 w 6448425"/>
                    <a:gd name="csY12" fmla="*/ 914400 h 3348038"/>
                    <a:gd name="csX13" fmla="*/ 1843087 w 6448425"/>
                    <a:gd name="csY13" fmla="*/ 914400 h 3348038"/>
                    <a:gd name="csX14" fmla="*/ 1843087 w 6448425"/>
                    <a:gd name="csY14" fmla="*/ 1100138 h 3348038"/>
                    <a:gd name="csX15" fmla="*/ 1947862 w 6448425"/>
                    <a:gd name="csY15" fmla="*/ 1100138 h 3348038"/>
                    <a:gd name="csX16" fmla="*/ 1947862 w 6448425"/>
                    <a:gd name="csY16" fmla="*/ 1195388 h 3348038"/>
                    <a:gd name="csX17" fmla="*/ 2633662 w 6448425"/>
                    <a:gd name="csY17" fmla="*/ 1195388 h 3348038"/>
                    <a:gd name="csX18" fmla="*/ 2633662 w 6448425"/>
                    <a:gd name="csY18" fmla="*/ 1285875 h 3348038"/>
                    <a:gd name="csX19" fmla="*/ 2728912 w 6448425"/>
                    <a:gd name="csY19" fmla="*/ 1285875 h 3348038"/>
                    <a:gd name="csX20" fmla="*/ 2728912 w 6448425"/>
                    <a:gd name="csY20" fmla="*/ 1371600 h 3348038"/>
                    <a:gd name="csX21" fmla="*/ 2762250 w 6448425"/>
                    <a:gd name="csY21" fmla="*/ 1371600 h 3348038"/>
                    <a:gd name="csX22" fmla="*/ 2762250 w 6448425"/>
                    <a:gd name="csY22" fmla="*/ 1462088 h 3348038"/>
                    <a:gd name="csX23" fmla="*/ 2776537 w 6448425"/>
                    <a:gd name="csY23" fmla="*/ 1462088 h 3348038"/>
                    <a:gd name="csX24" fmla="*/ 2776537 w 6448425"/>
                    <a:gd name="csY24" fmla="*/ 1657350 h 3348038"/>
                    <a:gd name="csX25" fmla="*/ 2781300 w 6448425"/>
                    <a:gd name="csY25" fmla="*/ 1662113 h 3348038"/>
                    <a:gd name="csX26" fmla="*/ 2781300 w 6448425"/>
                    <a:gd name="csY26" fmla="*/ 1762125 h 3348038"/>
                    <a:gd name="csX27" fmla="*/ 2843212 w 6448425"/>
                    <a:gd name="csY27" fmla="*/ 1762125 h 3348038"/>
                    <a:gd name="csX28" fmla="*/ 2843212 w 6448425"/>
                    <a:gd name="csY28" fmla="*/ 1847850 h 3348038"/>
                    <a:gd name="csX29" fmla="*/ 3605212 w 6448425"/>
                    <a:gd name="csY29" fmla="*/ 1847850 h 3348038"/>
                    <a:gd name="csX30" fmla="*/ 3605212 w 6448425"/>
                    <a:gd name="csY30" fmla="*/ 1957388 h 3348038"/>
                    <a:gd name="csX31" fmla="*/ 3619500 w 6448425"/>
                    <a:gd name="csY31" fmla="*/ 1957388 h 3348038"/>
                    <a:gd name="csX32" fmla="*/ 3619500 w 6448425"/>
                    <a:gd name="csY32" fmla="*/ 2047875 h 3348038"/>
                    <a:gd name="csX33" fmla="*/ 3709987 w 6448425"/>
                    <a:gd name="csY33" fmla="*/ 2047875 h 3348038"/>
                    <a:gd name="csX34" fmla="*/ 3709987 w 6448425"/>
                    <a:gd name="csY34" fmla="*/ 2166938 h 3348038"/>
                    <a:gd name="csX35" fmla="*/ 3738562 w 6448425"/>
                    <a:gd name="csY35" fmla="*/ 2166938 h 3348038"/>
                    <a:gd name="csX36" fmla="*/ 3738562 w 6448425"/>
                    <a:gd name="csY36" fmla="*/ 2266950 h 3348038"/>
                    <a:gd name="csX37" fmla="*/ 4186237 w 6448425"/>
                    <a:gd name="csY37" fmla="*/ 2266950 h 3348038"/>
                    <a:gd name="csX38" fmla="*/ 4186237 w 6448425"/>
                    <a:gd name="csY38" fmla="*/ 2371725 h 3348038"/>
                    <a:gd name="csX39" fmla="*/ 4376737 w 6448425"/>
                    <a:gd name="csY39" fmla="*/ 2371725 h 3348038"/>
                    <a:gd name="csX40" fmla="*/ 4376737 w 6448425"/>
                    <a:gd name="csY40" fmla="*/ 2471738 h 3348038"/>
                    <a:gd name="csX41" fmla="*/ 4572000 w 6448425"/>
                    <a:gd name="csY41" fmla="*/ 2471738 h 3348038"/>
                    <a:gd name="csX42" fmla="*/ 4572000 w 6448425"/>
                    <a:gd name="csY42" fmla="*/ 2571750 h 3348038"/>
                    <a:gd name="csX43" fmla="*/ 4610100 w 6448425"/>
                    <a:gd name="csY43" fmla="*/ 2571750 h 3348038"/>
                    <a:gd name="csX44" fmla="*/ 4610100 w 6448425"/>
                    <a:gd name="csY44" fmla="*/ 2690813 h 3348038"/>
                    <a:gd name="csX45" fmla="*/ 4910137 w 6448425"/>
                    <a:gd name="csY45" fmla="*/ 2690813 h 3348038"/>
                    <a:gd name="csX46" fmla="*/ 4910137 w 6448425"/>
                    <a:gd name="csY46" fmla="*/ 2809875 h 3348038"/>
                    <a:gd name="csX47" fmla="*/ 5414962 w 6448425"/>
                    <a:gd name="csY47" fmla="*/ 2809875 h 3348038"/>
                    <a:gd name="csX48" fmla="*/ 5414962 w 6448425"/>
                    <a:gd name="csY48" fmla="*/ 2928938 h 3348038"/>
                    <a:gd name="csX49" fmla="*/ 6419850 w 6448425"/>
                    <a:gd name="csY49" fmla="*/ 2928938 h 3348038"/>
                    <a:gd name="csX50" fmla="*/ 6419850 w 6448425"/>
                    <a:gd name="csY50" fmla="*/ 3138488 h 3348038"/>
                    <a:gd name="csX51" fmla="*/ 6448425 w 6448425"/>
                    <a:gd name="csY51" fmla="*/ 3138488 h 3348038"/>
                    <a:gd name="csX52" fmla="*/ 6448425 w 6448425"/>
                    <a:gd name="csY52" fmla="*/ 3348038 h 33480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6448425" h="3348038">
                      <a:moveTo>
                        <a:pt x="0" y="0"/>
                      </a:moveTo>
                      <a:lnTo>
                        <a:pt x="638175" y="0"/>
                      </a:lnTo>
                      <a:lnTo>
                        <a:pt x="638175" y="95250"/>
                      </a:lnTo>
                      <a:lnTo>
                        <a:pt x="900112" y="95250"/>
                      </a:lnTo>
                      <a:lnTo>
                        <a:pt x="900112" y="271463"/>
                      </a:lnTo>
                      <a:lnTo>
                        <a:pt x="923925" y="271463"/>
                      </a:lnTo>
                      <a:lnTo>
                        <a:pt x="923925" y="547688"/>
                      </a:lnTo>
                      <a:lnTo>
                        <a:pt x="1042987" y="547688"/>
                      </a:lnTo>
                      <a:lnTo>
                        <a:pt x="1042987" y="638175"/>
                      </a:lnTo>
                      <a:lnTo>
                        <a:pt x="1752600" y="638175"/>
                      </a:lnTo>
                      <a:lnTo>
                        <a:pt x="1752600" y="823913"/>
                      </a:lnTo>
                      <a:lnTo>
                        <a:pt x="1795462" y="823913"/>
                      </a:lnTo>
                      <a:lnTo>
                        <a:pt x="1795462" y="914400"/>
                      </a:lnTo>
                      <a:lnTo>
                        <a:pt x="1843087" y="914400"/>
                      </a:lnTo>
                      <a:lnTo>
                        <a:pt x="1843087" y="1100138"/>
                      </a:lnTo>
                      <a:lnTo>
                        <a:pt x="1947862" y="1100138"/>
                      </a:lnTo>
                      <a:lnTo>
                        <a:pt x="1947862" y="1195388"/>
                      </a:lnTo>
                      <a:lnTo>
                        <a:pt x="2633662" y="1195388"/>
                      </a:lnTo>
                      <a:lnTo>
                        <a:pt x="2633662" y="1285875"/>
                      </a:lnTo>
                      <a:lnTo>
                        <a:pt x="2728912" y="1285875"/>
                      </a:lnTo>
                      <a:lnTo>
                        <a:pt x="2728912" y="1371600"/>
                      </a:lnTo>
                      <a:lnTo>
                        <a:pt x="2762250" y="1371600"/>
                      </a:lnTo>
                      <a:lnTo>
                        <a:pt x="2762250" y="1462088"/>
                      </a:lnTo>
                      <a:lnTo>
                        <a:pt x="2776537" y="1462088"/>
                      </a:lnTo>
                      <a:lnTo>
                        <a:pt x="2776537" y="1657350"/>
                      </a:lnTo>
                      <a:lnTo>
                        <a:pt x="2781300" y="1662113"/>
                      </a:lnTo>
                      <a:lnTo>
                        <a:pt x="2781300" y="1762125"/>
                      </a:lnTo>
                      <a:lnTo>
                        <a:pt x="2843212" y="1762125"/>
                      </a:lnTo>
                      <a:lnTo>
                        <a:pt x="2843212" y="1847850"/>
                      </a:lnTo>
                      <a:lnTo>
                        <a:pt x="3605212" y="1847850"/>
                      </a:lnTo>
                      <a:lnTo>
                        <a:pt x="3605212" y="1957388"/>
                      </a:lnTo>
                      <a:lnTo>
                        <a:pt x="3619500" y="1957388"/>
                      </a:lnTo>
                      <a:lnTo>
                        <a:pt x="3619500" y="2047875"/>
                      </a:lnTo>
                      <a:lnTo>
                        <a:pt x="3709987" y="2047875"/>
                      </a:lnTo>
                      <a:lnTo>
                        <a:pt x="3709987" y="2166938"/>
                      </a:lnTo>
                      <a:lnTo>
                        <a:pt x="3738562" y="2166938"/>
                      </a:lnTo>
                      <a:lnTo>
                        <a:pt x="3738562" y="2266950"/>
                      </a:lnTo>
                      <a:lnTo>
                        <a:pt x="4186237" y="2266950"/>
                      </a:lnTo>
                      <a:lnTo>
                        <a:pt x="4186237" y="2371725"/>
                      </a:lnTo>
                      <a:lnTo>
                        <a:pt x="4376737" y="2371725"/>
                      </a:lnTo>
                      <a:lnTo>
                        <a:pt x="4376737" y="2471738"/>
                      </a:lnTo>
                      <a:lnTo>
                        <a:pt x="4572000" y="2471738"/>
                      </a:lnTo>
                      <a:lnTo>
                        <a:pt x="4572000" y="2571750"/>
                      </a:lnTo>
                      <a:lnTo>
                        <a:pt x="4610100" y="2571750"/>
                      </a:lnTo>
                      <a:lnTo>
                        <a:pt x="4610100" y="2690813"/>
                      </a:lnTo>
                      <a:lnTo>
                        <a:pt x="4910137" y="2690813"/>
                      </a:lnTo>
                      <a:lnTo>
                        <a:pt x="4910137" y="2809875"/>
                      </a:lnTo>
                      <a:lnTo>
                        <a:pt x="5414962" y="2809875"/>
                      </a:lnTo>
                      <a:lnTo>
                        <a:pt x="5414962" y="2928938"/>
                      </a:lnTo>
                      <a:lnTo>
                        <a:pt x="6419850" y="2928938"/>
                      </a:lnTo>
                      <a:lnTo>
                        <a:pt x="6419850" y="3138488"/>
                      </a:lnTo>
                      <a:lnTo>
                        <a:pt x="6448425" y="3138488"/>
                      </a:lnTo>
                      <a:lnTo>
                        <a:pt x="6448425" y="3348038"/>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76" name="Freeform: Shape 875">
                  <a:extLst>
                    <a:ext uri="{FF2B5EF4-FFF2-40B4-BE49-F238E27FC236}">
                      <a16:creationId xmlns:a16="http://schemas.microsoft.com/office/drawing/2014/main" id="{7C676172-1EB4-2B17-D666-18C8C43FB2F1}"/>
                    </a:ext>
                  </a:extLst>
                </p:cNvPr>
                <p:cNvSpPr/>
                <p:nvPr/>
              </p:nvSpPr>
              <p:spPr>
                <a:xfrm>
                  <a:off x="6938963" y="4862513"/>
                  <a:ext cx="4419600" cy="809625"/>
                </a:xfrm>
                <a:custGeom>
                  <a:avLst/>
                  <a:gdLst>
                    <a:gd name="csX0" fmla="*/ 0 w 4419600"/>
                    <a:gd name="csY0" fmla="*/ 0 h 809625"/>
                    <a:gd name="csX1" fmla="*/ 2028825 w 4419600"/>
                    <a:gd name="csY1" fmla="*/ 0 h 809625"/>
                    <a:gd name="csX2" fmla="*/ 2028825 w 4419600"/>
                    <a:gd name="csY2" fmla="*/ 395287 h 809625"/>
                    <a:gd name="csX3" fmla="*/ 2671762 w 4419600"/>
                    <a:gd name="csY3" fmla="*/ 395287 h 809625"/>
                    <a:gd name="csX4" fmla="*/ 2671762 w 4419600"/>
                    <a:gd name="csY4" fmla="*/ 809625 h 809625"/>
                    <a:gd name="csX5" fmla="*/ 4419600 w 4419600"/>
                    <a:gd name="csY5" fmla="*/ 809625 h 809625"/>
                  </a:gdLst>
                  <a:ahLst/>
                  <a:cxnLst>
                    <a:cxn ang="0">
                      <a:pos x="csX0" y="csY0"/>
                    </a:cxn>
                    <a:cxn ang="0">
                      <a:pos x="csX1" y="csY1"/>
                    </a:cxn>
                    <a:cxn ang="0">
                      <a:pos x="csX2" y="csY2"/>
                    </a:cxn>
                    <a:cxn ang="0">
                      <a:pos x="csX3" y="csY3"/>
                    </a:cxn>
                    <a:cxn ang="0">
                      <a:pos x="csX4" y="csY4"/>
                    </a:cxn>
                    <a:cxn ang="0">
                      <a:pos x="csX5" y="csY5"/>
                    </a:cxn>
                  </a:cxnLst>
                  <a:rect l="l" t="t" r="r" b="b"/>
                  <a:pathLst>
                    <a:path w="4419600" h="809625">
                      <a:moveTo>
                        <a:pt x="0" y="0"/>
                      </a:moveTo>
                      <a:lnTo>
                        <a:pt x="2028825" y="0"/>
                      </a:lnTo>
                      <a:lnTo>
                        <a:pt x="2028825" y="395287"/>
                      </a:lnTo>
                      <a:lnTo>
                        <a:pt x="2671762" y="395287"/>
                      </a:lnTo>
                      <a:lnTo>
                        <a:pt x="2671762" y="809625"/>
                      </a:lnTo>
                      <a:lnTo>
                        <a:pt x="4419600" y="809625"/>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832" name="Group 831">
                <a:extLst>
                  <a:ext uri="{FF2B5EF4-FFF2-40B4-BE49-F238E27FC236}">
                    <a16:creationId xmlns:a16="http://schemas.microsoft.com/office/drawing/2014/main" id="{FF4DE1B0-1898-1F1E-8DAB-61611D62D53B}"/>
                  </a:ext>
                </a:extLst>
              </p:cNvPr>
              <p:cNvGrpSpPr/>
              <p:nvPr/>
            </p:nvGrpSpPr>
            <p:grpSpPr>
              <a:xfrm>
                <a:off x="3126106" y="2755105"/>
                <a:ext cx="8278176" cy="2963225"/>
                <a:chOff x="3126106" y="2755105"/>
                <a:chExt cx="8278176" cy="2963225"/>
              </a:xfrm>
            </p:grpSpPr>
            <p:grpSp>
              <p:nvGrpSpPr>
                <p:cNvPr id="833" name="Group 832">
                  <a:extLst>
                    <a:ext uri="{FF2B5EF4-FFF2-40B4-BE49-F238E27FC236}">
                      <a16:creationId xmlns:a16="http://schemas.microsoft.com/office/drawing/2014/main" id="{1B978746-5F70-CE12-37F5-D5E613C2FBC9}"/>
                    </a:ext>
                  </a:extLst>
                </p:cNvPr>
                <p:cNvGrpSpPr>
                  <a:grpSpLocks noChangeAspect="1"/>
                </p:cNvGrpSpPr>
                <p:nvPr/>
              </p:nvGrpSpPr>
              <p:grpSpPr>
                <a:xfrm>
                  <a:off x="3126106" y="2755105"/>
                  <a:ext cx="91440" cy="91440"/>
                  <a:chOff x="2950579" y="152400"/>
                  <a:chExt cx="268941" cy="268941"/>
                </a:xfrm>
              </p:grpSpPr>
              <p:cxnSp>
                <p:nvCxnSpPr>
                  <p:cNvPr id="873" name="Straight Connector 872">
                    <a:extLst>
                      <a:ext uri="{FF2B5EF4-FFF2-40B4-BE49-F238E27FC236}">
                        <a16:creationId xmlns:a16="http://schemas.microsoft.com/office/drawing/2014/main" id="{DC4484BB-40ED-E2F9-5BA6-89B40CAA85A1}"/>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4" name="Straight Connector 873">
                    <a:extLst>
                      <a:ext uri="{FF2B5EF4-FFF2-40B4-BE49-F238E27FC236}">
                        <a16:creationId xmlns:a16="http://schemas.microsoft.com/office/drawing/2014/main" id="{4682DBA9-4A2D-E0F5-BF78-F1A490467355}"/>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4" name="Group 833">
                  <a:extLst>
                    <a:ext uri="{FF2B5EF4-FFF2-40B4-BE49-F238E27FC236}">
                      <a16:creationId xmlns:a16="http://schemas.microsoft.com/office/drawing/2014/main" id="{0F88B224-CB56-3E51-447A-E9D9F4EE4B50}"/>
                    </a:ext>
                  </a:extLst>
                </p:cNvPr>
                <p:cNvGrpSpPr>
                  <a:grpSpLocks noChangeAspect="1"/>
                </p:cNvGrpSpPr>
                <p:nvPr/>
              </p:nvGrpSpPr>
              <p:grpSpPr>
                <a:xfrm>
                  <a:off x="3214212" y="2931317"/>
                  <a:ext cx="91440" cy="91440"/>
                  <a:chOff x="2950579" y="152400"/>
                  <a:chExt cx="268941" cy="268941"/>
                </a:xfrm>
              </p:grpSpPr>
              <p:cxnSp>
                <p:nvCxnSpPr>
                  <p:cNvPr id="871" name="Straight Connector 870">
                    <a:extLst>
                      <a:ext uri="{FF2B5EF4-FFF2-40B4-BE49-F238E27FC236}">
                        <a16:creationId xmlns:a16="http://schemas.microsoft.com/office/drawing/2014/main" id="{6268FCE7-6E7E-E49D-2256-F69780609BFA}"/>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2" name="Straight Connector 871">
                    <a:extLst>
                      <a:ext uri="{FF2B5EF4-FFF2-40B4-BE49-F238E27FC236}">
                        <a16:creationId xmlns:a16="http://schemas.microsoft.com/office/drawing/2014/main" id="{B07FD205-A5DE-5D68-759E-B37F14336F03}"/>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5" name="Group 834">
                  <a:extLst>
                    <a:ext uri="{FF2B5EF4-FFF2-40B4-BE49-F238E27FC236}">
                      <a16:creationId xmlns:a16="http://schemas.microsoft.com/office/drawing/2014/main" id="{94C7F5E5-0E35-88E0-E87C-BC66FA5FE61A}"/>
                    </a:ext>
                  </a:extLst>
                </p:cNvPr>
                <p:cNvGrpSpPr>
                  <a:grpSpLocks noChangeAspect="1"/>
                </p:cNvGrpSpPr>
                <p:nvPr/>
              </p:nvGrpSpPr>
              <p:grpSpPr>
                <a:xfrm>
                  <a:off x="3257074" y="3231355"/>
                  <a:ext cx="91440" cy="91440"/>
                  <a:chOff x="2950579" y="152400"/>
                  <a:chExt cx="268941" cy="268941"/>
                </a:xfrm>
              </p:grpSpPr>
              <p:cxnSp>
                <p:nvCxnSpPr>
                  <p:cNvPr id="869" name="Straight Connector 868">
                    <a:extLst>
                      <a:ext uri="{FF2B5EF4-FFF2-40B4-BE49-F238E27FC236}">
                        <a16:creationId xmlns:a16="http://schemas.microsoft.com/office/drawing/2014/main" id="{F216A79E-1AB2-07DE-7E49-D522A92C073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0" name="Straight Connector 869">
                    <a:extLst>
                      <a:ext uri="{FF2B5EF4-FFF2-40B4-BE49-F238E27FC236}">
                        <a16:creationId xmlns:a16="http://schemas.microsoft.com/office/drawing/2014/main" id="{45403CAF-C32C-684E-4F01-A5074B14DB0C}"/>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6" name="Group 835">
                  <a:extLst>
                    <a:ext uri="{FF2B5EF4-FFF2-40B4-BE49-F238E27FC236}">
                      <a16:creationId xmlns:a16="http://schemas.microsoft.com/office/drawing/2014/main" id="{288FBAE0-0DBA-B63C-ADBD-8562A5EDB5C7}"/>
                    </a:ext>
                  </a:extLst>
                </p:cNvPr>
                <p:cNvGrpSpPr>
                  <a:grpSpLocks noChangeAspect="1"/>
                </p:cNvGrpSpPr>
                <p:nvPr/>
              </p:nvGrpSpPr>
              <p:grpSpPr>
                <a:xfrm>
                  <a:off x="4142899" y="3517105"/>
                  <a:ext cx="91440" cy="91440"/>
                  <a:chOff x="2950579" y="152400"/>
                  <a:chExt cx="268941" cy="268941"/>
                </a:xfrm>
              </p:grpSpPr>
              <p:cxnSp>
                <p:nvCxnSpPr>
                  <p:cNvPr id="867" name="Straight Connector 866">
                    <a:extLst>
                      <a:ext uri="{FF2B5EF4-FFF2-40B4-BE49-F238E27FC236}">
                        <a16:creationId xmlns:a16="http://schemas.microsoft.com/office/drawing/2014/main" id="{229D89D3-F5EF-FC1E-A9B8-00AD299D03AD}"/>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8" name="Straight Connector 867">
                    <a:extLst>
                      <a:ext uri="{FF2B5EF4-FFF2-40B4-BE49-F238E27FC236}">
                        <a16:creationId xmlns:a16="http://schemas.microsoft.com/office/drawing/2014/main" id="{FB63F4C4-255B-6FFC-E418-7BF65A928BE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7" name="Group 836">
                  <a:extLst>
                    <a:ext uri="{FF2B5EF4-FFF2-40B4-BE49-F238E27FC236}">
                      <a16:creationId xmlns:a16="http://schemas.microsoft.com/office/drawing/2014/main" id="{B09416D2-88D6-3130-A181-5582B5201D29}"/>
                    </a:ext>
                  </a:extLst>
                </p:cNvPr>
                <p:cNvGrpSpPr>
                  <a:grpSpLocks noChangeAspect="1"/>
                </p:cNvGrpSpPr>
                <p:nvPr/>
              </p:nvGrpSpPr>
              <p:grpSpPr>
                <a:xfrm>
                  <a:off x="5040630" y="4040979"/>
                  <a:ext cx="91440" cy="91440"/>
                  <a:chOff x="2950579" y="152400"/>
                  <a:chExt cx="268941" cy="268941"/>
                </a:xfrm>
              </p:grpSpPr>
              <p:cxnSp>
                <p:nvCxnSpPr>
                  <p:cNvPr id="865" name="Straight Connector 864">
                    <a:extLst>
                      <a:ext uri="{FF2B5EF4-FFF2-40B4-BE49-F238E27FC236}">
                        <a16:creationId xmlns:a16="http://schemas.microsoft.com/office/drawing/2014/main" id="{E19910C0-0773-5915-30E2-84F2E189893D}"/>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6" name="Straight Connector 865">
                    <a:extLst>
                      <a:ext uri="{FF2B5EF4-FFF2-40B4-BE49-F238E27FC236}">
                        <a16:creationId xmlns:a16="http://schemas.microsoft.com/office/drawing/2014/main" id="{8E35D458-5546-8E99-2746-DD6883BF7C9B}"/>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8" name="Group 837">
                  <a:extLst>
                    <a:ext uri="{FF2B5EF4-FFF2-40B4-BE49-F238E27FC236}">
                      <a16:creationId xmlns:a16="http://schemas.microsoft.com/office/drawing/2014/main" id="{F8811DCE-7F6B-BC86-5508-E2FAA7233BD0}"/>
                    </a:ext>
                  </a:extLst>
                </p:cNvPr>
                <p:cNvGrpSpPr>
                  <a:grpSpLocks noChangeAspect="1"/>
                </p:cNvGrpSpPr>
                <p:nvPr/>
              </p:nvGrpSpPr>
              <p:grpSpPr>
                <a:xfrm>
                  <a:off x="5054918" y="4160041"/>
                  <a:ext cx="91440" cy="91440"/>
                  <a:chOff x="2950579" y="152400"/>
                  <a:chExt cx="268941" cy="268941"/>
                </a:xfrm>
              </p:grpSpPr>
              <p:cxnSp>
                <p:nvCxnSpPr>
                  <p:cNvPr id="863" name="Straight Connector 862">
                    <a:extLst>
                      <a:ext uri="{FF2B5EF4-FFF2-40B4-BE49-F238E27FC236}">
                        <a16:creationId xmlns:a16="http://schemas.microsoft.com/office/drawing/2014/main" id="{E9C93981-CD29-3FE4-84F9-8741F51187F5}"/>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4" name="Straight Connector 863">
                    <a:extLst>
                      <a:ext uri="{FF2B5EF4-FFF2-40B4-BE49-F238E27FC236}">
                        <a16:creationId xmlns:a16="http://schemas.microsoft.com/office/drawing/2014/main" id="{092B4141-1540-17F4-FCF4-BF240EDBCFAC}"/>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9" name="Group 838">
                  <a:extLst>
                    <a:ext uri="{FF2B5EF4-FFF2-40B4-BE49-F238E27FC236}">
                      <a16:creationId xmlns:a16="http://schemas.microsoft.com/office/drawing/2014/main" id="{B6FFBF0B-3DE6-8DE0-0046-72F40AC7884F}"/>
                    </a:ext>
                  </a:extLst>
                </p:cNvPr>
                <p:cNvGrpSpPr>
                  <a:grpSpLocks noChangeAspect="1"/>
                </p:cNvGrpSpPr>
                <p:nvPr/>
              </p:nvGrpSpPr>
              <p:grpSpPr>
                <a:xfrm>
                  <a:off x="5733574" y="4279104"/>
                  <a:ext cx="91440" cy="91440"/>
                  <a:chOff x="2950579" y="152400"/>
                  <a:chExt cx="268941" cy="268941"/>
                </a:xfrm>
              </p:grpSpPr>
              <p:cxnSp>
                <p:nvCxnSpPr>
                  <p:cNvPr id="861" name="Straight Connector 860">
                    <a:extLst>
                      <a:ext uri="{FF2B5EF4-FFF2-40B4-BE49-F238E27FC236}">
                        <a16:creationId xmlns:a16="http://schemas.microsoft.com/office/drawing/2014/main" id="{7C82ECD5-DD5D-8D7B-1C31-9BB3CA89FD45}"/>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2" name="Straight Connector 861">
                    <a:extLst>
                      <a:ext uri="{FF2B5EF4-FFF2-40B4-BE49-F238E27FC236}">
                        <a16:creationId xmlns:a16="http://schemas.microsoft.com/office/drawing/2014/main" id="{A0F371F8-B473-D9C0-5F2F-D65030B5DD11}"/>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0" name="Group 839">
                  <a:extLst>
                    <a:ext uri="{FF2B5EF4-FFF2-40B4-BE49-F238E27FC236}">
                      <a16:creationId xmlns:a16="http://schemas.microsoft.com/office/drawing/2014/main" id="{4BB6BA3F-B152-CCD5-F680-8E0735DB54E2}"/>
                    </a:ext>
                  </a:extLst>
                </p:cNvPr>
                <p:cNvGrpSpPr>
                  <a:grpSpLocks noChangeAspect="1"/>
                </p:cNvGrpSpPr>
                <p:nvPr/>
              </p:nvGrpSpPr>
              <p:grpSpPr>
                <a:xfrm>
                  <a:off x="5874067" y="4398166"/>
                  <a:ext cx="91440" cy="91440"/>
                  <a:chOff x="2950579" y="152400"/>
                  <a:chExt cx="268941" cy="268941"/>
                </a:xfrm>
              </p:grpSpPr>
              <p:cxnSp>
                <p:nvCxnSpPr>
                  <p:cNvPr id="859" name="Straight Connector 858">
                    <a:extLst>
                      <a:ext uri="{FF2B5EF4-FFF2-40B4-BE49-F238E27FC236}">
                        <a16:creationId xmlns:a16="http://schemas.microsoft.com/office/drawing/2014/main" id="{928FE0A6-A4EF-1D42-3EFD-165621C7D142}"/>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0" name="Straight Connector 859">
                    <a:extLst>
                      <a:ext uri="{FF2B5EF4-FFF2-40B4-BE49-F238E27FC236}">
                        <a16:creationId xmlns:a16="http://schemas.microsoft.com/office/drawing/2014/main" id="{DC217FE0-3973-E576-CBE6-1E6F23137259}"/>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1" name="Group 840">
                  <a:extLst>
                    <a:ext uri="{FF2B5EF4-FFF2-40B4-BE49-F238E27FC236}">
                      <a16:creationId xmlns:a16="http://schemas.microsoft.com/office/drawing/2014/main" id="{0596B719-692A-B975-EC6E-9E9DC06E334F}"/>
                    </a:ext>
                  </a:extLst>
                </p:cNvPr>
                <p:cNvGrpSpPr>
                  <a:grpSpLocks noChangeAspect="1"/>
                </p:cNvGrpSpPr>
                <p:nvPr/>
              </p:nvGrpSpPr>
              <p:grpSpPr>
                <a:xfrm>
                  <a:off x="5940742" y="4398166"/>
                  <a:ext cx="91440" cy="91440"/>
                  <a:chOff x="2950579" y="152400"/>
                  <a:chExt cx="268941" cy="268941"/>
                </a:xfrm>
              </p:grpSpPr>
              <p:cxnSp>
                <p:nvCxnSpPr>
                  <p:cNvPr id="857" name="Straight Connector 856">
                    <a:extLst>
                      <a:ext uri="{FF2B5EF4-FFF2-40B4-BE49-F238E27FC236}">
                        <a16:creationId xmlns:a16="http://schemas.microsoft.com/office/drawing/2014/main" id="{1D4B779C-641B-F0D6-108D-C4736879FE22}"/>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8" name="Straight Connector 857">
                    <a:extLst>
                      <a:ext uri="{FF2B5EF4-FFF2-40B4-BE49-F238E27FC236}">
                        <a16:creationId xmlns:a16="http://schemas.microsoft.com/office/drawing/2014/main" id="{1AC32BA7-86B8-EF4F-B7F6-FF1CA8F72157}"/>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2" name="Group 841">
                  <a:extLst>
                    <a:ext uri="{FF2B5EF4-FFF2-40B4-BE49-F238E27FC236}">
                      <a16:creationId xmlns:a16="http://schemas.microsoft.com/office/drawing/2014/main" id="{4CDAE325-C597-E2C7-9E02-F020F58E36B6}"/>
                    </a:ext>
                  </a:extLst>
                </p:cNvPr>
                <p:cNvGrpSpPr>
                  <a:grpSpLocks noChangeAspect="1"/>
                </p:cNvGrpSpPr>
                <p:nvPr/>
              </p:nvGrpSpPr>
              <p:grpSpPr>
                <a:xfrm>
                  <a:off x="6076474" y="4398166"/>
                  <a:ext cx="91440" cy="91440"/>
                  <a:chOff x="2950579" y="152400"/>
                  <a:chExt cx="268941" cy="268941"/>
                </a:xfrm>
              </p:grpSpPr>
              <p:cxnSp>
                <p:nvCxnSpPr>
                  <p:cNvPr id="855" name="Straight Connector 854">
                    <a:extLst>
                      <a:ext uri="{FF2B5EF4-FFF2-40B4-BE49-F238E27FC236}">
                        <a16:creationId xmlns:a16="http://schemas.microsoft.com/office/drawing/2014/main" id="{3A339E15-D94C-320D-FAC1-8DB2F375FA5B}"/>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6" name="Straight Connector 855">
                    <a:extLst>
                      <a:ext uri="{FF2B5EF4-FFF2-40B4-BE49-F238E27FC236}">
                        <a16:creationId xmlns:a16="http://schemas.microsoft.com/office/drawing/2014/main" id="{7AD2EB2E-B145-0FD7-91A3-04632B15150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3" name="Group 842">
                  <a:extLst>
                    <a:ext uri="{FF2B5EF4-FFF2-40B4-BE49-F238E27FC236}">
                      <a16:creationId xmlns:a16="http://schemas.microsoft.com/office/drawing/2014/main" id="{FFF9D484-FAC2-8E7A-A180-73470087B0A2}"/>
                    </a:ext>
                  </a:extLst>
                </p:cNvPr>
                <p:cNvGrpSpPr>
                  <a:grpSpLocks noChangeAspect="1"/>
                </p:cNvGrpSpPr>
                <p:nvPr/>
              </p:nvGrpSpPr>
              <p:grpSpPr>
                <a:xfrm>
                  <a:off x="7971949" y="4817266"/>
                  <a:ext cx="91440" cy="91440"/>
                  <a:chOff x="2950579" y="152400"/>
                  <a:chExt cx="268941" cy="268941"/>
                </a:xfrm>
              </p:grpSpPr>
              <p:cxnSp>
                <p:nvCxnSpPr>
                  <p:cNvPr id="853" name="Straight Connector 852">
                    <a:extLst>
                      <a:ext uri="{FF2B5EF4-FFF2-40B4-BE49-F238E27FC236}">
                        <a16:creationId xmlns:a16="http://schemas.microsoft.com/office/drawing/2014/main" id="{4AE88FDB-0822-A6FE-B21B-23A0148A7169}"/>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4" name="Straight Connector 853">
                    <a:extLst>
                      <a:ext uri="{FF2B5EF4-FFF2-40B4-BE49-F238E27FC236}">
                        <a16:creationId xmlns:a16="http://schemas.microsoft.com/office/drawing/2014/main" id="{F749A39A-FFAD-56B6-529A-1A7323EB57FD}"/>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4" name="Group 843">
                  <a:extLst>
                    <a:ext uri="{FF2B5EF4-FFF2-40B4-BE49-F238E27FC236}">
                      <a16:creationId xmlns:a16="http://schemas.microsoft.com/office/drawing/2014/main" id="{866BC66E-D193-4254-EC51-4CC4C0A09403}"/>
                    </a:ext>
                  </a:extLst>
                </p:cNvPr>
                <p:cNvGrpSpPr>
                  <a:grpSpLocks noChangeAspect="1"/>
                </p:cNvGrpSpPr>
                <p:nvPr/>
              </p:nvGrpSpPr>
              <p:grpSpPr>
                <a:xfrm>
                  <a:off x="8005286" y="4817266"/>
                  <a:ext cx="91440" cy="91440"/>
                  <a:chOff x="2950579" y="152400"/>
                  <a:chExt cx="268941" cy="268941"/>
                </a:xfrm>
              </p:grpSpPr>
              <p:cxnSp>
                <p:nvCxnSpPr>
                  <p:cNvPr id="851" name="Straight Connector 850">
                    <a:extLst>
                      <a:ext uri="{FF2B5EF4-FFF2-40B4-BE49-F238E27FC236}">
                        <a16:creationId xmlns:a16="http://schemas.microsoft.com/office/drawing/2014/main" id="{FCD6FF2E-00B7-1DB3-2B02-BE915F3EEFCE}"/>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2" name="Straight Connector 851">
                    <a:extLst>
                      <a:ext uri="{FF2B5EF4-FFF2-40B4-BE49-F238E27FC236}">
                        <a16:creationId xmlns:a16="http://schemas.microsoft.com/office/drawing/2014/main" id="{CBDD3C8E-1644-CF19-9160-CA22C7B3B26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5" name="Group 844">
                  <a:extLst>
                    <a:ext uri="{FF2B5EF4-FFF2-40B4-BE49-F238E27FC236}">
                      <a16:creationId xmlns:a16="http://schemas.microsoft.com/office/drawing/2014/main" id="{820A8547-3610-DE1E-3D41-7C1E0F66C912}"/>
                    </a:ext>
                  </a:extLst>
                </p:cNvPr>
                <p:cNvGrpSpPr>
                  <a:grpSpLocks noChangeAspect="1"/>
                </p:cNvGrpSpPr>
                <p:nvPr/>
              </p:nvGrpSpPr>
              <p:grpSpPr>
                <a:xfrm>
                  <a:off x="8676799" y="4817266"/>
                  <a:ext cx="91440" cy="91440"/>
                  <a:chOff x="2950579" y="152400"/>
                  <a:chExt cx="268941" cy="268941"/>
                </a:xfrm>
              </p:grpSpPr>
              <p:cxnSp>
                <p:nvCxnSpPr>
                  <p:cNvPr id="849" name="Straight Connector 848">
                    <a:extLst>
                      <a:ext uri="{FF2B5EF4-FFF2-40B4-BE49-F238E27FC236}">
                        <a16:creationId xmlns:a16="http://schemas.microsoft.com/office/drawing/2014/main" id="{B9660298-24A8-1187-AFF6-6C6D1FDC419F}"/>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0" name="Straight Connector 849">
                    <a:extLst>
                      <a:ext uri="{FF2B5EF4-FFF2-40B4-BE49-F238E27FC236}">
                        <a16:creationId xmlns:a16="http://schemas.microsoft.com/office/drawing/2014/main" id="{5CC19DB6-208D-457A-FFE6-7D0FCA629B5A}"/>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6" name="Group 845">
                  <a:extLst>
                    <a:ext uri="{FF2B5EF4-FFF2-40B4-BE49-F238E27FC236}">
                      <a16:creationId xmlns:a16="http://schemas.microsoft.com/office/drawing/2014/main" id="{93264A35-2E35-86CC-9B19-8C49BD06281A}"/>
                    </a:ext>
                  </a:extLst>
                </p:cNvPr>
                <p:cNvGrpSpPr>
                  <a:grpSpLocks noChangeAspect="1"/>
                </p:cNvGrpSpPr>
                <p:nvPr/>
              </p:nvGrpSpPr>
              <p:grpSpPr>
                <a:xfrm>
                  <a:off x="11312842" y="5626890"/>
                  <a:ext cx="91440" cy="91440"/>
                  <a:chOff x="2950579" y="152400"/>
                  <a:chExt cx="268941" cy="268941"/>
                </a:xfrm>
              </p:grpSpPr>
              <p:cxnSp>
                <p:nvCxnSpPr>
                  <p:cNvPr id="847" name="Straight Connector 846">
                    <a:extLst>
                      <a:ext uri="{FF2B5EF4-FFF2-40B4-BE49-F238E27FC236}">
                        <a16:creationId xmlns:a16="http://schemas.microsoft.com/office/drawing/2014/main" id="{434B6E7B-1766-A3BC-84FA-D19F1F294598}"/>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48" name="Straight Connector 847">
                    <a:extLst>
                      <a:ext uri="{FF2B5EF4-FFF2-40B4-BE49-F238E27FC236}">
                        <a16:creationId xmlns:a16="http://schemas.microsoft.com/office/drawing/2014/main" id="{F7E3C506-CF4F-CD49-4FAD-5424D9B12381}"/>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735" name="Group 734">
              <a:extLst>
                <a:ext uri="{FF2B5EF4-FFF2-40B4-BE49-F238E27FC236}">
                  <a16:creationId xmlns:a16="http://schemas.microsoft.com/office/drawing/2014/main" id="{A5B3F195-917B-CB99-5B17-A2AFC7A89176}"/>
                </a:ext>
              </a:extLst>
            </p:cNvPr>
            <p:cNvGrpSpPr>
              <a:grpSpLocks noChangeAspect="1"/>
            </p:cNvGrpSpPr>
            <p:nvPr/>
          </p:nvGrpSpPr>
          <p:grpSpPr>
            <a:xfrm>
              <a:off x="1293018" y="3511555"/>
              <a:ext cx="2702720" cy="636292"/>
              <a:chOff x="445293" y="1473200"/>
              <a:chExt cx="10456542" cy="2461736"/>
            </a:xfrm>
          </p:grpSpPr>
          <p:sp>
            <p:nvSpPr>
              <p:cNvPr id="736" name="Freeform: Shape 735">
                <a:extLst>
                  <a:ext uri="{FF2B5EF4-FFF2-40B4-BE49-F238E27FC236}">
                    <a16:creationId xmlns:a16="http://schemas.microsoft.com/office/drawing/2014/main" id="{3122950B-6599-C726-9B87-564612E9CA08}"/>
                  </a:ext>
                </a:extLst>
              </p:cNvPr>
              <p:cNvSpPr/>
              <p:nvPr/>
            </p:nvSpPr>
            <p:spPr>
              <a:xfrm>
                <a:off x="488950" y="1517650"/>
                <a:ext cx="10375900" cy="2368550"/>
              </a:xfrm>
              <a:custGeom>
                <a:avLst/>
                <a:gdLst>
                  <a:gd name="csX0" fmla="*/ 0 w 10375900"/>
                  <a:gd name="csY0" fmla="*/ 0 h 2368550"/>
                  <a:gd name="csX1" fmla="*/ 1035050 w 10375900"/>
                  <a:gd name="csY1" fmla="*/ 0 h 2368550"/>
                  <a:gd name="csX2" fmla="*/ 1035050 w 10375900"/>
                  <a:gd name="csY2" fmla="*/ 95250 h 2368550"/>
                  <a:gd name="csX3" fmla="*/ 1416050 w 10375900"/>
                  <a:gd name="csY3" fmla="*/ 95250 h 2368550"/>
                  <a:gd name="csX4" fmla="*/ 1416050 w 10375900"/>
                  <a:gd name="csY4" fmla="*/ 184150 h 2368550"/>
                  <a:gd name="csX5" fmla="*/ 1885950 w 10375900"/>
                  <a:gd name="csY5" fmla="*/ 184150 h 2368550"/>
                  <a:gd name="csX6" fmla="*/ 1885950 w 10375900"/>
                  <a:gd name="csY6" fmla="*/ 355600 h 2368550"/>
                  <a:gd name="csX7" fmla="*/ 2552700 w 10375900"/>
                  <a:gd name="csY7" fmla="*/ 355600 h 2368550"/>
                  <a:gd name="csX8" fmla="*/ 2552700 w 10375900"/>
                  <a:gd name="csY8" fmla="*/ 444500 h 2368550"/>
                  <a:gd name="csX9" fmla="*/ 2730500 w 10375900"/>
                  <a:gd name="csY9" fmla="*/ 444500 h 2368550"/>
                  <a:gd name="csX10" fmla="*/ 2730500 w 10375900"/>
                  <a:gd name="csY10" fmla="*/ 539750 h 2368550"/>
                  <a:gd name="csX11" fmla="*/ 2749550 w 10375900"/>
                  <a:gd name="csY11" fmla="*/ 539750 h 2368550"/>
                  <a:gd name="csX12" fmla="*/ 2749550 w 10375900"/>
                  <a:gd name="csY12" fmla="*/ 635000 h 2368550"/>
                  <a:gd name="csX13" fmla="*/ 2762250 w 10375900"/>
                  <a:gd name="csY13" fmla="*/ 635000 h 2368550"/>
                  <a:gd name="csX14" fmla="*/ 2762250 w 10375900"/>
                  <a:gd name="csY14" fmla="*/ 812800 h 2368550"/>
                  <a:gd name="csX15" fmla="*/ 2781300 w 10375900"/>
                  <a:gd name="csY15" fmla="*/ 812800 h 2368550"/>
                  <a:gd name="csX16" fmla="*/ 2781300 w 10375900"/>
                  <a:gd name="csY16" fmla="*/ 908050 h 2368550"/>
                  <a:gd name="csX17" fmla="*/ 2794000 w 10375900"/>
                  <a:gd name="csY17" fmla="*/ 908050 h 2368550"/>
                  <a:gd name="csX18" fmla="*/ 2794000 w 10375900"/>
                  <a:gd name="csY18" fmla="*/ 996950 h 2368550"/>
                  <a:gd name="csX19" fmla="*/ 2832100 w 10375900"/>
                  <a:gd name="csY19" fmla="*/ 996950 h 2368550"/>
                  <a:gd name="csX20" fmla="*/ 2832100 w 10375900"/>
                  <a:gd name="csY20" fmla="*/ 1085850 h 2368550"/>
                  <a:gd name="csX21" fmla="*/ 3746500 w 10375900"/>
                  <a:gd name="csY21" fmla="*/ 1085850 h 2368550"/>
                  <a:gd name="csX22" fmla="*/ 3746500 w 10375900"/>
                  <a:gd name="csY22" fmla="*/ 1193800 h 2368550"/>
                  <a:gd name="csX23" fmla="*/ 3835400 w 10375900"/>
                  <a:gd name="csY23" fmla="*/ 1193800 h 2368550"/>
                  <a:gd name="csX24" fmla="*/ 3835400 w 10375900"/>
                  <a:gd name="csY24" fmla="*/ 1314450 h 2368550"/>
                  <a:gd name="csX25" fmla="*/ 4591050 w 10375900"/>
                  <a:gd name="csY25" fmla="*/ 1314450 h 2368550"/>
                  <a:gd name="csX26" fmla="*/ 4591050 w 10375900"/>
                  <a:gd name="csY26" fmla="*/ 1428750 h 2368550"/>
                  <a:gd name="csX27" fmla="*/ 4629150 w 10375900"/>
                  <a:gd name="csY27" fmla="*/ 1428750 h 2368550"/>
                  <a:gd name="csX28" fmla="*/ 4629150 w 10375900"/>
                  <a:gd name="csY28" fmla="*/ 1549400 h 2368550"/>
                  <a:gd name="csX29" fmla="*/ 5486400 w 10375900"/>
                  <a:gd name="csY29" fmla="*/ 1549400 h 2368550"/>
                  <a:gd name="csX30" fmla="*/ 5486400 w 10375900"/>
                  <a:gd name="csY30" fmla="*/ 1612900 h 2368550"/>
                  <a:gd name="csX31" fmla="*/ 5511800 w 10375900"/>
                  <a:gd name="csY31" fmla="*/ 1612900 h 2368550"/>
                  <a:gd name="csX32" fmla="*/ 5511800 w 10375900"/>
                  <a:gd name="csY32" fmla="*/ 1695450 h 2368550"/>
                  <a:gd name="csX33" fmla="*/ 5549900 w 10375900"/>
                  <a:gd name="csY33" fmla="*/ 1695450 h 2368550"/>
                  <a:gd name="csX34" fmla="*/ 5549900 w 10375900"/>
                  <a:gd name="csY34" fmla="*/ 1822450 h 2368550"/>
                  <a:gd name="csX35" fmla="*/ 5619750 w 10375900"/>
                  <a:gd name="csY35" fmla="*/ 1822450 h 2368550"/>
                  <a:gd name="csX36" fmla="*/ 5619750 w 10375900"/>
                  <a:gd name="csY36" fmla="*/ 1962150 h 2368550"/>
                  <a:gd name="csX37" fmla="*/ 6451600 w 10375900"/>
                  <a:gd name="csY37" fmla="*/ 1962150 h 2368550"/>
                  <a:gd name="csX38" fmla="*/ 6451600 w 10375900"/>
                  <a:gd name="csY38" fmla="*/ 2146300 h 2368550"/>
                  <a:gd name="csX39" fmla="*/ 6731000 w 10375900"/>
                  <a:gd name="csY39" fmla="*/ 2146300 h 2368550"/>
                  <a:gd name="csX40" fmla="*/ 6731000 w 10375900"/>
                  <a:gd name="csY40" fmla="*/ 2368550 h 2368550"/>
                  <a:gd name="csX41" fmla="*/ 10375900 w 10375900"/>
                  <a:gd name="csY41" fmla="*/ 2368550 h 23685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0375900" h="2368550">
                    <a:moveTo>
                      <a:pt x="0" y="0"/>
                    </a:moveTo>
                    <a:lnTo>
                      <a:pt x="1035050" y="0"/>
                    </a:lnTo>
                    <a:lnTo>
                      <a:pt x="1035050" y="95250"/>
                    </a:lnTo>
                    <a:lnTo>
                      <a:pt x="1416050" y="95250"/>
                    </a:lnTo>
                    <a:lnTo>
                      <a:pt x="1416050" y="184150"/>
                    </a:lnTo>
                    <a:lnTo>
                      <a:pt x="1885950" y="184150"/>
                    </a:lnTo>
                    <a:lnTo>
                      <a:pt x="1885950" y="355600"/>
                    </a:lnTo>
                    <a:lnTo>
                      <a:pt x="2552700" y="355600"/>
                    </a:lnTo>
                    <a:lnTo>
                      <a:pt x="2552700" y="444500"/>
                    </a:lnTo>
                    <a:lnTo>
                      <a:pt x="2730500" y="444500"/>
                    </a:lnTo>
                    <a:lnTo>
                      <a:pt x="2730500" y="539750"/>
                    </a:lnTo>
                    <a:lnTo>
                      <a:pt x="2749550" y="539750"/>
                    </a:lnTo>
                    <a:lnTo>
                      <a:pt x="2749550" y="635000"/>
                    </a:lnTo>
                    <a:lnTo>
                      <a:pt x="2762250" y="635000"/>
                    </a:lnTo>
                    <a:lnTo>
                      <a:pt x="2762250" y="812800"/>
                    </a:lnTo>
                    <a:lnTo>
                      <a:pt x="2781300" y="812800"/>
                    </a:lnTo>
                    <a:lnTo>
                      <a:pt x="2781300" y="908050"/>
                    </a:lnTo>
                    <a:lnTo>
                      <a:pt x="2794000" y="908050"/>
                    </a:lnTo>
                    <a:lnTo>
                      <a:pt x="2794000" y="996950"/>
                    </a:lnTo>
                    <a:lnTo>
                      <a:pt x="2832100" y="996950"/>
                    </a:lnTo>
                    <a:lnTo>
                      <a:pt x="2832100" y="1085850"/>
                    </a:lnTo>
                    <a:lnTo>
                      <a:pt x="3746500" y="1085850"/>
                    </a:lnTo>
                    <a:lnTo>
                      <a:pt x="3746500" y="1193800"/>
                    </a:lnTo>
                    <a:lnTo>
                      <a:pt x="3835400" y="1193800"/>
                    </a:lnTo>
                    <a:lnTo>
                      <a:pt x="3835400" y="1314450"/>
                    </a:lnTo>
                    <a:lnTo>
                      <a:pt x="4591050" y="1314450"/>
                    </a:lnTo>
                    <a:lnTo>
                      <a:pt x="4591050" y="1428750"/>
                    </a:lnTo>
                    <a:lnTo>
                      <a:pt x="4629150" y="1428750"/>
                    </a:lnTo>
                    <a:lnTo>
                      <a:pt x="4629150" y="1549400"/>
                    </a:lnTo>
                    <a:lnTo>
                      <a:pt x="5486400" y="1549400"/>
                    </a:lnTo>
                    <a:lnTo>
                      <a:pt x="5486400" y="1612900"/>
                    </a:lnTo>
                    <a:lnTo>
                      <a:pt x="5511800" y="1612900"/>
                    </a:lnTo>
                    <a:lnTo>
                      <a:pt x="5511800" y="1695450"/>
                    </a:lnTo>
                    <a:lnTo>
                      <a:pt x="5549900" y="1695450"/>
                    </a:lnTo>
                    <a:lnTo>
                      <a:pt x="5549900" y="1822450"/>
                    </a:lnTo>
                    <a:lnTo>
                      <a:pt x="5619750" y="1822450"/>
                    </a:lnTo>
                    <a:lnTo>
                      <a:pt x="5619750" y="1962150"/>
                    </a:lnTo>
                    <a:lnTo>
                      <a:pt x="6451600" y="1962150"/>
                    </a:lnTo>
                    <a:lnTo>
                      <a:pt x="6451600" y="2146300"/>
                    </a:lnTo>
                    <a:lnTo>
                      <a:pt x="6731000" y="2146300"/>
                    </a:lnTo>
                    <a:lnTo>
                      <a:pt x="6731000" y="2368550"/>
                    </a:lnTo>
                    <a:lnTo>
                      <a:pt x="10375900" y="236855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737" name="Group 736">
                <a:extLst>
                  <a:ext uri="{FF2B5EF4-FFF2-40B4-BE49-F238E27FC236}">
                    <a16:creationId xmlns:a16="http://schemas.microsoft.com/office/drawing/2014/main" id="{04BC95E7-2DDF-271B-5F59-CF88BCF9E75D}"/>
                  </a:ext>
                </a:extLst>
              </p:cNvPr>
              <p:cNvGrpSpPr/>
              <p:nvPr/>
            </p:nvGrpSpPr>
            <p:grpSpPr>
              <a:xfrm>
                <a:off x="445293" y="1473200"/>
                <a:ext cx="10456542" cy="2461736"/>
                <a:chOff x="445293" y="1473200"/>
                <a:chExt cx="10456542" cy="2461736"/>
              </a:xfrm>
            </p:grpSpPr>
            <p:grpSp>
              <p:nvGrpSpPr>
                <p:cNvPr id="738" name="Group 737">
                  <a:extLst>
                    <a:ext uri="{FF2B5EF4-FFF2-40B4-BE49-F238E27FC236}">
                      <a16:creationId xmlns:a16="http://schemas.microsoft.com/office/drawing/2014/main" id="{73A12177-8AEB-5123-D3FF-4592FA127F83}"/>
                    </a:ext>
                  </a:extLst>
                </p:cNvPr>
                <p:cNvGrpSpPr>
                  <a:grpSpLocks noChangeAspect="1"/>
                </p:cNvGrpSpPr>
                <p:nvPr/>
              </p:nvGrpSpPr>
              <p:grpSpPr>
                <a:xfrm>
                  <a:off x="445293" y="1473200"/>
                  <a:ext cx="91440" cy="91440"/>
                  <a:chOff x="2950579" y="152400"/>
                  <a:chExt cx="268941" cy="268941"/>
                </a:xfrm>
              </p:grpSpPr>
              <p:cxnSp>
                <p:nvCxnSpPr>
                  <p:cNvPr id="829" name="Straight Connector 828">
                    <a:extLst>
                      <a:ext uri="{FF2B5EF4-FFF2-40B4-BE49-F238E27FC236}">
                        <a16:creationId xmlns:a16="http://schemas.microsoft.com/office/drawing/2014/main" id="{70C4E93F-574A-513D-5720-F9C87547627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30" name="Straight Connector 829">
                    <a:extLst>
                      <a:ext uri="{FF2B5EF4-FFF2-40B4-BE49-F238E27FC236}">
                        <a16:creationId xmlns:a16="http://schemas.microsoft.com/office/drawing/2014/main" id="{5E2205F9-5B24-6502-7437-4C12130B7C1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39" name="Group 738">
                  <a:extLst>
                    <a:ext uri="{FF2B5EF4-FFF2-40B4-BE49-F238E27FC236}">
                      <a16:creationId xmlns:a16="http://schemas.microsoft.com/office/drawing/2014/main" id="{73BBED0E-6046-EBE5-827D-50B61C66122A}"/>
                    </a:ext>
                  </a:extLst>
                </p:cNvPr>
                <p:cNvGrpSpPr>
                  <a:grpSpLocks noChangeAspect="1"/>
                </p:cNvGrpSpPr>
                <p:nvPr/>
              </p:nvGrpSpPr>
              <p:grpSpPr>
                <a:xfrm>
                  <a:off x="1352549" y="1473200"/>
                  <a:ext cx="91440" cy="91440"/>
                  <a:chOff x="2950579" y="152400"/>
                  <a:chExt cx="268941" cy="268941"/>
                </a:xfrm>
              </p:grpSpPr>
              <p:cxnSp>
                <p:nvCxnSpPr>
                  <p:cNvPr id="827" name="Straight Connector 826">
                    <a:extLst>
                      <a:ext uri="{FF2B5EF4-FFF2-40B4-BE49-F238E27FC236}">
                        <a16:creationId xmlns:a16="http://schemas.microsoft.com/office/drawing/2014/main" id="{ECBFC07B-F35C-098E-06FC-F96ECAB1B2BC}"/>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28" name="Straight Connector 827">
                    <a:extLst>
                      <a:ext uri="{FF2B5EF4-FFF2-40B4-BE49-F238E27FC236}">
                        <a16:creationId xmlns:a16="http://schemas.microsoft.com/office/drawing/2014/main" id="{69C85D5F-ADFE-98F8-7133-D251C9F7BCE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0" name="Group 739">
                  <a:extLst>
                    <a:ext uri="{FF2B5EF4-FFF2-40B4-BE49-F238E27FC236}">
                      <a16:creationId xmlns:a16="http://schemas.microsoft.com/office/drawing/2014/main" id="{69C26519-2881-519B-5DE3-0AC80AF69CCB}"/>
                    </a:ext>
                  </a:extLst>
                </p:cNvPr>
                <p:cNvGrpSpPr>
                  <a:grpSpLocks noChangeAspect="1"/>
                </p:cNvGrpSpPr>
                <p:nvPr/>
              </p:nvGrpSpPr>
              <p:grpSpPr>
                <a:xfrm>
                  <a:off x="2288380" y="1654175"/>
                  <a:ext cx="91440" cy="91440"/>
                  <a:chOff x="2950579" y="152400"/>
                  <a:chExt cx="268941" cy="268941"/>
                </a:xfrm>
              </p:grpSpPr>
              <p:cxnSp>
                <p:nvCxnSpPr>
                  <p:cNvPr id="825" name="Straight Connector 824">
                    <a:extLst>
                      <a:ext uri="{FF2B5EF4-FFF2-40B4-BE49-F238E27FC236}">
                        <a16:creationId xmlns:a16="http://schemas.microsoft.com/office/drawing/2014/main" id="{1F2BAA4C-EA4B-6E7C-2F5A-65D142B28AA8}"/>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26" name="Straight Connector 825">
                    <a:extLst>
                      <a:ext uri="{FF2B5EF4-FFF2-40B4-BE49-F238E27FC236}">
                        <a16:creationId xmlns:a16="http://schemas.microsoft.com/office/drawing/2014/main" id="{94BD5AAD-7845-64BF-F334-3D9385DAFCB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1" name="Group 740">
                  <a:extLst>
                    <a:ext uri="{FF2B5EF4-FFF2-40B4-BE49-F238E27FC236}">
                      <a16:creationId xmlns:a16="http://schemas.microsoft.com/office/drawing/2014/main" id="{EB5F7060-CF3B-1BA6-85B3-60630502A7B2}"/>
                    </a:ext>
                  </a:extLst>
                </p:cNvPr>
                <p:cNvGrpSpPr>
                  <a:grpSpLocks noChangeAspect="1"/>
                </p:cNvGrpSpPr>
                <p:nvPr/>
              </p:nvGrpSpPr>
              <p:grpSpPr>
                <a:xfrm>
                  <a:off x="2302668" y="1654175"/>
                  <a:ext cx="91440" cy="91440"/>
                  <a:chOff x="2950579" y="152400"/>
                  <a:chExt cx="268941" cy="268941"/>
                </a:xfrm>
              </p:grpSpPr>
              <p:cxnSp>
                <p:nvCxnSpPr>
                  <p:cNvPr id="823" name="Straight Connector 822">
                    <a:extLst>
                      <a:ext uri="{FF2B5EF4-FFF2-40B4-BE49-F238E27FC236}">
                        <a16:creationId xmlns:a16="http://schemas.microsoft.com/office/drawing/2014/main" id="{98CECF9B-8384-A61A-3940-856E367BE7E2}"/>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24" name="Straight Connector 823">
                    <a:extLst>
                      <a:ext uri="{FF2B5EF4-FFF2-40B4-BE49-F238E27FC236}">
                        <a16:creationId xmlns:a16="http://schemas.microsoft.com/office/drawing/2014/main" id="{C41FFDF1-643B-AA33-7BC7-F30AE075BDC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2" name="Group 741">
                  <a:extLst>
                    <a:ext uri="{FF2B5EF4-FFF2-40B4-BE49-F238E27FC236}">
                      <a16:creationId xmlns:a16="http://schemas.microsoft.com/office/drawing/2014/main" id="{B757A809-893E-32E2-AF69-84B7B1383F23}"/>
                    </a:ext>
                  </a:extLst>
                </p:cNvPr>
                <p:cNvGrpSpPr>
                  <a:grpSpLocks noChangeAspect="1"/>
                </p:cNvGrpSpPr>
                <p:nvPr/>
              </p:nvGrpSpPr>
              <p:grpSpPr>
                <a:xfrm>
                  <a:off x="3535679" y="2560003"/>
                  <a:ext cx="91440" cy="91440"/>
                  <a:chOff x="2950579" y="152400"/>
                  <a:chExt cx="268941" cy="268941"/>
                </a:xfrm>
              </p:grpSpPr>
              <p:cxnSp>
                <p:nvCxnSpPr>
                  <p:cNvPr id="821" name="Straight Connector 820">
                    <a:extLst>
                      <a:ext uri="{FF2B5EF4-FFF2-40B4-BE49-F238E27FC236}">
                        <a16:creationId xmlns:a16="http://schemas.microsoft.com/office/drawing/2014/main" id="{CA79142A-9CAF-739D-4D85-90383268A47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22" name="Straight Connector 821">
                    <a:extLst>
                      <a:ext uri="{FF2B5EF4-FFF2-40B4-BE49-F238E27FC236}">
                        <a16:creationId xmlns:a16="http://schemas.microsoft.com/office/drawing/2014/main" id="{717709CF-F4AF-0D6A-1B3A-961EC451872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D0803A3C-5DF9-CCC2-CE7B-3E91D1D31022}"/>
                    </a:ext>
                  </a:extLst>
                </p:cNvPr>
                <p:cNvGrpSpPr>
                  <a:grpSpLocks noChangeAspect="1"/>
                </p:cNvGrpSpPr>
                <p:nvPr/>
              </p:nvGrpSpPr>
              <p:grpSpPr>
                <a:xfrm>
                  <a:off x="3547585" y="2560003"/>
                  <a:ext cx="91440" cy="91440"/>
                  <a:chOff x="2950579" y="152400"/>
                  <a:chExt cx="268941" cy="268941"/>
                </a:xfrm>
              </p:grpSpPr>
              <p:cxnSp>
                <p:nvCxnSpPr>
                  <p:cNvPr id="819" name="Straight Connector 818">
                    <a:extLst>
                      <a:ext uri="{FF2B5EF4-FFF2-40B4-BE49-F238E27FC236}">
                        <a16:creationId xmlns:a16="http://schemas.microsoft.com/office/drawing/2014/main" id="{67653321-0C12-F0EE-7638-F97E587428F0}"/>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20" name="Straight Connector 819">
                    <a:extLst>
                      <a:ext uri="{FF2B5EF4-FFF2-40B4-BE49-F238E27FC236}">
                        <a16:creationId xmlns:a16="http://schemas.microsoft.com/office/drawing/2014/main" id="{D0B30478-03E7-0E97-6923-0AE35556758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4" name="Group 743">
                  <a:extLst>
                    <a:ext uri="{FF2B5EF4-FFF2-40B4-BE49-F238E27FC236}">
                      <a16:creationId xmlns:a16="http://schemas.microsoft.com/office/drawing/2014/main" id="{70D75B0B-6B5B-772C-846F-64F022E5D32C}"/>
                    </a:ext>
                  </a:extLst>
                </p:cNvPr>
                <p:cNvGrpSpPr>
                  <a:grpSpLocks noChangeAspect="1"/>
                </p:cNvGrpSpPr>
                <p:nvPr/>
              </p:nvGrpSpPr>
              <p:grpSpPr>
                <a:xfrm>
                  <a:off x="3595210" y="2560003"/>
                  <a:ext cx="91440" cy="91440"/>
                  <a:chOff x="2950579" y="152400"/>
                  <a:chExt cx="268941" cy="268941"/>
                </a:xfrm>
              </p:grpSpPr>
              <p:cxnSp>
                <p:nvCxnSpPr>
                  <p:cNvPr id="817" name="Straight Connector 816">
                    <a:extLst>
                      <a:ext uri="{FF2B5EF4-FFF2-40B4-BE49-F238E27FC236}">
                        <a16:creationId xmlns:a16="http://schemas.microsoft.com/office/drawing/2014/main" id="{074F9EEC-6299-CF7F-51B2-73712E05FB7E}"/>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8" name="Straight Connector 817">
                    <a:extLst>
                      <a:ext uri="{FF2B5EF4-FFF2-40B4-BE49-F238E27FC236}">
                        <a16:creationId xmlns:a16="http://schemas.microsoft.com/office/drawing/2014/main" id="{7732B817-3549-4D34-8CC6-8AFA788C9FA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5" name="Group 744">
                  <a:extLst>
                    <a:ext uri="{FF2B5EF4-FFF2-40B4-BE49-F238E27FC236}">
                      <a16:creationId xmlns:a16="http://schemas.microsoft.com/office/drawing/2014/main" id="{AEC157B0-D58B-1953-D0A7-CFFCECE3D3BA}"/>
                    </a:ext>
                  </a:extLst>
                </p:cNvPr>
                <p:cNvGrpSpPr>
                  <a:grpSpLocks noChangeAspect="1"/>
                </p:cNvGrpSpPr>
                <p:nvPr/>
              </p:nvGrpSpPr>
              <p:grpSpPr>
                <a:xfrm>
                  <a:off x="3961923" y="2560003"/>
                  <a:ext cx="91440" cy="91440"/>
                  <a:chOff x="2950579" y="152400"/>
                  <a:chExt cx="268941" cy="268941"/>
                </a:xfrm>
              </p:grpSpPr>
              <p:cxnSp>
                <p:nvCxnSpPr>
                  <p:cNvPr id="815" name="Straight Connector 814">
                    <a:extLst>
                      <a:ext uri="{FF2B5EF4-FFF2-40B4-BE49-F238E27FC236}">
                        <a16:creationId xmlns:a16="http://schemas.microsoft.com/office/drawing/2014/main" id="{01B1A462-CAFA-343D-4D57-BBE89CF3D4D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6" name="Straight Connector 815">
                    <a:extLst>
                      <a:ext uri="{FF2B5EF4-FFF2-40B4-BE49-F238E27FC236}">
                        <a16:creationId xmlns:a16="http://schemas.microsoft.com/office/drawing/2014/main" id="{DE1480BE-5724-D621-DE18-5BAF50A235D1}"/>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B0146FED-5FAF-15AE-1C22-6B06DF1055E1}"/>
                    </a:ext>
                  </a:extLst>
                </p:cNvPr>
                <p:cNvGrpSpPr>
                  <a:grpSpLocks noChangeAspect="1"/>
                </p:cNvGrpSpPr>
                <p:nvPr/>
              </p:nvGrpSpPr>
              <p:grpSpPr>
                <a:xfrm>
                  <a:off x="4097654" y="2560003"/>
                  <a:ext cx="91440" cy="91440"/>
                  <a:chOff x="2950579" y="152400"/>
                  <a:chExt cx="268941" cy="268941"/>
                </a:xfrm>
              </p:grpSpPr>
              <p:cxnSp>
                <p:nvCxnSpPr>
                  <p:cNvPr id="813" name="Straight Connector 812">
                    <a:extLst>
                      <a:ext uri="{FF2B5EF4-FFF2-40B4-BE49-F238E27FC236}">
                        <a16:creationId xmlns:a16="http://schemas.microsoft.com/office/drawing/2014/main" id="{60F7DCFF-051B-4A22-7EBB-75CDF012F865}"/>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4" name="Straight Connector 813">
                    <a:extLst>
                      <a:ext uri="{FF2B5EF4-FFF2-40B4-BE49-F238E27FC236}">
                        <a16:creationId xmlns:a16="http://schemas.microsoft.com/office/drawing/2014/main" id="{916FF725-CA9B-CED4-5853-757989FD337E}"/>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7" name="Group 746">
                  <a:extLst>
                    <a:ext uri="{FF2B5EF4-FFF2-40B4-BE49-F238E27FC236}">
                      <a16:creationId xmlns:a16="http://schemas.microsoft.com/office/drawing/2014/main" id="{A7139E54-4558-F7F2-5B3F-8CACA56EF899}"/>
                    </a:ext>
                  </a:extLst>
                </p:cNvPr>
                <p:cNvGrpSpPr>
                  <a:grpSpLocks noChangeAspect="1"/>
                </p:cNvGrpSpPr>
                <p:nvPr/>
              </p:nvGrpSpPr>
              <p:grpSpPr>
                <a:xfrm>
                  <a:off x="4133372" y="2560003"/>
                  <a:ext cx="91440" cy="91440"/>
                  <a:chOff x="2950579" y="152400"/>
                  <a:chExt cx="268941" cy="268941"/>
                </a:xfrm>
              </p:grpSpPr>
              <p:cxnSp>
                <p:nvCxnSpPr>
                  <p:cNvPr id="811" name="Straight Connector 810">
                    <a:extLst>
                      <a:ext uri="{FF2B5EF4-FFF2-40B4-BE49-F238E27FC236}">
                        <a16:creationId xmlns:a16="http://schemas.microsoft.com/office/drawing/2014/main" id="{1B65781B-8A95-432C-37FC-57DEEC10646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2" name="Straight Connector 811">
                    <a:extLst>
                      <a:ext uri="{FF2B5EF4-FFF2-40B4-BE49-F238E27FC236}">
                        <a16:creationId xmlns:a16="http://schemas.microsoft.com/office/drawing/2014/main" id="{9698C340-6A01-FAB5-3204-10FEFBE14E5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8" name="Group 747">
                  <a:extLst>
                    <a:ext uri="{FF2B5EF4-FFF2-40B4-BE49-F238E27FC236}">
                      <a16:creationId xmlns:a16="http://schemas.microsoft.com/office/drawing/2014/main" id="{F1088B48-0F32-D014-7CBE-126E9AF50FF4}"/>
                    </a:ext>
                  </a:extLst>
                </p:cNvPr>
                <p:cNvGrpSpPr>
                  <a:grpSpLocks noChangeAspect="1"/>
                </p:cNvGrpSpPr>
                <p:nvPr/>
              </p:nvGrpSpPr>
              <p:grpSpPr>
                <a:xfrm>
                  <a:off x="4226240" y="2664778"/>
                  <a:ext cx="91440" cy="91440"/>
                  <a:chOff x="2950579" y="152400"/>
                  <a:chExt cx="268941" cy="268941"/>
                </a:xfrm>
              </p:grpSpPr>
              <p:cxnSp>
                <p:nvCxnSpPr>
                  <p:cNvPr id="809" name="Straight Connector 808">
                    <a:extLst>
                      <a:ext uri="{FF2B5EF4-FFF2-40B4-BE49-F238E27FC236}">
                        <a16:creationId xmlns:a16="http://schemas.microsoft.com/office/drawing/2014/main" id="{9E51150C-16A5-A64B-BC83-DFB319A31EDB}"/>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0" name="Straight Connector 809">
                    <a:extLst>
                      <a:ext uri="{FF2B5EF4-FFF2-40B4-BE49-F238E27FC236}">
                        <a16:creationId xmlns:a16="http://schemas.microsoft.com/office/drawing/2014/main" id="{053DC575-95BB-A2A5-EF85-0C4F6C2D0FB6}"/>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9" name="Group 748">
                  <a:extLst>
                    <a:ext uri="{FF2B5EF4-FFF2-40B4-BE49-F238E27FC236}">
                      <a16:creationId xmlns:a16="http://schemas.microsoft.com/office/drawing/2014/main" id="{927B942C-CDBC-63F7-7F6F-E8B4E71F1CAF}"/>
                    </a:ext>
                  </a:extLst>
                </p:cNvPr>
                <p:cNvGrpSpPr>
                  <a:grpSpLocks noChangeAspect="1"/>
                </p:cNvGrpSpPr>
                <p:nvPr/>
              </p:nvGrpSpPr>
              <p:grpSpPr>
                <a:xfrm>
                  <a:off x="4278628" y="2788603"/>
                  <a:ext cx="91440" cy="91440"/>
                  <a:chOff x="2950579" y="152400"/>
                  <a:chExt cx="268941" cy="268941"/>
                </a:xfrm>
              </p:grpSpPr>
              <p:cxnSp>
                <p:nvCxnSpPr>
                  <p:cNvPr id="807" name="Straight Connector 806">
                    <a:extLst>
                      <a:ext uri="{FF2B5EF4-FFF2-40B4-BE49-F238E27FC236}">
                        <a16:creationId xmlns:a16="http://schemas.microsoft.com/office/drawing/2014/main" id="{9B5384A9-5D45-B951-62D5-901A310DD352}"/>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8" name="Straight Connector 807">
                    <a:extLst>
                      <a:ext uri="{FF2B5EF4-FFF2-40B4-BE49-F238E27FC236}">
                        <a16:creationId xmlns:a16="http://schemas.microsoft.com/office/drawing/2014/main" id="{6E007B40-71AA-15FE-73E4-DD7E32724D4C}"/>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0" name="Group 749">
                  <a:extLst>
                    <a:ext uri="{FF2B5EF4-FFF2-40B4-BE49-F238E27FC236}">
                      <a16:creationId xmlns:a16="http://schemas.microsoft.com/office/drawing/2014/main" id="{97C24D2E-71BC-2B5D-079E-89933069ADF8}"/>
                    </a:ext>
                  </a:extLst>
                </p:cNvPr>
                <p:cNvGrpSpPr>
                  <a:grpSpLocks noChangeAspect="1"/>
                </p:cNvGrpSpPr>
                <p:nvPr/>
              </p:nvGrpSpPr>
              <p:grpSpPr>
                <a:xfrm>
                  <a:off x="4657247" y="2788603"/>
                  <a:ext cx="91440" cy="91440"/>
                  <a:chOff x="2950579" y="152400"/>
                  <a:chExt cx="268941" cy="268941"/>
                </a:xfrm>
              </p:grpSpPr>
              <p:cxnSp>
                <p:nvCxnSpPr>
                  <p:cNvPr id="805" name="Straight Connector 804">
                    <a:extLst>
                      <a:ext uri="{FF2B5EF4-FFF2-40B4-BE49-F238E27FC236}">
                        <a16:creationId xmlns:a16="http://schemas.microsoft.com/office/drawing/2014/main" id="{7F8E8C61-C269-3BC9-6780-3236E2CA534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6" name="Straight Connector 805">
                    <a:extLst>
                      <a:ext uri="{FF2B5EF4-FFF2-40B4-BE49-F238E27FC236}">
                        <a16:creationId xmlns:a16="http://schemas.microsoft.com/office/drawing/2014/main" id="{CCCAEC3A-0488-3EEE-B055-AFBD3F002496}"/>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1" name="Group 750">
                  <a:extLst>
                    <a:ext uri="{FF2B5EF4-FFF2-40B4-BE49-F238E27FC236}">
                      <a16:creationId xmlns:a16="http://schemas.microsoft.com/office/drawing/2014/main" id="{74A621B4-2E08-1F20-55BE-0323F5BB4307}"/>
                    </a:ext>
                  </a:extLst>
                </p:cNvPr>
                <p:cNvGrpSpPr>
                  <a:grpSpLocks noChangeAspect="1"/>
                </p:cNvGrpSpPr>
                <p:nvPr/>
              </p:nvGrpSpPr>
              <p:grpSpPr>
                <a:xfrm>
                  <a:off x="4971572" y="2788603"/>
                  <a:ext cx="91440" cy="91440"/>
                  <a:chOff x="2950579" y="152400"/>
                  <a:chExt cx="268941" cy="268941"/>
                </a:xfrm>
              </p:grpSpPr>
              <p:cxnSp>
                <p:nvCxnSpPr>
                  <p:cNvPr id="803" name="Straight Connector 802">
                    <a:extLst>
                      <a:ext uri="{FF2B5EF4-FFF2-40B4-BE49-F238E27FC236}">
                        <a16:creationId xmlns:a16="http://schemas.microsoft.com/office/drawing/2014/main" id="{D82739FD-9204-F4A0-40EB-E1C0C4260F3F}"/>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4" name="Straight Connector 803">
                    <a:extLst>
                      <a:ext uri="{FF2B5EF4-FFF2-40B4-BE49-F238E27FC236}">
                        <a16:creationId xmlns:a16="http://schemas.microsoft.com/office/drawing/2014/main" id="{878C9056-F843-4F3E-BBCC-9E290A73459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2" name="Group 751">
                  <a:extLst>
                    <a:ext uri="{FF2B5EF4-FFF2-40B4-BE49-F238E27FC236}">
                      <a16:creationId xmlns:a16="http://schemas.microsoft.com/office/drawing/2014/main" id="{D2AA9DE0-06A3-716A-B4FA-47633F9045FA}"/>
                    </a:ext>
                  </a:extLst>
                </p:cNvPr>
                <p:cNvGrpSpPr>
                  <a:grpSpLocks noChangeAspect="1"/>
                </p:cNvGrpSpPr>
                <p:nvPr/>
              </p:nvGrpSpPr>
              <p:grpSpPr>
                <a:xfrm>
                  <a:off x="5924072" y="3021965"/>
                  <a:ext cx="91440" cy="91440"/>
                  <a:chOff x="2950579" y="152400"/>
                  <a:chExt cx="268941" cy="268941"/>
                </a:xfrm>
              </p:grpSpPr>
              <p:cxnSp>
                <p:nvCxnSpPr>
                  <p:cNvPr id="801" name="Straight Connector 800">
                    <a:extLst>
                      <a:ext uri="{FF2B5EF4-FFF2-40B4-BE49-F238E27FC236}">
                        <a16:creationId xmlns:a16="http://schemas.microsoft.com/office/drawing/2014/main" id="{A1945EAE-0264-D580-55B4-643D562F003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2" name="Straight Connector 801">
                    <a:extLst>
                      <a:ext uri="{FF2B5EF4-FFF2-40B4-BE49-F238E27FC236}">
                        <a16:creationId xmlns:a16="http://schemas.microsoft.com/office/drawing/2014/main" id="{535F49C3-3DEE-54AD-77FB-C81D81D135DC}"/>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3" name="Group 752">
                  <a:extLst>
                    <a:ext uri="{FF2B5EF4-FFF2-40B4-BE49-F238E27FC236}">
                      <a16:creationId xmlns:a16="http://schemas.microsoft.com/office/drawing/2014/main" id="{3C214AC4-3959-0B6A-AE95-47A1374D2040}"/>
                    </a:ext>
                  </a:extLst>
                </p:cNvPr>
                <p:cNvGrpSpPr>
                  <a:grpSpLocks noChangeAspect="1"/>
                </p:cNvGrpSpPr>
                <p:nvPr/>
              </p:nvGrpSpPr>
              <p:grpSpPr>
                <a:xfrm>
                  <a:off x="5971697" y="3167221"/>
                  <a:ext cx="91440" cy="91440"/>
                  <a:chOff x="2950579" y="152400"/>
                  <a:chExt cx="268941" cy="268941"/>
                </a:xfrm>
              </p:grpSpPr>
              <p:cxnSp>
                <p:nvCxnSpPr>
                  <p:cNvPr id="799" name="Straight Connector 798">
                    <a:extLst>
                      <a:ext uri="{FF2B5EF4-FFF2-40B4-BE49-F238E27FC236}">
                        <a16:creationId xmlns:a16="http://schemas.microsoft.com/office/drawing/2014/main" id="{FF1F5043-407C-1183-E9BF-FAC6C4EAB1B9}"/>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0" name="Straight Connector 799">
                    <a:extLst>
                      <a:ext uri="{FF2B5EF4-FFF2-40B4-BE49-F238E27FC236}">
                        <a16:creationId xmlns:a16="http://schemas.microsoft.com/office/drawing/2014/main" id="{5307527C-8698-0FBE-D5AD-6069E50B5BC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A73BD6B7-861A-16D6-2707-91BC54BDF20A}"/>
                    </a:ext>
                  </a:extLst>
                </p:cNvPr>
                <p:cNvGrpSpPr>
                  <a:grpSpLocks noChangeAspect="1"/>
                </p:cNvGrpSpPr>
                <p:nvPr/>
              </p:nvGrpSpPr>
              <p:grpSpPr>
                <a:xfrm>
                  <a:off x="5993128" y="3295808"/>
                  <a:ext cx="91440" cy="91440"/>
                  <a:chOff x="2950579" y="152400"/>
                  <a:chExt cx="268941" cy="268941"/>
                </a:xfrm>
              </p:grpSpPr>
              <p:cxnSp>
                <p:nvCxnSpPr>
                  <p:cNvPr id="797" name="Straight Connector 796">
                    <a:extLst>
                      <a:ext uri="{FF2B5EF4-FFF2-40B4-BE49-F238E27FC236}">
                        <a16:creationId xmlns:a16="http://schemas.microsoft.com/office/drawing/2014/main" id="{AB4749DE-F1D5-9E74-348E-E0F30E85AE7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8" name="Straight Connector 797">
                    <a:extLst>
                      <a:ext uri="{FF2B5EF4-FFF2-40B4-BE49-F238E27FC236}">
                        <a16:creationId xmlns:a16="http://schemas.microsoft.com/office/drawing/2014/main" id="{CD8214A1-8ADE-EBB7-A6C9-0F93EB18595F}"/>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5" name="Group 754">
                  <a:extLst>
                    <a:ext uri="{FF2B5EF4-FFF2-40B4-BE49-F238E27FC236}">
                      <a16:creationId xmlns:a16="http://schemas.microsoft.com/office/drawing/2014/main" id="{60B23799-96B9-0C54-CADD-3DD039AEFE7C}"/>
                    </a:ext>
                  </a:extLst>
                </p:cNvPr>
                <p:cNvGrpSpPr>
                  <a:grpSpLocks noChangeAspect="1"/>
                </p:cNvGrpSpPr>
                <p:nvPr/>
              </p:nvGrpSpPr>
              <p:grpSpPr>
                <a:xfrm>
                  <a:off x="6424134" y="3433921"/>
                  <a:ext cx="91440" cy="91440"/>
                  <a:chOff x="2950579" y="152400"/>
                  <a:chExt cx="268941" cy="268941"/>
                </a:xfrm>
              </p:grpSpPr>
              <p:cxnSp>
                <p:nvCxnSpPr>
                  <p:cNvPr id="795" name="Straight Connector 794">
                    <a:extLst>
                      <a:ext uri="{FF2B5EF4-FFF2-40B4-BE49-F238E27FC236}">
                        <a16:creationId xmlns:a16="http://schemas.microsoft.com/office/drawing/2014/main" id="{B221AF58-F853-D34B-E405-EE75F58613B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6" name="Straight Connector 795">
                    <a:extLst>
                      <a:ext uri="{FF2B5EF4-FFF2-40B4-BE49-F238E27FC236}">
                        <a16:creationId xmlns:a16="http://schemas.microsoft.com/office/drawing/2014/main" id="{09F5D736-5EA6-57C3-3D3E-E910C3EE7B1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6" name="Group 755">
                  <a:extLst>
                    <a:ext uri="{FF2B5EF4-FFF2-40B4-BE49-F238E27FC236}">
                      <a16:creationId xmlns:a16="http://schemas.microsoft.com/office/drawing/2014/main" id="{AADBDDBD-A7DF-853F-A15C-3E6EB9967FBC}"/>
                    </a:ext>
                  </a:extLst>
                </p:cNvPr>
                <p:cNvGrpSpPr>
                  <a:grpSpLocks noChangeAspect="1"/>
                </p:cNvGrpSpPr>
                <p:nvPr/>
              </p:nvGrpSpPr>
              <p:grpSpPr>
                <a:xfrm>
                  <a:off x="6805134" y="3433921"/>
                  <a:ext cx="91440" cy="91440"/>
                  <a:chOff x="2950579" y="152400"/>
                  <a:chExt cx="268941" cy="268941"/>
                </a:xfrm>
              </p:grpSpPr>
              <p:cxnSp>
                <p:nvCxnSpPr>
                  <p:cNvPr id="793" name="Straight Connector 792">
                    <a:extLst>
                      <a:ext uri="{FF2B5EF4-FFF2-40B4-BE49-F238E27FC236}">
                        <a16:creationId xmlns:a16="http://schemas.microsoft.com/office/drawing/2014/main" id="{CA73D68E-75E9-4443-1013-5D6EFB824FB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4" name="Straight Connector 793">
                    <a:extLst>
                      <a:ext uri="{FF2B5EF4-FFF2-40B4-BE49-F238E27FC236}">
                        <a16:creationId xmlns:a16="http://schemas.microsoft.com/office/drawing/2014/main" id="{91A16B0D-9F22-B644-2E7A-0AFCB96323C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7" name="Group 756">
                  <a:extLst>
                    <a:ext uri="{FF2B5EF4-FFF2-40B4-BE49-F238E27FC236}">
                      <a16:creationId xmlns:a16="http://schemas.microsoft.com/office/drawing/2014/main" id="{A5F4F36D-7273-90AF-75FD-3C579FD546BA}"/>
                    </a:ext>
                  </a:extLst>
                </p:cNvPr>
                <p:cNvGrpSpPr>
                  <a:grpSpLocks noChangeAspect="1"/>
                </p:cNvGrpSpPr>
                <p:nvPr/>
              </p:nvGrpSpPr>
              <p:grpSpPr>
                <a:xfrm>
                  <a:off x="6890859" y="3433921"/>
                  <a:ext cx="91440" cy="91440"/>
                  <a:chOff x="2950579" y="152400"/>
                  <a:chExt cx="268941" cy="268941"/>
                </a:xfrm>
              </p:grpSpPr>
              <p:cxnSp>
                <p:nvCxnSpPr>
                  <p:cNvPr id="791" name="Straight Connector 790">
                    <a:extLst>
                      <a:ext uri="{FF2B5EF4-FFF2-40B4-BE49-F238E27FC236}">
                        <a16:creationId xmlns:a16="http://schemas.microsoft.com/office/drawing/2014/main" id="{45702A98-F96C-64AB-A653-C003EE3306D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2" name="Straight Connector 791">
                    <a:extLst>
                      <a:ext uri="{FF2B5EF4-FFF2-40B4-BE49-F238E27FC236}">
                        <a16:creationId xmlns:a16="http://schemas.microsoft.com/office/drawing/2014/main" id="{B4F918DC-FDE7-502C-633B-8F0E0396C98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8" name="Group 757">
                  <a:extLst>
                    <a:ext uri="{FF2B5EF4-FFF2-40B4-BE49-F238E27FC236}">
                      <a16:creationId xmlns:a16="http://schemas.microsoft.com/office/drawing/2014/main" id="{15D12B5C-A9B0-7B64-8F47-46ABE1A0C98F}"/>
                    </a:ext>
                  </a:extLst>
                </p:cNvPr>
                <p:cNvGrpSpPr>
                  <a:grpSpLocks noChangeAspect="1"/>
                </p:cNvGrpSpPr>
                <p:nvPr/>
              </p:nvGrpSpPr>
              <p:grpSpPr>
                <a:xfrm>
                  <a:off x="6890859" y="3617277"/>
                  <a:ext cx="91440" cy="91440"/>
                  <a:chOff x="2950579" y="152400"/>
                  <a:chExt cx="268941" cy="268941"/>
                </a:xfrm>
              </p:grpSpPr>
              <p:cxnSp>
                <p:nvCxnSpPr>
                  <p:cNvPr id="789" name="Straight Connector 788">
                    <a:extLst>
                      <a:ext uri="{FF2B5EF4-FFF2-40B4-BE49-F238E27FC236}">
                        <a16:creationId xmlns:a16="http://schemas.microsoft.com/office/drawing/2014/main" id="{A7EB0CFF-3FFC-2877-B106-42C09210674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0" name="Straight Connector 789">
                    <a:extLst>
                      <a:ext uri="{FF2B5EF4-FFF2-40B4-BE49-F238E27FC236}">
                        <a16:creationId xmlns:a16="http://schemas.microsoft.com/office/drawing/2014/main" id="{696E0E48-B7D9-29E7-7CD4-51D9471F2BD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9" name="Group 758">
                  <a:extLst>
                    <a:ext uri="{FF2B5EF4-FFF2-40B4-BE49-F238E27FC236}">
                      <a16:creationId xmlns:a16="http://schemas.microsoft.com/office/drawing/2014/main" id="{6A453B04-361E-CB07-2435-82A46182E3BC}"/>
                    </a:ext>
                  </a:extLst>
                </p:cNvPr>
                <p:cNvGrpSpPr>
                  <a:grpSpLocks noChangeAspect="1"/>
                </p:cNvGrpSpPr>
                <p:nvPr/>
              </p:nvGrpSpPr>
              <p:grpSpPr>
                <a:xfrm>
                  <a:off x="7017065" y="3617277"/>
                  <a:ext cx="91440" cy="91440"/>
                  <a:chOff x="2950579" y="152400"/>
                  <a:chExt cx="268941" cy="268941"/>
                </a:xfrm>
              </p:grpSpPr>
              <p:cxnSp>
                <p:nvCxnSpPr>
                  <p:cNvPr id="787" name="Straight Connector 786">
                    <a:extLst>
                      <a:ext uri="{FF2B5EF4-FFF2-40B4-BE49-F238E27FC236}">
                        <a16:creationId xmlns:a16="http://schemas.microsoft.com/office/drawing/2014/main" id="{1C964DD8-52FC-8CFD-E8B8-F8F12592CBEC}"/>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88" name="Straight Connector 787">
                    <a:extLst>
                      <a:ext uri="{FF2B5EF4-FFF2-40B4-BE49-F238E27FC236}">
                        <a16:creationId xmlns:a16="http://schemas.microsoft.com/office/drawing/2014/main" id="{F9E64A7E-10FF-EBAA-F691-3F9CB068364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0" name="Group 759">
                  <a:extLst>
                    <a:ext uri="{FF2B5EF4-FFF2-40B4-BE49-F238E27FC236}">
                      <a16:creationId xmlns:a16="http://schemas.microsoft.com/office/drawing/2014/main" id="{BFD8C2FF-6332-9B69-7ADC-EC5821CE9E61}"/>
                    </a:ext>
                  </a:extLst>
                </p:cNvPr>
                <p:cNvGrpSpPr>
                  <a:grpSpLocks noChangeAspect="1"/>
                </p:cNvGrpSpPr>
                <p:nvPr/>
              </p:nvGrpSpPr>
              <p:grpSpPr>
                <a:xfrm>
                  <a:off x="7800496" y="3843496"/>
                  <a:ext cx="91440" cy="91440"/>
                  <a:chOff x="2950579" y="152400"/>
                  <a:chExt cx="268941" cy="268941"/>
                </a:xfrm>
              </p:grpSpPr>
              <p:cxnSp>
                <p:nvCxnSpPr>
                  <p:cNvPr id="785" name="Straight Connector 784">
                    <a:extLst>
                      <a:ext uri="{FF2B5EF4-FFF2-40B4-BE49-F238E27FC236}">
                        <a16:creationId xmlns:a16="http://schemas.microsoft.com/office/drawing/2014/main" id="{387EF9EF-FE60-D501-8B2E-A62CE10C9D00}"/>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86" name="Straight Connector 785">
                    <a:extLst>
                      <a:ext uri="{FF2B5EF4-FFF2-40B4-BE49-F238E27FC236}">
                        <a16:creationId xmlns:a16="http://schemas.microsoft.com/office/drawing/2014/main" id="{BD460D7E-FA2E-96F0-17A2-6A3A9027ACE7}"/>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1" name="Group 760">
                  <a:extLst>
                    <a:ext uri="{FF2B5EF4-FFF2-40B4-BE49-F238E27FC236}">
                      <a16:creationId xmlns:a16="http://schemas.microsoft.com/office/drawing/2014/main" id="{C597F707-8367-03EB-2780-626DFB97A3C7}"/>
                    </a:ext>
                  </a:extLst>
                </p:cNvPr>
                <p:cNvGrpSpPr>
                  <a:grpSpLocks noChangeAspect="1"/>
                </p:cNvGrpSpPr>
                <p:nvPr/>
              </p:nvGrpSpPr>
              <p:grpSpPr>
                <a:xfrm>
                  <a:off x="7902890" y="3843496"/>
                  <a:ext cx="91440" cy="91440"/>
                  <a:chOff x="2950579" y="152400"/>
                  <a:chExt cx="268941" cy="268941"/>
                </a:xfrm>
              </p:grpSpPr>
              <p:cxnSp>
                <p:nvCxnSpPr>
                  <p:cNvPr id="783" name="Straight Connector 782">
                    <a:extLst>
                      <a:ext uri="{FF2B5EF4-FFF2-40B4-BE49-F238E27FC236}">
                        <a16:creationId xmlns:a16="http://schemas.microsoft.com/office/drawing/2014/main" id="{D0D023F4-3577-345D-C93F-F87366A45BE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84" name="Straight Connector 783">
                    <a:extLst>
                      <a:ext uri="{FF2B5EF4-FFF2-40B4-BE49-F238E27FC236}">
                        <a16:creationId xmlns:a16="http://schemas.microsoft.com/office/drawing/2014/main" id="{115CC0B6-8BF8-DEDD-DFE6-AB15E545409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2" name="Group 761">
                  <a:extLst>
                    <a:ext uri="{FF2B5EF4-FFF2-40B4-BE49-F238E27FC236}">
                      <a16:creationId xmlns:a16="http://schemas.microsoft.com/office/drawing/2014/main" id="{31314471-0666-5A8D-003A-40EE7D916F5A}"/>
                    </a:ext>
                  </a:extLst>
                </p:cNvPr>
                <p:cNvGrpSpPr>
                  <a:grpSpLocks noChangeAspect="1"/>
                </p:cNvGrpSpPr>
                <p:nvPr/>
              </p:nvGrpSpPr>
              <p:grpSpPr>
                <a:xfrm>
                  <a:off x="8522015" y="3843496"/>
                  <a:ext cx="91440" cy="91440"/>
                  <a:chOff x="2950579" y="152400"/>
                  <a:chExt cx="268941" cy="268941"/>
                </a:xfrm>
              </p:grpSpPr>
              <p:cxnSp>
                <p:nvCxnSpPr>
                  <p:cNvPr id="781" name="Straight Connector 780">
                    <a:extLst>
                      <a:ext uri="{FF2B5EF4-FFF2-40B4-BE49-F238E27FC236}">
                        <a16:creationId xmlns:a16="http://schemas.microsoft.com/office/drawing/2014/main" id="{83136702-AAF2-24E9-E30F-3C3B3204787E}"/>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82" name="Straight Connector 781">
                    <a:extLst>
                      <a:ext uri="{FF2B5EF4-FFF2-40B4-BE49-F238E27FC236}">
                        <a16:creationId xmlns:a16="http://schemas.microsoft.com/office/drawing/2014/main" id="{20C9995C-D8E7-04FB-5CFC-80BA60C19B6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3" name="Group 762">
                  <a:extLst>
                    <a:ext uri="{FF2B5EF4-FFF2-40B4-BE49-F238E27FC236}">
                      <a16:creationId xmlns:a16="http://schemas.microsoft.com/office/drawing/2014/main" id="{8703C6CB-8CF6-F9AF-AA72-890EBAB78DA2}"/>
                    </a:ext>
                  </a:extLst>
                </p:cNvPr>
                <p:cNvGrpSpPr>
                  <a:grpSpLocks noChangeAspect="1"/>
                </p:cNvGrpSpPr>
                <p:nvPr/>
              </p:nvGrpSpPr>
              <p:grpSpPr>
                <a:xfrm>
                  <a:off x="8745853" y="3843496"/>
                  <a:ext cx="91440" cy="91440"/>
                  <a:chOff x="2950579" y="152400"/>
                  <a:chExt cx="268941" cy="268941"/>
                </a:xfrm>
              </p:grpSpPr>
              <p:cxnSp>
                <p:nvCxnSpPr>
                  <p:cNvPr id="779" name="Straight Connector 778">
                    <a:extLst>
                      <a:ext uri="{FF2B5EF4-FFF2-40B4-BE49-F238E27FC236}">
                        <a16:creationId xmlns:a16="http://schemas.microsoft.com/office/drawing/2014/main" id="{F9E072DA-DD7B-AC91-7ACE-E68580A8493B}"/>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80" name="Straight Connector 779">
                    <a:extLst>
                      <a:ext uri="{FF2B5EF4-FFF2-40B4-BE49-F238E27FC236}">
                        <a16:creationId xmlns:a16="http://schemas.microsoft.com/office/drawing/2014/main" id="{32587B48-AC8A-A2D1-3D0F-1F8E16CFC39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4" name="Group 763">
                  <a:extLst>
                    <a:ext uri="{FF2B5EF4-FFF2-40B4-BE49-F238E27FC236}">
                      <a16:creationId xmlns:a16="http://schemas.microsoft.com/office/drawing/2014/main" id="{9E73875B-1F2C-9F1E-E8EF-A46D198B0EF2}"/>
                    </a:ext>
                  </a:extLst>
                </p:cNvPr>
                <p:cNvGrpSpPr>
                  <a:grpSpLocks noChangeAspect="1"/>
                </p:cNvGrpSpPr>
                <p:nvPr/>
              </p:nvGrpSpPr>
              <p:grpSpPr>
                <a:xfrm>
                  <a:off x="8757758" y="3843496"/>
                  <a:ext cx="91440" cy="91440"/>
                  <a:chOff x="2950579" y="152400"/>
                  <a:chExt cx="268941" cy="268941"/>
                </a:xfrm>
              </p:grpSpPr>
              <p:cxnSp>
                <p:nvCxnSpPr>
                  <p:cNvPr id="777" name="Straight Connector 776">
                    <a:extLst>
                      <a:ext uri="{FF2B5EF4-FFF2-40B4-BE49-F238E27FC236}">
                        <a16:creationId xmlns:a16="http://schemas.microsoft.com/office/drawing/2014/main" id="{093AF50F-E728-45CC-EAA7-52696FAB250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78" name="Straight Connector 777">
                    <a:extLst>
                      <a:ext uri="{FF2B5EF4-FFF2-40B4-BE49-F238E27FC236}">
                        <a16:creationId xmlns:a16="http://schemas.microsoft.com/office/drawing/2014/main" id="{DC53BB91-F6A4-E441-6068-4DEEFCFFA64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5" name="Group 764">
                  <a:extLst>
                    <a:ext uri="{FF2B5EF4-FFF2-40B4-BE49-F238E27FC236}">
                      <a16:creationId xmlns:a16="http://schemas.microsoft.com/office/drawing/2014/main" id="{C701E8CF-5382-5CF1-A495-5519F2897B45}"/>
                    </a:ext>
                  </a:extLst>
                </p:cNvPr>
                <p:cNvGrpSpPr>
                  <a:grpSpLocks noChangeAspect="1"/>
                </p:cNvGrpSpPr>
                <p:nvPr/>
              </p:nvGrpSpPr>
              <p:grpSpPr>
                <a:xfrm>
                  <a:off x="8826814" y="3843496"/>
                  <a:ext cx="91440" cy="91440"/>
                  <a:chOff x="2950579" y="152400"/>
                  <a:chExt cx="268941" cy="268941"/>
                </a:xfrm>
              </p:grpSpPr>
              <p:cxnSp>
                <p:nvCxnSpPr>
                  <p:cNvPr id="775" name="Straight Connector 774">
                    <a:extLst>
                      <a:ext uri="{FF2B5EF4-FFF2-40B4-BE49-F238E27FC236}">
                        <a16:creationId xmlns:a16="http://schemas.microsoft.com/office/drawing/2014/main" id="{3D0CB6C4-38F1-2F91-8BE4-AE1C9313ABDF}"/>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76" name="Straight Connector 775">
                    <a:extLst>
                      <a:ext uri="{FF2B5EF4-FFF2-40B4-BE49-F238E27FC236}">
                        <a16:creationId xmlns:a16="http://schemas.microsoft.com/office/drawing/2014/main" id="{F986C9F3-C0E6-E74C-B166-1A6F38DBEFB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6" name="Group 765">
                  <a:extLst>
                    <a:ext uri="{FF2B5EF4-FFF2-40B4-BE49-F238E27FC236}">
                      <a16:creationId xmlns:a16="http://schemas.microsoft.com/office/drawing/2014/main" id="{5B2D9619-9CB6-EC43-CC78-48F4983A6079}"/>
                    </a:ext>
                  </a:extLst>
                </p:cNvPr>
                <p:cNvGrpSpPr>
                  <a:grpSpLocks noChangeAspect="1"/>
                </p:cNvGrpSpPr>
                <p:nvPr/>
              </p:nvGrpSpPr>
              <p:grpSpPr>
                <a:xfrm>
                  <a:off x="8874439" y="3843496"/>
                  <a:ext cx="91440" cy="91440"/>
                  <a:chOff x="2950579" y="152400"/>
                  <a:chExt cx="268941" cy="268941"/>
                </a:xfrm>
              </p:grpSpPr>
              <p:cxnSp>
                <p:nvCxnSpPr>
                  <p:cNvPr id="773" name="Straight Connector 772">
                    <a:extLst>
                      <a:ext uri="{FF2B5EF4-FFF2-40B4-BE49-F238E27FC236}">
                        <a16:creationId xmlns:a16="http://schemas.microsoft.com/office/drawing/2014/main" id="{2A149576-B434-AEA9-379C-20AD7F083B2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74" name="Straight Connector 773">
                    <a:extLst>
                      <a:ext uri="{FF2B5EF4-FFF2-40B4-BE49-F238E27FC236}">
                        <a16:creationId xmlns:a16="http://schemas.microsoft.com/office/drawing/2014/main" id="{D32BBE68-A5D4-360D-8786-6E8A77C83C48}"/>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C4CAF54A-F00C-BA32-AFD5-B366FF6A15FA}"/>
                    </a:ext>
                  </a:extLst>
                </p:cNvPr>
                <p:cNvGrpSpPr>
                  <a:grpSpLocks noChangeAspect="1"/>
                </p:cNvGrpSpPr>
                <p:nvPr/>
              </p:nvGrpSpPr>
              <p:grpSpPr>
                <a:xfrm>
                  <a:off x="10100783" y="3843496"/>
                  <a:ext cx="91440" cy="91440"/>
                  <a:chOff x="2950579" y="152400"/>
                  <a:chExt cx="268941" cy="268941"/>
                </a:xfrm>
              </p:grpSpPr>
              <p:cxnSp>
                <p:nvCxnSpPr>
                  <p:cNvPr id="771" name="Straight Connector 770">
                    <a:extLst>
                      <a:ext uri="{FF2B5EF4-FFF2-40B4-BE49-F238E27FC236}">
                        <a16:creationId xmlns:a16="http://schemas.microsoft.com/office/drawing/2014/main" id="{A06F4EDE-97B9-5F13-E6BF-A6C91BF68268}"/>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72" name="Straight Connector 771">
                    <a:extLst>
                      <a:ext uri="{FF2B5EF4-FFF2-40B4-BE49-F238E27FC236}">
                        <a16:creationId xmlns:a16="http://schemas.microsoft.com/office/drawing/2014/main" id="{A28300D4-8938-26E2-53DF-A45A5F05397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8" name="Group 767">
                  <a:extLst>
                    <a:ext uri="{FF2B5EF4-FFF2-40B4-BE49-F238E27FC236}">
                      <a16:creationId xmlns:a16="http://schemas.microsoft.com/office/drawing/2014/main" id="{DFE53990-9A27-B5D7-C1D2-8FFF7FF53D39}"/>
                    </a:ext>
                  </a:extLst>
                </p:cNvPr>
                <p:cNvGrpSpPr>
                  <a:grpSpLocks noChangeAspect="1"/>
                </p:cNvGrpSpPr>
                <p:nvPr/>
              </p:nvGrpSpPr>
              <p:grpSpPr>
                <a:xfrm>
                  <a:off x="10810395" y="3843496"/>
                  <a:ext cx="91440" cy="91440"/>
                  <a:chOff x="2950579" y="152400"/>
                  <a:chExt cx="268941" cy="268941"/>
                </a:xfrm>
              </p:grpSpPr>
              <p:cxnSp>
                <p:nvCxnSpPr>
                  <p:cNvPr id="769" name="Straight Connector 768">
                    <a:extLst>
                      <a:ext uri="{FF2B5EF4-FFF2-40B4-BE49-F238E27FC236}">
                        <a16:creationId xmlns:a16="http://schemas.microsoft.com/office/drawing/2014/main" id="{3870EB22-565C-1B25-6D3E-53C251CC8C75}"/>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70" name="Straight Connector 769">
                    <a:extLst>
                      <a:ext uri="{FF2B5EF4-FFF2-40B4-BE49-F238E27FC236}">
                        <a16:creationId xmlns:a16="http://schemas.microsoft.com/office/drawing/2014/main" id="{80620E47-B13C-AFD8-A46B-614FAA38E6E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pSp>
        <p:nvGrpSpPr>
          <p:cNvPr id="929" name="Group 928">
            <a:extLst>
              <a:ext uri="{FF2B5EF4-FFF2-40B4-BE49-F238E27FC236}">
                <a16:creationId xmlns:a16="http://schemas.microsoft.com/office/drawing/2014/main" id="{1A93A561-6E19-3A42-A19A-AE0AD5E11E33}"/>
              </a:ext>
            </a:extLst>
          </p:cNvPr>
          <p:cNvGrpSpPr>
            <a:grpSpLocks noChangeAspect="1"/>
          </p:cNvGrpSpPr>
          <p:nvPr/>
        </p:nvGrpSpPr>
        <p:grpSpPr>
          <a:xfrm>
            <a:off x="6619269" y="3383240"/>
            <a:ext cx="4410679" cy="1617428"/>
            <a:chOff x="6619269" y="3462751"/>
            <a:chExt cx="4410679" cy="1617428"/>
          </a:xfrm>
        </p:grpSpPr>
        <p:grpSp>
          <p:nvGrpSpPr>
            <p:cNvPr id="930" name="Group 929">
              <a:extLst>
                <a:ext uri="{FF2B5EF4-FFF2-40B4-BE49-F238E27FC236}">
                  <a16:creationId xmlns:a16="http://schemas.microsoft.com/office/drawing/2014/main" id="{642682A5-CE12-1291-3B02-17A8C3BB7244}"/>
                </a:ext>
              </a:extLst>
            </p:cNvPr>
            <p:cNvGrpSpPr/>
            <p:nvPr/>
          </p:nvGrpSpPr>
          <p:grpSpPr>
            <a:xfrm>
              <a:off x="7085012" y="4096413"/>
              <a:ext cx="2140753" cy="585216"/>
              <a:chOff x="1300162" y="1949696"/>
              <a:chExt cx="2140753" cy="585216"/>
            </a:xfrm>
          </p:grpSpPr>
          <p:cxnSp>
            <p:nvCxnSpPr>
              <p:cNvPr id="1130" name="Straight Connector 1129">
                <a:extLst>
                  <a:ext uri="{FF2B5EF4-FFF2-40B4-BE49-F238E27FC236}">
                    <a16:creationId xmlns:a16="http://schemas.microsoft.com/office/drawing/2014/main" id="{84196871-1BBE-AE43-2879-1157A7CFE3A3}"/>
                  </a:ext>
                </a:extLst>
              </p:cNvPr>
              <p:cNvCxnSpPr>
                <a:cxnSpLocks/>
              </p:cNvCxnSpPr>
              <p:nvPr/>
            </p:nvCxnSpPr>
            <p:spPr>
              <a:xfrm>
                <a:off x="1300162" y="1952625"/>
                <a:ext cx="2139696"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31" name="Straight Connector 1130">
                <a:extLst>
                  <a:ext uri="{FF2B5EF4-FFF2-40B4-BE49-F238E27FC236}">
                    <a16:creationId xmlns:a16="http://schemas.microsoft.com/office/drawing/2014/main" id="{33C2F05C-E31C-8F7F-6A8A-B3ED990E0C86}"/>
                  </a:ext>
                </a:extLst>
              </p:cNvPr>
              <p:cNvCxnSpPr>
                <a:cxnSpLocks/>
              </p:cNvCxnSpPr>
              <p:nvPr/>
            </p:nvCxnSpPr>
            <p:spPr>
              <a:xfrm>
                <a:off x="2477066"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32" name="Straight Connector 1131">
                <a:extLst>
                  <a:ext uri="{FF2B5EF4-FFF2-40B4-BE49-F238E27FC236}">
                    <a16:creationId xmlns:a16="http://schemas.microsoft.com/office/drawing/2014/main" id="{075796F3-030C-1CFC-F5CD-084B68EDE960}"/>
                  </a:ext>
                </a:extLst>
              </p:cNvPr>
              <p:cNvCxnSpPr>
                <a:cxnSpLocks/>
              </p:cNvCxnSpPr>
              <p:nvPr/>
            </p:nvCxnSpPr>
            <p:spPr>
              <a:xfrm>
                <a:off x="3439099"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931" name="Group 930">
              <a:extLst>
                <a:ext uri="{FF2B5EF4-FFF2-40B4-BE49-F238E27FC236}">
                  <a16:creationId xmlns:a16="http://schemas.microsoft.com/office/drawing/2014/main" id="{E3EA1410-A1EF-296D-7856-23B86A1AA64E}"/>
                </a:ext>
              </a:extLst>
            </p:cNvPr>
            <p:cNvGrpSpPr/>
            <p:nvPr/>
          </p:nvGrpSpPr>
          <p:grpSpPr>
            <a:xfrm>
              <a:off x="6619269" y="3462751"/>
              <a:ext cx="4410679" cy="1617428"/>
              <a:chOff x="837595" y="1305717"/>
              <a:chExt cx="4410679" cy="1617428"/>
            </a:xfrm>
          </p:grpSpPr>
          <p:sp>
            <p:nvSpPr>
              <p:cNvPr id="1082" name="TextBox 1081">
                <a:extLst>
                  <a:ext uri="{FF2B5EF4-FFF2-40B4-BE49-F238E27FC236}">
                    <a16:creationId xmlns:a16="http://schemas.microsoft.com/office/drawing/2014/main" id="{D697968A-5702-8084-09C5-B7C8D9E31AF8}"/>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1083" name="TextBox 1082">
                <a:extLst>
                  <a:ext uri="{FF2B5EF4-FFF2-40B4-BE49-F238E27FC236}">
                    <a16:creationId xmlns:a16="http://schemas.microsoft.com/office/drawing/2014/main" id="{7D6AD8E2-8E19-98AC-FF0A-5BE9CB87AE03}"/>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1084" name="TextBox 1083">
                <a:extLst>
                  <a:ext uri="{FF2B5EF4-FFF2-40B4-BE49-F238E27FC236}">
                    <a16:creationId xmlns:a16="http://schemas.microsoft.com/office/drawing/2014/main" id="{0E565168-B2D4-1F36-9051-522C230C1F6C}"/>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1085" name="TextBox 1084">
                <a:extLst>
                  <a:ext uri="{FF2B5EF4-FFF2-40B4-BE49-F238E27FC236}">
                    <a16:creationId xmlns:a16="http://schemas.microsoft.com/office/drawing/2014/main" id="{92AE8010-DB13-6A8A-DB01-EB795853F049}"/>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1086" name="TextBox 1085">
                <a:extLst>
                  <a:ext uri="{FF2B5EF4-FFF2-40B4-BE49-F238E27FC236}">
                    <a16:creationId xmlns:a16="http://schemas.microsoft.com/office/drawing/2014/main" id="{059A21FD-CA84-5BDA-5536-649E188AA8A6}"/>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1087" name="TextBox 1086">
                <a:extLst>
                  <a:ext uri="{FF2B5EF4-FFF2-40B4-BE49-F238E27FC236}">
                    <a16:creationId xmlns:a16="http://schemas.microsoft.com/office/drawing/2014/main" id="{F515C12F-8F34-B64F-FDB2-4C20F2DBE2B9}"/>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1088" name="TextBox 1087">
                <a:extLst>
                  <a:ext uri="{FF2B5EF4-FFF2-40B4-BE49-F238E27FC236}">
                    <a16:creationId xmlns:a16="http://schemas.microsoft.com/office/drawing/2014/main" id="{22895A42-8823-4F05-06EE-8050D5DD660D}"/>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1089" name="TextBox 1088">
                <a:extLst>
                  <a:ext uri="{FF2B5EF4-FFF2-40B4-BE49-F238E27FC236}">
                    <a16:creationId xmlns:a16="http://schemas.microsoft.com/office/drawing/2014/main" id="{99C4F470-478D-5D62-C614-6CEFEF1DEFF6}"/>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090" name="TextBox 1089">
                <a:extLst>
                  <a:ext uri="{FF2B5EF4-FFF2-40B4-BE49-F238E27FC236}">
                    <a16:creationId xmlns:a16="http://schemas.microsoft.com/office/drawing/2014/main" id="{63FD0499-8F2C-B39A-714E-DB5E7E7CBCA9}"/>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091" name="TextBox 1090">
                <a:extLst>
                  <a:ext uri="{FF2B5EF4-FFF2-40B4-BE49-F238E27FC236}">
                    <a16:creationId xmlns:a16="http://schemas.microsoft.com/office/drawing/2014/main" id="{DADD66D6-C9D3-B85C-A679-FC26FC396B40}"/>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1092" name="TextBox 1091">
                <a:extLst>
                  <a:ext uri="{FF2B5EF4-FFF2-40B4-BE49-F238E27FC236}">
                    <a16:creationId xmlns:a16="http://schemas.microsoft.com/office/drawing/2014/main" id="{3F1B9432-6C5B-41AD-49D3-20210A696637}"/>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1093" name="TextBox 1092">
                <a:extLst>
                  <a:ext uri="{FF2B5EF4-FFF2-40B4-BE49-F238E27FC236}">
                    <a16:creationId xmlns:a16="http://schemas.microsoft.com/office/drawing/2014/main" id="{8B67ACA5-C768-BC7E-627F-3E9A842C95EE}"/>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1094" name="TextBox 1093">
                <a:extLst>
                  <a:ext uri="{FF2B5EF4-FFF2-40B4-BE49-F238E27FC236}">
                    <a16:creationId xmlns:a16="http://schemas.microsoft.com/office/drawing/2014/main" id="{98034EEC-6F9E-F36D-3384-2E0E4A45798D}"/>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1095" name="TextBox 1094">
                <a:extLst>
                  <a:ext uri="{FF2B5EF4-FFF2-40B4-BE49-F238E27FC236}">
                    <a16:creationId xmlns:a16="http://schemas.microsoft.com/office/drawing/2014/main" id="{2C322A59-0846-901F-97B2-3DE74183FBB5}"/>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1096" name="TextBox 1095">
                <a:extLst>
                  <a:ext uri="{FF2B5EF4-FFF2-40B4-BE49-F238E27FC236}">
                    <a16:creationId xmlns:a16="http://schemas.microsoft.com/office/drawing/2014/main" id="{105A564C-4E71-8548-F24D-DE967739C761}"/>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1097" name="TextBox 1096">
                <a:extLst>
                  <a:ext uri="{FF2B5EF4-FFF2-40B4-BE49-F238E27FC236}">
                    <a16:creationId xmlns:a16="http://schemas.microsoft.com/office/drawing/2014/main" id="{60385FA4-0110-7664-D7A9-156C3E7755B8}"/>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1098" name="TextBox 1097">
                <a:extLst>
                  <a:ext uri="{FF2B5EF4-FFF2-40B4-BE49-F238E27FC236}">
                    <a16:creationId xmlns:a16="http://schemas.microsoft.com/office/drawing/2014/main" id="{C06816AD-469B-C83D-2ED1-57D5B2F8871D}"/>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1099" name="TextBox 1098">
                <a:extLst>
                  <a:ext uri="{FF2B5EF4-FFF2-40B4-BE49-F238E27FC236}">
                    <a16:creationId xmlns:a16="http://schemas.microsoft.com/office/drawing/2014/main" id="{1853DDEF-3FC1-BA9F-D302-5EBD6B1F9BB0}"/>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1100" name="TextBox 1099">
                <a:extLst>
                  <a:ext uri="{FF2B5EF4-FFF2-40B4-BE49-F238E27FC236}">
                    <a16:creationId xmlns:a16="http://schemas.microsoft.com/office/drawing/2014/main" id="{4860C448-00FC-0BCF-C73B-FEADBC79BC4D}"/>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1101" name="TextBox 1100">
                <a:extLst>
                  <a:ext uri="{FF2B5EF4-FFF2-40B4-BE49-F238E27FC236}">
                    <a16:creationId xmlns:a16="http://schemas.microsoft.com/office/drawing/2014/main" id="{EB852240-2949-6C58-C287-BD56981D714B}"/>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1102" name="TextBox 1101">
                <a:extLst>
                  <a:ext uri="{FF2B5EF4-FFF2-40B4-BE49-F238E27FC236}">
                    <a16:creationId xmlns:a16="http://schemas.microsoft.com/office/drawing/2014/main" id="{48E4529B-70C4-529F-81E6-D7A10835AC5B}"/>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1103" name="TextBox 1102">
                <a:extLst>
                  <a:ext uri="{FF2B5EF4-FFF2-40B4-BE49-F238E27FC236}">
                    <a16:creationId xmlns:a16="http://schemas.microsoft.com/office/drawing/2014/main" id="{B3A62197-FA8F-6746-241A-9CCF1D891FF3}"/>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1104" name="TextBox 1103">
                <a:extLst>
                  <a:ext uri="{FF2B5EF4-FFF2-40B4-BE49-F238E27FC236}">
                    <a16:creationId xmlns:a16="http://schemas.microsoft.com/office/drawing/2014/main" id="{057E67A6-56E4-3305-262D-4671168F0E93}"/>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1105" name="TextBox 1104">
                <a:extLst>
                  <a:ext uri="{FF2B5EF4-FFF2-40B4-BE49-F238E27FC236}">
                    <a16:creationId xmlns:a16="http://schemas.microsoft.com/office/drawing/2014/main" id="{F990C846-2F65-A008-5897-30CDC06D0553}"/>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1106" name="Group 1105">
                <a:extLst>
                  <a:ext uri="{FF2B5EF4-FFF2-40B4-BE49-F238E27FC236}">
                    <a16:creationId xmlns:a16="http://schemas.microsoft.com/office/drawing/2014/main" id="{A5367702-FB4F-51E8-2563-B4D717CE9551}"/>
                  </a:ext>
                </a:extLst>
              </p:cNvPr>
              <p:cNvGrpSpPr/>
              <p:nvPr/>
            </p:nvGrpSpPr>
            <p:grpSpPr>
              <a:xfrm>
                <a:off x="1264635" y="1363185"/>
                <a:ext cx="3914292" cy="1214638"/>
                <a:chOff x="1264635" y="1363185"/>
                <a:chExt cx="3914292" cy="1214638"/>
              </a:xfrm>
            </p:grpSpPr>
            <p:sp>
              <p:nvSpPr>
                <p:cNvPr id="1107" name="Freeform: Shape 1106">
                  <a:extLst>
                    <a:ext uri="{FF2B5EF4-FFF2-40B4-BE49-F238E27FC236}">
                      <a16:creationId xmlns:a16="http://schemas.microsoft.com/office/drawing/2014/main" id="{DE274FB6-7ED1-6ACA-77BB-1CAC9350879C}"/>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108" name="Straight Connector 1107">
                  <a:extLst>
                    <a:ext uri="{FF2B5EF4-FFF2-40B4-BE49-F238E27FC236}">
                      <a16:creationId xmlns:a16="http://schemas.microsoft.com/office/drawing/2014/main" id="{B429A78F-CA61-92F1-51C8-BA6DE4469E5B}"/>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9" name="Straight Connector 1108">
                  <a:extLst>
                    <a:ext uri="{FF2B5EF4-FFF2-40B4-BE49-F238E27FC236}">
                      <a16:creationId xmlns:a16="http://schemas.microsoft.com/office/drawing/2014/main" id="{C00EA2F0-082B-7073-B24B-A8328279610A}"/>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0" name="Straight Connector 1109">
                  <a:extLst>
                    <a:ext uri="{FF2B5EF4-FFF2-40B4-BE49-F238E27FC236}">
                      <a16:creationId xmlns:a16="http://schemas.microsoft.com/office/drawing/2014/main" id="{9727CDF5-247F-D5D1-A03E-4A0111D541C3}"/>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1" name="Straight Connector 1110">
                  <a:extLst>
                    <a:ext uri="{FF2B5EF4-FFF2-40B4-BE49-F238E27FC236}">
                      <a16:creationId xmlns:a16="http://schemas.microsoft.com/office/drawing/2014/main" id="{62956A51-D7E4-0849-5A94-1B004C2ACE0A}"/>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2" name="Straight Connector 1111">
                  <a:extLst>
                    <a:ext uri="{FF2B5EF4-FFF2-40B4-BE49-F238E27FC236}">
                      <a16:creationId xmlns:a16="http://schemas.microsoft.com/office/drawing/2014/main" id="{465F81AB-12F0-7CB5-7A3E-C8CB5A8A9FEA}"/>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3" name="Straight Connector 1112">
                  <a:extLst>
                    <a:ext uri="{FF2B5EF4-FFF2-40B4-BE49-F238E27FC236}">
                      <a16:creationId xmlns:a16="http://schemas.microsoft.com/office/drawing/2014/main" id="{7B6D5BF5-2016-723E-9A8A-4484B7309A32}"/>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4" name="Straight Connector 1113">
                  <a:extLst>
                    <a:ext uri="{FF2B5EF4-FFF2-40B4-BE49-F238E27FC236}">
                      <a16:creationId xmlns:a16="http://schemas.microsoft.com/office/drawing/2014/main" id="{5ED31FF7-B6A4-FF62-87FD-4153BFA88C48}"/>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5" name="Straight Connector 1114">
                  <a:extLst>
                    <a:ext uri="{FF2B5EF4-FFF2-40B4-BE49-F238E27FC236}">
                      <a16:creationId xmlns:a16="http://schemas.microsoft.com/office/drawing/2014/main" id="{D09EC2F0-0A44-1DAC-94BF-923125479276}"/>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6" name="Straight Connector 1115">
                  <a:extLst>
                    <a:ext uri="{FF2B5EF4-FFF2-40B4-BE49-F238E27FC236}">
                      <a16:creationId xmlns:a16="http://schemas.microsoft.com/office/drawing/2014/main" id="{2E54E524-36E3-FD74-D53A-BB13178E383B}"/>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7" name="Straight Connector 1116">
                  <a:extLst>
                    <a:ext uri="{FF2B5EF4-FFF2-40B4-BE49-F238E27FC236}">
                      <a16:creationId xmlns:a16="http://schemas.microsoft.com/office/drawing/2014/main" id="{FCDC4138-48A5-F437-3EE9-6A2371B9270F}"/>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8" name="Straight Connector 1117">
                  <a:extLst>
                    <a:ext uri="{FF2B5EF4-FFF2-40B4-BE49-F238E27FC236}">
                      <a16:creationId xmlns:a16="http://schemas.microsoft.com/office/drawing/2014/main" id="{B2D11E24-D8B4-D97C-08FF-B78F189BA2D6}"/>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9" name="Straight Connector 1118">
                  <a:extLst>
                    <a:ext uri="{FF2B5EF4-FFF2-40B4-BE49-F238E27FC236}">
                      <a16:creationId xmlns:a16="http://schemas.microsoft.com/office/drawing/2014/main" id="{8B43C793-2260-FC66-BD0F-4F2B0EE390E4}"/>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0" name="Straight Connector 1119">
                  <a:extLst>
                    <a:ext uri="{FF2B5EF4-FFF2-40B4-BE49-F238E27FC236}">
                      <a16:creationId xmlns:a16="http://schemas.microsoft.com/office/drawing/2014/main" id="{ED487FD0-F63D-83B3-9B78-171281D8ED95}"/>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1" name="Straight Connector 1120">
                  <a:extLst>
                    <a:ext uri="{FF2B5EF4-FFF2-40B4-BE49-F238E27FC236}">
                      <a16:creationId xmlns:a16="http://schemas.microsoft.com/office/drawing/2014/main" id="{85685A36-6E4C-FA46-E910-58C28208D174}"/>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2" name="Straight Connector 1121">
                  <a:extLst>
                    <a:ext uri="{FF2B5EF4-FFF2-40B4-BE49-F238E27FC236}">
                      <a16:creationId xmlns:a16="http://schemas.microsoft.com/office/drawing/2014/main" id="{65F9B196-BF11-A458-2052-9C0E8D795BD5}"/>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3" name="Straight Connector 1122">
                  <a:extLst>
                    <a:ext uri="{FF2B5EF4-FFF2-40B4-BE49-F238E27FC236}">
                      <a16:creationId xmlns:a16="http://schemas.microsoft.com/office/drawing/2014/main" id="{575424F9-7E03-060B-2A9A-1ECAEC3FE124}"/>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4" name="Straight Connector 1123">
                  <a:extLst>
                    <a:ext uri="{FF2B5EF4-FFF2-40B4-BE49-F238E27FC236}">
                      <a16:creationId xmlns:a16="http://schemas.microsoft.com/office/drawing/2014/main" id="{B2ECF39E-C5C5-3233-3943-97134E479EE1}"/>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5" name="Straight Connector 1124">
                  <a:extLst>
                    <a:ext uri="{FF2B5EF4-FFF2-40B4-BE49-F238E27FC236}">
                      <a16:creationId xmlns:a16="http://schemas.microsoft.com/office/drawing/2014/main" id="{0F6CF557-6A18-54DA-AEE7-9D7820B48F63}"/>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6" name="Straight Connector 1125">
                  <a:extLst>
                    <a:ext uri="{FF2B5EF4-FFF2-40B4-BE49-F238E27FC236}">
                      <a16:creationId xmlns:a16="http://schemas.microsoft.com/office/drawing/2014/main" id="{1A9A391E-4DA1-75EB-4B56-D79FF82B2CF5}"/>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7" name="Straight Connector 1126">
                  <a:extLst>
                    <a:ext uri="{FF2B5EF4-FFF2-40B4-BE49-F238E27FC236}">
                      <a16:creationId xmlns:a16="http://schemas.microsoft.com/office/drawing/2014/main" id="{1C327352-42C8-1239-EB4D-9303EDEDB2BA}"/>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8" name="Straight Connector 1127">
                  <a:extLst>
                    <a:ext uri="{FF2B5EF4-FFF2-40B4-BE49-F238E27FC236}">
                      <a16:creationId xmlns:a16="http://schemas.microsoft.com/office/drawing/2014/main" id="{8B322573-A376-3FFD-4DDC-88F508DC7349}"/>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9" name="Straight Connector 1128">
                  <a:extLst>
                    <a:ext uri="{FF2B5EF4-FFF2-40B4-BE49-F238E27FC236}">
                      <a16:creationId xmlns:a16="http://schemas.microsoft.com/office/drawing/2014/main" id="{EDF521BC-81FB-382E-6983-E112D133C3F4}"/>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932" name="Group 931">
              <a:extLst>
                <a:ext uri="{FF2B5EF4-FFF2-40B4-BE49-F238E27FC236}">
                  <a16:creationId xmlns:a16="http://schemas.microsoft.com/office/drawing/2014/main" id="{A75273F7-C24A-CE4D-DD9F-C0EDF3498C4E}"/>
                </a:ext>
              </a:extLst>
            </p:cNvPr>
            <p:cNvGrpSpPr>
              <a:grpSpLocks noChangeAspect="1"/>
            </p:cNvGrpSpPr>
            <p:nvPr/>
          </p:nvGrpSpPr>
          <p:grpSpPr>
            <a:xfrm>
              <a:off x="7079455" y="3522660"/>
              <a:ext cx="3095625" cy="958853"/>
              <a:chOff x="395288" y="1400175"/>
              <a:chExt cx="10775631" cy="3371059"/>
            </a:xfrm>
          </p:grpSpPr>
          <p:sp>
            <p:nvSpPr>
              <p:cNvPr id="1026" name="Freeform: Shape 1025">
                <a:extLst>
                  <a:ext uri="{FF2B5EF4-FFF2-40B4-BE49-F238E27FC236}">
                    <a16:creationId xmlns:a16="http://schemas.microsoft.com/office/drawing/2014/main" id="{B4D7BB40-E825-F0B8-45BF-28A3C57EBB31}"/>
                  </a:ext>
                </a:extLst>
              </p:cNvPr>
              <p:cNvSpPr/>
              <p:nvPr/>
            </p:nvSpPr>
            <p:spPr>
              <a:xfrm>
                <a:off x="395288" y="1400175"/>
                <a:ext cx="10737850" cy="3325813"/>
              </a:xfrm>
              <a:custGeom>
                <a:avLst/>
                <a:gdLst>
                  <a:gd name="csX0" fmla="*/ 0 w 7715250"/>
                  <a:gd name="csY0" fmla="*/ 0 h 3319463"/>
                  <a:gd name="csX1" fmla="*/ 414337 w 7715250"/>
                  <a:gd name="csY1" fmla="*/ 0 h 3319463"/>
                  <a:gd name="csX2" fmla="*/ 414337 w 7715250"/>
                  <a:gd name="csY2" fmla="*/ 85725 h 3319463"/>
                  <a:gd name="csX3" fmla="*/ 533400 w 7715250"/>
                  <a:gd name="csY3" fmla="*/ 85725 h 3319463"/>
                  <a:gd name="csX4" fmla="*/ 533400 w 7715250"/>
                  <a:gd name="csY4" fmla="*/ 176213 h 3319463"/>
                  <a:gd name="csX5" fmla="*/ 652462 w 7715250"/>
                  <a:gd name="csY5" fmla="*/ 176213 h 3319463"/>
                  <a:gd name="csX6" fmla="*/ 652462 w 7715250"/>
                  <a:gd name="csY6" fmla="*/ 252413 h 3319463"/>
                  <a:gd name="csX7" fmla="*/ 695325 w 7715250"/>
                  <a:gd name="csY7" fmla="*/ 252413 h 3319463"/>
                  <a:gd name="csX8" fmla="*/ 695325 w 7715250"/>
                  <a:gd name="csY8" fmla="*/ 338138 h 3319463"/>
                  <a:gd name="csX9" fmla="*/ 890587 w 7715250"/>
                  <a:gd name="csY9" fmla="*/ 338138 h 3319463"/>
                  <a:gd name="csX10" fmla="*/ 890587 w 7715250"/>
                  <a:gd name="csY10" fmla="*/ 433388 h 3319463"/>
                  <a:gd name="csX11" fmla="*/ 928687 w 7715250"/>
                  <a:gd name="csY11" fmla="*/ 433388 h 3319463"/>
                  <a:gd name="csX12" fmla="*/ 928687 w 7715250"/>
                  <a:gd name="csY12" fmla="*/ 528638 h 3319463"/>
                  <a:gd name="csX13" fmla="*/ 1624012 w 7715250"/>
                  <a:gd name="csY13" fmla="*/ 528638 h 3319463"/>
                  <a:gd name="csX14" fmla="*/ 1624012 w 7715250"/>
                  <a:gd name="csY14" fmla="*/ 614363 h 3319463"/>
                  <a:gd name="csX15" fmla="*/ 1666875 w 7715250"/>
                  <a:gd name="csY15" fmla="*/ 614363 h 3319463"/>
                  <a:gd name="csX16" fmla="*/ 1666875 w 7715250"/>
                  <a:gd name="csY16" fmla="*/ 704850 h 3319463"/>
                  <a:gd name="csX17" fmla="*/ 1700212 w 7715250"/>
                  <a:gd name="csY17" fmla="*/ 704850 h 3319463"/>
                  <a:gd name="csX18" fmla="*/ 1700212 w 7715250"/>
                  <a:gd name="csY18" fmla="*/ 800100 h 3319463"/>
                  <a:gd name="csX19" fmla="*/ 1724025 w 7715250"/>
                  <a:gd name="csY19" fmla="*/ 800100 h 3319463"/>
                  <a:gd name="csX20" fmla="*/ 1724025 w 7715250"/>
                  <a:gd name="csY20" fmla="*/ 895350 h 3319463"/>
                  <a:gd name="csX21" fmla="*/ 1781175 w 7715250"/>
                  <a:gd name="csY21" fmla="*/ 895350 h 3319463"/>
                  <a:gd name="csX22" fmla="*/ 1781175 w 7715250"/>
                  <a:gd name="csY22" fmla="*/ 985838 h 3319463"/>
                  <a:gd name="csX23" fmla="*/ 1952625 w 7715250"/>
                  <a:gd name="csY23" fmla="*/ 985838 h 3319463"/>
                  <a:gd name="csX24" fmla="*/ 1952625 w 7715250"/>
                  <a:gd name="csY24" fmla="*/ 1076325 h 3319463"/>
                  <a:gd name="csX25" fmla="*/ 2071687 w 7715250"/>
                  <a:gd name="csY25" fmla="*/ 1076325 h 3319463"/>
                  <a:gd name="csX26" fmla="*/ 2071687 w 7715250"/>
                  <a:gd name="csY26" fmla="*/ 1166813 h 3319463"/>
                  <a:gd name="csX27" fmla="*/ 2409825 w 7715250"/>
                  <a:gd name="csY27" fmla="*/ 1166813 h 3319463"/>
                  <a:gd name="csX28" fmla="*/ 2409825 w 7715250"/>
                  <a:gd name="csY28" fmla="*/ 1257300 h 3319463"/>
                  <a:gd name="csX29" fmla="*/ 2419350 w 7715250"/>
                  <a:gd name="csY29" fmla="*/ 1266825 h 3319463"/>
                  <a:gd name="csX30" fmla="*/ 2419350 w 7715250"/>
                  <a:gd name="csY30" fmla="*/ 1357313 h 3319463"/>
                  <a:gd name="csX31" fmla="*/ 2476500 w 7715250"/>
                  <a:gd name="csY31" fmla="*/ 1357313 h 3319463"/>
                  <a:gd name="csX32" fmla="*/ 2476500 w 7715250"/>
                  <a:gd name="csY32" fmla="*/ 1447800 h 3319463"/>
                  <a:gd name="csX33" fmla="*/ 2733675 w 7715250"/>
                  <a:gd name="csY33" fmla="*/ 1447800 h 3319463"/>
                  <a:gd name="csX34" fmla="*/ 2733675 w 7715250"/>
                  <a:gd name="csY34" fmla="*/ 1538288 h 3319463"/>
                  <a:gd name="csX35" fmla="*/ 3238500 w 7715250"/>
                  <a:gd name="csY35" fmla="*/ 1538288 h 3319463"/>
                  <a:gd name="csX36" fmla="*/ 3238500 w 7715250"/>
                  <a:gd name="csY36" fmla="*/ 1638300 h 3319463"/>
                  <a:gd name="csX37" fmla="*/ 3338512 w 7715250"/>
                  <a:gd name="csY37" fmla="*/ 1638300 h 3319463"/>
                  <a:gd name="csX38" fmla="*/ 3338512 w 7715250"/>
                  <a:gd name="csY38" fmla="*/ 1824038 h 3319463"/>
                  <a:gd name="csX39" fmla="*/ 3452812 w 7715250"/>
                  <a:gd name="csY39" fmla="*/ 1824038 h 3319463"/>
                  <a:gd name="csX40" fmla="*/ 3452812 w 7715250"/>
                  <a:gd name="csY40" fmla="*/ 1928813 h 3319463"/>
                  <a:gd name="csX41" fmla="*/ 3943350 w 7715250"/>
                  <a:gd name="csY41" fmla="*/ 1928813 h 3319463"/>
                  <a:gd name="csX42" fmla="*/ 3943350 w 7715250"/>
                  <a:gd name="csY42" fmla="*/ 2052638 h 3319463"/>
                  <a:gd name="csX43" fmla="*/ 4124325 w 7715250"/>
                  <a:gd name="csY43" fmla="*/ 2052638 h 3319463"/>
                  <a:gd name="csX44" fmla="*/ 4124325 w 7715250"/>
                  <a:gd name="csY44" fmla="*/ 2181225 h 3319463"/>
                  <a:gd name="csX45" fmla="*/ 4191000 w 7715250"/>
                  <a:gd name="csY45" fmla="*/ 2181225 h 3319463"/>
                  <a:gd name="csX46" fmla="*/ 4191000 w 7715250"/>
                  <a:gd name="csY46" fmla="*/ 2281238 h 3319463"/>
                  <a:gd name="csX47" fmla="*/ 4781550 w 7715250"/>
                  <a:gd name="csY47" fmla="*/ 2281238 h 3319463"/>
                  <a:gd name="csX48" fmla="*/ 4781550 w 7715250"/>
                  <a:gd name="csY48" fmla="*/ 2419350 h 3319463"/>
                  <a:gd name="csX49" fmla="*/ 4967287 w 7715250"/>
                  <a:gd name="csY49" fmla="*/ 2419350 h 3319463"/>
                  <a:gd name="csX50" fmla="*/ 4967287 w 7715250"/>
                  <a:gd name="csY50" fmla="*/ 2543175 h 3319463"/>
                  <a:gd name="csX51" fmla="*/ 5095875 w 7715250"/>
                  <a:gd name="csY51" fmla="*/ 2543175 h 3319463"/>
                  <a:gd name="csX52" fmla="*/ 5095875 w 7715250"/>
                  <a:gd name="csY52" fmla="*/ 2728913 h 3319463"/>
                  <a:gd name="csX53" fmla="*/ 5800725 w 7715250"/>
                  <a:gd name="csY53" fmla="*/ 2728913 h 3319463"/>
                  <a:gd name="csX54" fmla="*/ 5800725 w 7715250"/>
                  <a:gd name="csY54" fmla="*/ 2914650 h 3319463"/>
                  <a:gd name="csX55" fmla="*/ 5905500 w 7715250"/>
                  <a:gd name="csY55" fmla="*/ 2914650 h 3319463"/>
                  <a:gd name="csX56" fmla="*/ 5905500 w 7715250"/>
                  <a:gd name="csY56" fmla="*/ 3119438 h 3319463"/>
                  <a:gd name="csX57" fmla="*/ 6167437 w 7715250"/>
                  <a:gd name="csY57" fmla="*/ 3119438 h 3319463"/>
                  <a:gd name="csX58" fmla="*/ 6167437 w 7715250"/>
                  <a:gd name="csY58" fmla="*/ 3319463 h 3319463"/>
                  <a:gd name="csX59" fmla="*/ 7715250 w 7715250"/>
                  <a:gd name="csY59" fmla="*/ 3319463 h 3319463"/>
                  <a:gd name="csX0" fmla="*/ 0 w 7715250"/>
                  <a:gd name="csY0" fmla="*/ 0 h 3319463"/>
                  <a:gd name="csX1" fmla="*/ 414337 w 7715250"/>
                  <a:gd name="csY1" fmla="*/ 0 h 3319463"/>
                  <a:gd name="csX2" fmla="*/ 414337 w 7715250"/>
                  <a:gd name="csY2" fmla="*/ 85725 h 3319463"/>
                  <a:gd name="csX3" fmla="*/ 533400 w 7715250"/>
                  <a:gd name="csY3" fmla="*/ 85725 h 3319463"/>
                  <a:gd name="csX4" fmla="*/ 533400 w 7715250"/>
                  <a:gd name="csY4" fmla="*/ 176213 h 3319463"/>
                  <a:gd name="csX5" fmla="*/ 652462 w 7715250"/>
                  <a:gd name="csY5" fmla="*/ 176213 h 3319463"/>
                  <a:gd name="csX6" fmla="*/ 652462 w 7715250"/>
                  <a:gd name="csY6" fmla="*/ 252413 h 3319463"/>
                  <a:gd name="csX7" fmla="*/ 695325 w 7715250"/>
                  <a:gd name="csY7" fmla="*/ 252413 h 3319463"/>
                  <a:gd name="csX8" fmla="*/ 695325 w 7715250"/>
                  <a:gd name="csY8" fmla="*/ 338138 h 3319463"/>
                  <a:gd name="csX9" fmla="*/ 890587 w 7715250"/>
                  <a:gd name="csY9" fmla="*/ 338138 h 3319463"/>
                  <a:gd name="csX10" fmla="*/ 890587 w 7715250"/>
                  <a:gd name="csY10" fmla="*/ 433388 h 3319463"/>
                  <a:gd name="csX11" fmla="*/ 928687 w 7715250"/>
                  <a:gd name="csY11" fmla="*/ 433388 h 3319463"/>
                  <a:gd name="csX12" fmla="*/ 928687 w 7715250"/>
                  <a:gd name="csY12" fmla="*/ 528638 h 3319463"/>
                  <a:gd name="csX13" fmla="*/ 1624012 w 7715250"/>
                  <a:gd name="csY13" fmla="*/ 528638 h 3319463"/>
                  <a:gd name="csX14" fmla="*/ 1624012 w 7715250"/>
                  <a:gd name="csY14" fmla="*/ 614363 h 3319463"/>
                  <a:gd name="csX15" fmla="*/ 1666875 w 7715250"/>
                  <a:gd name="csY15" fmla="*/ 614363 h 3319463"/>
                  <a:gd name="csX16" fmla="*/ 1666875 w 7715250"/>
                  <a:gd name="csY16" fmla="*/ 704850 h 3319463"/>
                  <a:gd name="csX17" fmla="*/ 1700212 w 7715250"/>
                  <a:gd name="csY17" fmla="*/ 704850 h 3319463"/>
                  <a:gd name="csX18" fmla="*/ 1700212 w 7715250"/>
                  <a:gd name="csY18" fmla="*/ 800100 h 3319463"/>
                  <a:gd name="csX19" fmla="*/ 1724025 w 7715250"/>
                  <a:gd name="csY19" fmla="*/ 800100 h 3319463"/>
                  <a:gd name="csX20" fmla="*/ 1724025 w 7715250"/>
                  <a:gd name="csY20" fmla="*/ 895350 h 3319463"/>
                  <a:gd name="csX21" fmla="*/ 1781175 w 7715250"/>
                  <a:gd name="csY21" fmla="*/ 895350 h 3319463"/>
                  <a:gd name="csX22" fmla="*/ 1781175 w 7715250"/>
                  <a:gd name="csY22" fmla="*/ 985838 h 3319463"/>
                  <a:gd name="csX23" fmla="*/ 1952625 w 7715250"/>
                  <a:gd name="csY23" fmla="*/ 985838 h 3319463"/>
                  <a:gd name="csX24" fmla="*/ 1952625 w 7715250"/>
                  <a:gd name="csY24" fmla="*/ 1076325 h 3319463"/>
                  <a:gd name="csX25" fmla="*/ 2071687 w 7715250"/>
                  <a:gd name="csY25" fmla="*/ 1076325 h 3319463"/>
                  <a:gd name="csX26" fmla="*/ 2071687 w 7715250"/>
                  <a:gd name="csY26" fmla="*/ 1166813 h 3319463"/>
                  <a:gd name="csX27" fmla="*/ 2409825 w 7715250"/>
                  <a:gd name="csY27" fmla="*/ 1166813 h 3319463"/>
                  <a:gd name="csX28" fmla="*/ 2409825 w 7715250"/>
                  <a:gd name="csY28" fmla="*/ 1257300 h 3319463"/>
                  <a:gd name="csX29" fmla="*/ 2419350 w 7715250"/>
                  <a:gd name="csY29" fmla="*/ 1259681 h 3319463"/>
                  <a:gd name="csX30" fmla="*/ 2419350 w 7715250"/>
                  <a:gd name="csY30" fmla="*/ 1357313 h 3319463"/>
                  <a:gd name="csX31" fmla="*/ 2476500 w 7715250"/>
                  <a:gd name="csY31" fmla="*/ 1357313 h 3319463"/>
                  <a:gd name="csX32" fmla="*/ 2476500 w 7715250"/>
                  <a:gd name="csY32" fmla="*/ 1447800 h 3319463"/>
                  <a:gd name="csX33" fmla="*/ 2733675 w 7715250"/>
                  <a:gd name="csY33" fmla="*/ 1447800 h 3319463"/>
                  <a:gd name="csX34" fmla="*/ 2733675 w 7715250"/>
                  <a:gd name="csY34" fmla="*/ 1538288 h 3319463"/>
                  <a:gd name="csX35" fmla="*/ 3238500 w 7715250"/>
                  <a:gd name="csY35" fmla="*/ 1538288 h 3319463"/>
                  <a:gd name="csX36" fmla="*/ 3238500 w 7715250"/>
                  <a:gd name="csY36" fmla="*/ 1638300 h 3319463"/>
                  <a:gd name="csX37" fmla="*/ 3338512 w 7715250"/>
                  <a:gd name="csY37" fmla="*/ 1638300 h 3319463"/>
                  <a:gd name="csX38" fmla="*/ 3338512 w 7715250"/>
                  <a:gd name="csY38" fmla="*/ 1824038 h 3319463"/>
                  <a:gd name="csX39" fmla="*/ 3452812 w 7715250"/>
                  <a:gd name="csY39" fmla="*/ 1824038 h 3319463"/>
                  <a:gd name="csX40" fmla="*/ 3452812 w 7715250"/>
                  <a:gd name="csY40" fmla="*/ 1928813 h 3319463"/>
                  <a:gd name="csX41" fmla="*/ 3943350 w 7715250"/>
                  <a:gd name="csY41" fmla="*/ 1928813 h 3319463"/>
                  <a:gd name="csX42" fmla="*/ 3943350 w 7715250"/>
                  <a:gd name="csY42" fmla="*/ 2052638 h 3319463"/>
                  <a:gd name="csX43" fmla="*/ 4124325 w 7715250"/>
                  <a:gd name="csY43" fmla="*/ 2052638 h 3319463"/>
                  <a:gd name="csX44" fmla="*/ 4124325 w 7715250"/>
                  <a:gd name="csY44" fmla="*/ 2181225 h 3319463"/>
                  <a:gd name="csX45" fmla="*/ 4191000 w 7715250"/>
                  <a:gd name="csY45" fmla="*/ 2181225 h 3319463"/>
                  <a:gd name="csX46" fmla="*/ 4191000 w 7715250"/>
                  <a:gd name="csY46" fmla="*/ 2281238 h 3319463"/>
                  <a:gd name="csX47" fmla="*/ 4781550 w 7715250"/>
                  <a:gd name="csY47" fmla="*/ 2281238 h 3319463"/>
                  <a:gd name="csX48" fmla="*/ 4781550 w 7715250"/>
                  <a:gd name="csY48" fmla="*/ 2419350 h 3319463"/>
                  <a:gd name="csX49" fmla="*/ 4967287 w 7715250"/>
                  <a:gd name="csY49" fmla="*/ 2419350 h 3319463"/>
                  <a:gd name="csX50" fmla="*/ 4967287 w 7715250"/>
                  <a:gd name="csY50" fmla="*/ 2543175 h 3319463"/>
                  <a:gd name="csX51" fmla="*/ 5095875 w 7715250"/>
                  <a:gd name="csY51" fmla="*/ 2543175 h 3319463"/>
                  <a:gd name="csX52" fmla="*/ 5095875 w 7715250"/>
                  <a:gd name="csY52" fmla="*/ 2728913 h 3319463"/>
                  <a:gd name="csX53" fmla="*/ 5800725 w 7715250"/>
                  <a:gd name="csY53" fmla="*/ 2728913 h 3319463"/>
                  <a:gd name="csX54" fmla="*/ 5800725 w 7715250"/>
                  <a:gd name="csY54" fmla="*/ 2914650 h 3319463"/>
                  <a:gd name="csX55" fmla="*/ 5905500 w 7715250"/>
                  <a:gd name="csY55" fmla="*/ 2914650 h 3319463"/>
                  <a:gd name="csX56" fmla="*/ 5905500 w 7715250"/>
                  <a:gd name="csY56" fmla="*/ 3119438 h 3319463"/>
                  <a:gd name="csX57" fmla="*/ 6167437 w 7715250"/>
                  <a:gd name="csY57" fmla="*/ 3119438 h 3319463"/>
                  <a:gd name="csX58" fmla="*/ 6167437 w 7715250"/>
                  <a:gd name="csY58" fmla="*/ 3319463 h 3319463"/>
                  <a:gd name="csX59" fmla="*/ 7715250 w 7715250"/>
                  <a:gd name="csY59" fmla="*/ 3319463 h 3319463"/>
                  <a:gd name="csX0" fmla="*/ 0 w 10737850"/>
                  <a:gd name="csY0" fmla="*/ 0 h 3325813"/>
                  <a:gd name="csX1" fmla="*/ 414337 w 10737850"/>
                  <a:gd name="csY1" fmla="*/ 0 h 3325813"/>
                  <a:gd name="csX2" fmla="*/ 414337 w 10737850"/>
                  <a:gd name="csY2" fmla="*/ 85725 h 3325813"/>
                  <a:gd name="csX3" fmla="*/ 533400 w 10737850"/>
                  <a:gd name="csY3" fmla="*/ 85725 h 3325813"/>
                  <a:gd name="csX4" fmla="*/ 533400 w 10737850"/>
                  <a:gd name="csY4" fmla="*/ 176213 h 3325813"/>
                  <a:gd name="csX5" fmla="*/ 652462 w 10737850"/>
                  <a:gd name="csY5" fmla="*/ 176213 h 3325813"/>
                  <a:gd name="csX6" fmla="*/ 652462 w 10737850"/>
                  <a:gd name="csY6" fmla="*/ 252413 h 3325813"/>
                  <a:gd name="csX7" fmla="*/ 695325 w 10737850"/>
                  <a:gd name="csY7" fmla="*/ 252413 h 3325813"/>
                  <a:gd name="csX8" fmla="*/ 695325 w 10737850"/>
                  <a:gd name="csY8" fmla="*/ 338138 h 3325813"/>
                  <a:gd name="csX9" fmla="*/ 890587 w 10737850"/>
                  <a:gd name="csY9" fmla="*/ 338138 h 3325813"/>
                  <a:gd name="csX10" fmla="*/ 890587 w 10737850"/>
                  <a:gd name="csY10" fmla="*/ 433388 h 3325813"/>
                  <a:gd name="csX11" fmla="*/ 928687 w 10737850"/>
                  <a:gd name="csY11" fmla="*/ 433388 h 3325813"/>
                  <a:gd name="csX12" fmla="*/ 928687 w 10737850"/>
                  <a:gd name="csY12" fmla="*/ 528638 h 3325813"/>
                  <a:gd name="csX13" fmla="*/ 1624012 w 10737850"/>
                  <a:gd name="csY13" fmla="*/ 528638 h 3325813"/>
                  <a:gd name="csX14" fmla="*/ 1624012 w 10737850"/>
                  <a:gd name="csY14" fmla="*/ 614363 h 3325813"/>
                  <a:gd name="csX15" fmla="*/ 1666875 w 10737850"/>
                  <a:gd name="csY15" fmla="*/ 614363 h 3325813"/>
                  <a:gd name="csX16" fmla="*/ 1666875 w 10737850"/>
                  <a:gd name="csY16" fmla="*/ 704850 h 3325813"/>
                  <a:gd name="csX17" fmla="*/ 1700212 w 10737850"/>
                  <a:gd name="csY17" fmla="*/ 704850 h 3325813"/>
                  <a:gd name="csX18" fmla="*/ 1700212 w 10737850"/>
                  <a:gd name="csY18" fmla="*/ 800100 h 3325813"/>
                  <a:gd name="csX19" fmla="*/ 1724025 w 10737850"/>
                  <a:gd name="csY19" fmla="*/ 800100 h 3325813"/>
                  <a:gd name="csX20" fmla="*/ 1724025 w 10737850"/>
                  <a:gd name="csY20" fmla="*/ 895350 h 3325813"/>
                  <a:gd name="csX21" fmla="*/ 1781175 w 10737850"/>
                  <a:gd name="csY21" fmla="*/ 895350 h 3325813"/>
                  <a:gd name="csX22" fmla="*/ 1781175 w 10737850"/>
                  <a:gd name="csY22" fmla="*/ 985838 h 3325813"/>
                  <a:gd name="csX23" fmla="*/ 1952625 w 10737850"/>
                  <a:gd name="csY23" fmla="*/ 985838 h 3325813"/>
                  <a:gd name="csX24" fmla="*/ 1952625 w 10737850"/>
                  <a:gd name="csY24" fmla="*/ 1076325 h 3325813"/>
                  <a:gd name="csX25" fmla="*/ 2071687 w 10737850"/>
                  <a:gd name="csY25" fmla="*/ 1076325 h 3325813"/>
                  <a:gd name="csX26" fmla="*/ 2071687 w 10737850"/>
                  <a:gd name="csY26" fmla="*/ 1166813 h 3325813"/>
                  <a:gd name="csX27" fmla="*/ 2409825 w 10737850"/>
                  <a:gd name="csY27" fmla="*/ 1166813 h 3325813"/>
                  <a:gd name="csX28" fmla="*/ 2409825 w 10737850"/>
                  <a:gd name="csY28" fmla="*/ 1257300 h 3325813"/>
                  <a:gd name="csX29" fmla="*/ 2419350 w 10737850"/>
                  <a:gd name="csY29" fmla="*/ 1259681 h 3325813"/>
                  <a:gd name="csX30" fmla="*/ 2419350 w 10737850"/>
                  <a:gd name="csY30" fmla="*/ 1357313 h 3325813"/>
                  <a:gd name="csX31" fmla="*/ 2476500 w 10737850"/>
                  <a:gd name="csY31" fmla="*/ 1357313 h 3325813"/>
                  <a:gd name="csX32" fmla="*/ 2476500 w 10737850"/>
                  <a:gd name="csY32" fmla="*/ 1447800 h 3325813"/>
                  <a:gd name="csX33" fmla="*/ 2733675 w 10737850"/>
                  <a:gd name="csY33" fmla="*/ 1447800 h 3325813"/>
                  <a:gd name="csX34" fmla="*/ 2733675 w 10737850"/>
                  <a:gd name="csY34" fmla="*/ 1538288 h 3325813"/>
                  <a:gd name="csX35" fmla="*/ 3238500 w 10737850"/>
                  <a:gd name="csY35" fmla="*/ 1538288 h 3325813"/>
                  <a:gd name="csX36" fmla="*/ 3238500 w 10737850"/>
                  <a:gd name="csY36" fmla="*/ 1638300 h 3325813"/>
                  <a:gd name="csX37" fmla="*/ 3338512 w 10737850"/>
                  <a:gd name="csY37" fmla="*/ 1638300 h 3325813"/>
                  <a:gd name="csX38" fmla="*/ 3338512 w 10737850"/>
                  <a:gd name="csY38" fmla="*/ 1824038 h 3325813"/>
                  <a:gd name="csX39" fmla="*/ 3452812 w 10737850"/>
                  <a:gd name="csY39" fmla="*/ 1824038 h 3325813"/>
                  <a:gd name="csX40" fmla="*/ 3452812 w 10737850"/>
                  <a:gd name="csY40" fmla="*/ 1928813 h 3325813"/>
                  <a:gd name="csX41" fmla="*/ 3943350 w 10737850"/>
                  <a:gd name="csY41" fmla="*/ 1928813 h 3325813"/>
                  <a:gd name="csX42" fmla="*/ 3943350 w 10737850"/>
                  <a:gd name="csY42" fmla="*/ 2052638 h 3325813"/>
                  <a:gd name="csX43" fmla="*/ 4124325 w 10737850"/>
                  <a:gd name="csY43" fmla="*/ 2052638 h 3325813"/>
                  <a:gd name="csX44" fmla="*/ 4124325 w 10737850"/>
                  <a:gd name="csY44" fmla="*/ 2181225 h 3325813"/>
                  <a:gd name="csX45" fmla="*/ 4191000 w 10737850"/>
                  <a:gd name="csY45" fmla="*/ 2181225 h 3325813"/>
                  <a:gd name="csX46" fmla="*/ 4191000 w 10737850"/>
                  <a:gd name="csY46" fmla="*/ 2281238 h 3325813"/>
                  <a:gd name="csX47" fmla="*/ 4781550 w 10737850"/>
                  <a:gd name="csY47" fmla="*/ 2281238 h 3325813"/>
                  <a:gd name="csX48" fmla="*/ 4781550 w 10737850"/>
                  <a:gd name="csY48" fmla="*/ 2419350 h 3325813"/>
                  <a:gd name="csX49" fmla="*/ 4967287 w 10737850"/>
                  <a:gd name="csY49" fmla="*/ 2419350 h 3325813"/>
                  <a:gd name="csX50" fmla="*/ 4967287 w 10737850"/>
                  <a:gd name="csY50" fmla="*/ 2543175 h 3325813"/>
                  <a:gd name="csX51" fmla="*/ 5095875 w 10737850"/>
                  <a:gd name="csY51" fmla="*/ 2543175 h 3325813"/>
                  <a:gd name="csX52" fmla="*/ 5095875 w 10737850"/>
                  <a:gd name="csY52" fmla="*/ 2728913 h 3325813"/>
                  <a:gd name="csX53" fmla="*/ 5800725 w 10737850"/>
                  <a:gd name="csY53" fmla="*/ 2728913 h 3325813"/>
                  <a:gd name="csX54" fmla="*/ 5800725 w 10737850"/>
                  <a:gd name="csY54" fmla="*/ 2914650 h 3325813"/>
                  <a:gd name="csX55" fmla="*/ 5905500 w 10737850"/>
                  <a:gd name="csY55" fmla="*/ 2914650 h 3325813"/>
                  <a:gd name="csX56" fmla="*/ 5905500 w 10737850"/>
                  <a:gd name="csY56" fmla="*/ 3119438 h 3325813"/>
                  <a:gd name="csX57" fmla="*/ 6167437 w 10737850"/>
                  <a:gd name="csY57" fmla="*/ 3119438 h 3325813"/>
                  <a:gd name="csX58" fmla="*/ 6167437 w 10737850"/>
                  <a:gd name="csY58" fmla="*/ 3319463 h 3325813"/>
                  <a:gd name="csX59" fmla="*/ 10737850 w 10737850"/>
                  <a:gd name="csY59" fmla="*/ 3325813 h 33258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Lst>
                <a:rect l="l" t="t" r="r" b="b"/>
                <a:pathLst>
                  <a:path w="10737850" h="3325813">
                    <a:moveTo>
                      <a:pt x="0" y="0"/>
                    </a:moveTo>
                    <a:lnTo>
                      <a:pt x="414337" y="0"/>
                    </a:lnTo>
                    <a:lnTo>
                      <a:pt x="414337" y="85725"/>
                    </a:lnTo>
                    <a:lnTo>
                      <a:pt x="533400" y="85725"/>
                    </a:lnTo>
                    <a:lnTo>
                      <a:pt x="533400" y="176213"/>
                    </a:lnTo>
                    <a:lnTo>
                      <a:pt x="652462" y="176213"/>
                    </a:lnTo>
                    <a:lnTo>
                      <a:pt x="652462" y="252413"/>
                    </a:lnTo>
                    <a:lnTo>
                      <a:pt x="695325" y="252413"/>
                    </a:lnTo>
                    <a:lnTo>
                      <a:pt x="695325" y="338138"/>
                    </a:lnTo>
                    <a:lnTo>
                      <a:pt x="890587" y="338138"/>
                    </a:lnTo>
                    <a:lnTo>
                      <a:pt x="890587" y="433388"/>
                    </a:lnTo>
                    <a:lnTo>
                      <a:pt x="928687" y="433388"/>
                    </a:lnTo>
                    <a:lnTo>
                      <a:pt x="928687" y="528638"/>
                    </a:lnTo>
                    <a:lnTo>
                      <a:pt x="1624012" y="528638"/>
                    </a:lnTo>
                    <a:lnTo>
                      <a:pt x="1624012" y="614363"/>
                    </a:lnTo>
                    <a:lnTo>
                      <a:pt x="1666875" y="614363"/>
                    </a:lnTo>
                    <a:lnTo>
                      <a:pt x="1666875" y="704850"/>
                    </a:lnTo>
                    <a:lnTo>
                      <a:pt x="1700212" y="704850"/>
                    </a:lnTo>
                    <a:lnTo>
                      <a:pt x="1700212" y="800100"/>
                    </a:lnTo>
                    <a:lnTo>
                      <a:pt x="1724025" y="800100"/>
                    </a:lnTo>
                    <a:lnTo>
                      <a:pt x="1724025" y="895350"/>
                    </a:lnTo>
                    <a:lnTo>
                      <a:pt x="1781175" y="895350"/>
                    </a:lnTo>
                    <a:lnTo>
                      <a:pt x="1781175" y="985838"/>
                    </a:lnTo>
                    <a:lnTo>
                      <a:pt x="1952625" y="985838"/>
                    </a:lnTo>
                    <a:lnTo>
                      <a:pt x="1952625" y="1076325"/>
                    </a:lnTo>
                    <a:lnTo>
                      <a:pt x="2071687" y="1076325"/>
                    </a:lnTo>
                    <a:lnTo>
                      <a:pt x="2071687" y="1166813"/>
                    </a:lnTo>
                    <a:lnTo>
                      <a:pt x="2409825" y="1166813"/>
                    </a:lnTo>
                    <a:lnTo>
                      <a:pt x="2409825" y="1257300"/>
                    </a:lnTo>
                    <a:lnTo>
                      <a:pt x="2419350" y="1259681"/>
                    </a:lnTo>
                    <a:lnTo>
                      <a:pt x="2419350" y="1357313"/>
                    </a:lnTo>
                    <a:lnTo>
                      <a:pt x="2476500" y="1357313"/>
                    </a:lnTo>
                    <a:lnTo>
                      <a:pt x="2476500" y="1447800"/>
                    </a:lnTo>
                    <a:lnTo>
                      <a:pt x="2733675" y="1447800"/>
                    </a:lnTo>
                    <a:lnTo>
                      <a:pt x="2733675" y="1538288"/>
                    </a:lnTo>
                    <a:lnTo>
                      <a:pt x="3238500" y="1538288"/>
                    </a:lnTo>
                    <a:lnTo>
                      <a:pt x="3238500" y="1638300"/>
                    </a:lnTo>
                    <a:lnTo>
                      <a:pt x="3338512" y="1638300"/>
                    </a:lnTo>
                    <a:lnTo>
                      <a:pt x="3338512" y="1824038"/>
                    </a:lnTo>
                    <a:lnTo>
                      <a:pt x="3452812" y="1824038"/>
                    </a:lnTo>
                    <a:lnTo>
                      <a:pt x="3452812" y="1928813"/>
                    </a:lnTo>
                    <a:lnTo>
                      <a:pt x="3943350" y="1928813"/>
                    </a:lnTo>
                    <a:lnTo>
                      <a:pt x="3943350" y="2052638"/>
                    </a:lnTo>
                    <a:lnTo>
                      <a:pt x="4124325" y="2052638"/>
                    </a:lnTo>
                    <a:lnTo>
                      <a:pt x="4124325" y="2181225"/>
                    </a:lnTo>
                    <a:lnTo>
                      <a:pt x="4191000" y="2181225"/>
                    </a:lnTo>
                    <a:lnTo>
                      <a:pt x="4191000" y="2281238"/>
                    </a:lnTo>
                    <a:lnTo>
                      <a:pt x="4781550" y="2281238"/>
                    </a:lnTo>
                    <a:lnTo>
                      <a:pt x="4781550" y="2419350"/>
                    </a:lnTo>
                    <a:lnTo>
                      <a:pt x="4967287" y="2419350"/>
                    </a:lnTo>
                    <a:lnTo>
                      <a:pt x="4967287" y="2543175"/>
                    </a:lnTo>
                    <a:lnTo>
                      <a:pt x="5095875" y="2543175"/>
                    </a:lnTo>
                    <a:lnTo>
                      <a:pt x="5095875" y="2728913"/>
                    </a:lnTo>
                    <a:lnTo>
                      <a:pt x="5800725" y="2728913"/>
                    </a:lnTo>
                    <a:lnTo>
                      <a:pt x="5800725" y="2914650"/>
                    </a:lnTo>
                    <a:lnTo>
                      <a:pt x="5905500" y="2914650"/>
                    </a:lnTo>
                    <a:lnTo>
                      <a:pt x="5905500" y="3119438"/>
                    </a:lnTo>
                    <a:lnTo>
                      <a:pt x="6167437" y="3119438"/>
                    </a:lnTo>
                    <a:lnTo>
                      <a:pt x="6167437" y="3319463"/>
                    </a:lnTo>
                    <a:lnTo>
                      <a:pt x="10737850" y="3325813"/>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1027" name="Group 1026">
                <a:extLst>
                  <a:ext uri="{FF2B5EF4-FFF2-40B4-BE49-F238E27FC236}">
                    <a16:creationId xmlns:a16="http://schemas.microsoft.com/office/drawing/2014/main" id="{DA45C937-B4A2-5115-AC7C-98A55F465C48}"/>
                  </a:ext>
                </a:extLst>
              </p:cNvPr>
              <p:cNvGrpSpPr/>
              <p:nvPr/>
            </p:nvGrpSpPr>
            <p:grpSpPr>
              <a:xfrm>
                <a:off x="771049" y="1441292"/>
                <a:ext cx="10399870" cy="3329942"/>
                <a:chOff x="771049" y="1441292"/>
                <a:chExt cx="10399870" cy="3329942"/>
              </a:xfrm>
            </p:grpSpPr>
            <p:grpSp>
              <p:nvGrpSpPr>
                <p:cNvPr id="1028" name="Group 1027">
                  <a:extLst>
                    <a:ext uri="{FF2B5EF4-FFF2-40B4-BE49-F238E27FC236}">
                      <a16:creationId xmlns:a16="http://schemas.microsoft.com/office/drawing/2014/main" id="{57F551D1-1C86-C0EB-C2F9-0922F642554C}"/>
                    </a:ext>
                  </a:extLst>
                </p:cNvPr>
                <p:cNvGrpSpPr>
                  <a:grpSpLocks noChangeAspect="1"/>
                </p:cNvGrpSpPr>
                <p:nvPr/>
              </p:nvGrpSpPr>
              <p:grpSpPr>
                <a:xfrm>
                  <a:off x="771049" y="1441292"/>
                  <a:ext cx="91440" cy="91440"/>
                  <a:chOff x="2950579" y="152400"/>
                  <a:chExt cx="268941" cy="268941"/>
                </a:xfrm>
              </p:grpSpPr>
              <p:cxnSp>
                <p:nvCxnSpPr>
                  <p:cNvPr id="1080" name="Straight Connector 1079">
                    <a:extLst>
                      <a:ext uri="{FF2B5EF4-FFF2-40B4-BE49-F238E27FC236}">
                        <a16:creationId xmlns:a16="http://schemas.microsoft.com/office/drawing/2014/main" id="{E068114F-4CF8-1AFA-C492-A2A64F845896}"/>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81" name="Straight Connector 1080">
                    <a:extLst>
                      <a:ext uri="{FF2B5EF4-FFF2-40B4-BE49-F238E27FC236}">
                        <a16:creationId xmlns:a16="http://schemas.microsoft.com/office/drawing/2014/main" id="{CF062BB1-0556-7969-CA27-3B03CC963CFF}"/>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29" name="Group 1028">
                  <a:extLst>
                    <a:ext uri="{FF2B5EF4-FFF2-40B4-BE49-F238E27FC236}">
                      <a16:creationId xmlns:a16="http://schemas.microsoft.com/office/drawing/2014/main" id="{D3DAA5C1-2016-304A-A96C-004467C1C6E3}"/>
                    </a:ext>
                  </a:extLst>
                </p:cNvPr>
                <p:cNvGrpSpPr>
                  <a:grpSpLocks noChangeAspect="1"/>
                </p:cNvGrpSpPr>
                <p:nvPr/>
              </p:nvGrpSpPr>
              <p:grpSpPr>
                <a:xfrm>
                  <a:off x="1204436" y="1693705"/>
                  <a:ext cx="91440" cy="91440"/>
                  <a:chOff x="2950579" y="152400"/>
                  <a:chExt cx="268941" cy="268941"/>
                </a:xfrm>
              </p:grpSpPr>
              <p:cxnSp>
                <p:nvCxnSpPr>
                  <p:cNvPr id="1078" name="Straight Connector 1077">
                    <a:extLst>
                      <a:ext uri="{FF2B5EF4-FFF2-40B4-BE49-F238E27FC236}">
                        <a16:creationId xmlns:a16="http://schemas.microsoft.com/office/drawing/2014/main" id="{C3508F6E-9642-3EE0-074D-133A3A29245F}"/>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79" name="Straight Connector 1078">
                    <a:extLst>
                      <a:ext uri="{FF2B5EF4-FFF2-40B4-BE49-F238E27FC236}">
                        <a16:creationId xmlns:a16="http://schemas.microsoft.com/office/drawing/2014/main" id="{13BC2138-7A63-D304-DA38-B4F8662139B2}"/>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0" name="Group 1029">
                  <a:extLst>
                    <a:ext uri="{FF2B5EF4-FFF2-40B4-BE49-F238E27FC236}">
                      <a16:creationId xmlns:a16="http://schemas.microsoft.com/office/drawing/2014/main" id="{FC9BA08B-FADA-1257-377E-5AD50B044E75}"/>
                    </a:ext>
                  </a:extLst>
                </p:cNvPr>
                <p:cNvGrpSpPr>
                  <a:grpSpLocks noChangeAspect="1"/>
                </p:cNvGrpSpPr>
                <p:nvPr/>
              </p:nvGrpSpPr>
              <p:grpSpPr>
                <a:xfrm>
                  <a:off x="1492567" y="1884205"/>
                  <a:ext cx="91440" cy="91440"/>
                  <a:chOff x="2950579" y="152400"/>
                  <a:chExt cx="268941" cy="268941"/>
                </a:xfrm>
              </p:grpSpPr>
              <p:cxnSp>
                <p:nvCxnSpPr>
                  <p:cNvPr id="1076" name="Straight Connector 1075">
                    <a:extLst>
                      <a:ext uri="{FF2B5EF4-FFF2-40B4-BE49-F238E27FC236}">
                        <a16:creationId xmlns:a16="http://schemas.microsoft.com/office/drawing/2014/main" id="{D0D2FB59-A017-AF54-6C0E-9A1372F9571B}"/>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77" name="Straight Connector 1076">
                    <a:extLst>
                      <a:ext uri="{FF2B5EF4-FFF2-40B4-BE49-F238E27FC236}">
                        <a16:creationId xmlns:a16="http://schemas.microsoft.com/office/drawing/2014/main" id="{8261586F-70EA-4D8D-EFFE-617BA011B0A5}"/>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1" name="Group 1030">
                  <a:extLst>
                    <a:ext uri="{FF2B5EF4-FFF2-40B4-BE49-F238E27FC236}">
                      <a16:creationId xmlns:a16="http://schemas.microsoft.com/office/drawing/2014/main" id="{6D22428B-5245-BF47-1284-36F8ECA4B223}"/>
                    </a:ext>
                  </a:extLst>
                </p:cNvPr>
                <p:cNvGrpSpPr>
                  <a:grpSpLocks noChangeAspect="1"/>
                </p:cNvGrpSpPr>
                <p:nvPr/>
              </p:nvGrpSpPr>
              <p:grpSpPr>
                <a:xfrm>
                  <a:off x="3652361" y="2991487"/>
                  <a:ext cx="91440" cy="91440"/>
                  <a:chOff x="2950579" y="152400"/>
                  <a:chExt cx="268941" cy="268941"/>
                </a:xfrm>
              </p:grpSpPr>
              <p:cxnSp>
                <p:nvCxnSpPr>
                  <p:cNvPr id="1074" name="Straight Connector 1073">
                    <a:extLst>
                      <a:ext uri="{FF2B5EF4-FFF2-40B4-BE49-F238E27FC236}">
                        <a16:creationId xmlns:a16="http://schemas.microsoft.com/office/drawing/2014/main" id="{4ECDE2E9-8C6B-54FD-71AD-BDB70BB1F74D}"/>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75" name="Straight Connector 1074">
                    <a:extLst>
                      <a:ext uri="{FF2B5EF4-FFF2-40B4-BE49-F238E27FC236}">
                        <a16:creationId xmlns:a16="http://schemas.microsoft.com/office/drawing/2014/main" id="{2C09D5F7-D6A0-1971-7822-21D3E82906A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2" name="Group 1031">
                  <a:extLst>
                    <a:ext uri="{FF2B5EF4-FFF2-40B4-BE49-F238E27FC236}">
                      <a16:creationId xmlns:a16="http://schemas.microsoft.com/office/drawing/2014/main" id="{1743F4A4-BACB-5534-1587-AFB55D5CFD21}"/>
                    </a:ext>
                  </a:extLst>
                </p:cNvPr>
                <p:cNvGrpSpPr>
                  <a:grpSpLocks noChangeAspect="1"/>
                </p:cNvGrpSpPr>
                <p:nvPr/>
              </p:nvGrpSpPr>
              <p:grpSpPr>
                <a:xfrm>
                  <a:off x="3688080" y="3086737"/>
                  <a:ext cx="91440" cy="91440"/>
                  <a:chOff x="2950579" y="152400"/>
                  <a:chExt cx="268941" cy="268941"/>
                </a:xfrm>
              </p:grpSpPr>
              <p:cxnSp>
                <p:nvCxnSpPr>
                  <p:cNvPr id="1072" name="Straight Connector 1071">
                    <a:extLst>
                      <a:ext uri="{FF2B5EF4-FFF2-40B4-BE49-F238E27FC236}">
                        <a16:creationId xmlns:a16="http://schemas.microsoft.com/office/drawing/2014/main" id="{D9FE1C47-12B1-9874-1EF3-328F71DA41A2}"/>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73" name="Straight Connector 1072">
                    <a:extLst>
                      <a:ext uri="{FF2B5EF4-FFF2-40B4-BE49-F238E27FC236}">
                        <a16:creationId xmlns:a16="http://schemas.microsoft.com/office/drawing/2014/main" id="{8A42E8C2-2277-492C-D02A-813F975868AD}"/>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3" name="Group 1032">
                  <a:extLst>
                    <a:ext uri="{FF2B5EF4-FFF2-40B4-BE49-F238E27FC236}">
                      <a16:creationId xmlns:a16="http://schemas.microsoft.com/office/drawing/2014/main" id="{5B9582D0-48CA-88CE-C3DF-13AB79FCE2C3}"/>
                    </a:ext>
                  </a:extLst>
                </p:cNvPr>
                <p:cNvGrpSpPr>
                  <a:grpSpLocks noChangeAspect="1"/>
                </p:cNvGrpSpPr>
                <p:nvPr/>
              </p:nvGrpSpPr>
              <p:grpSpPr>
                <a:xfrm>
                  <a:off x="3688080" y="3179605"/>
                  <a:ext cx="91440" cy="91440"/>
                  <a:chOff x="2950579" y="152400"/>
                  <a:chExt cx="268941" cy="268941"/>
                </a:xfrm>
              </p:grpSpPr>
              <p:cxnSp>
                <p:nvCxnSpPr>
                  <p:cNvPr id="1070" name="Straight Connector 1069">
                    <a:extLst>
                      <a:ext uri="{FF2B5EF4-FFF2-40B4-BE49-F238E27FC236}">
                        <a16:creationId xmlns:a16="http://schemas.microsoft.com/office/drawing/2014/main" id="{BFA91D08-E382-99F8-2AC5-5F0F7DFFF14E}"/>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71" name="Straight Connector 1070">
                    <a:extLst>
                      <a:ext uri="{FF2B5EF4-FFF2-40B4-BE49-F238E27FC236}">
                        <a16:creationId xmlns:a16="http://schemas.microsoft.com/office/drawing/2014/main" id="{38090865-A5A1-268C-4F3E-B460089826EC}"/>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4" name="Group 1033">
                  <a:extLst>
                    <a:ext uri="{FF2B5EF4-FFF2-40B4-BE49-F238E27FC236}">
                      <a16:creationId xmlns:a16="http://schemas.microsoft.com/office/drawing/2014/main" id="{8AF746E7-6924-DEFF-4475-C57B40A60B5F}"/>
                    </a:ext>
                  </a:extLst>
                </p:cNvPr>
                <p:cNvGrpSpPr>
                  <a:grpSpLocks noChangeAspect="1"/>
                </p:cNvGrpSpPr>
                <p:nvPr/>
              </p:nvGrpSpPr>
              <p:grpSpPr>
                <a:xfrm>
                  <a:off x="3885723" y="3284380"/>
                  <a:ext cx="91440" cy="91440"/>
                  <a:chOff x="2950579" y="152400"/>
                  <a:chExt cx="268941" cy="268941"/>
                </a:xfrm>
              </p:grpSpPr>
              <p:cxnSp>
                <p:nvCxnSpPr>
                  <p:cNvPr id="1068" name="Straight Connector 1067">
                    <a:extLst>
                      <a:ext uri="{FF2B5EF4-FFF2-40B4-BE49-F238E27FC236}">
                        <a16:creationId xmlns:a16="http://schemas.microsoft.com/office/drawing/2014/main" id="{492DBCF9-65F6-705D-639C-F2CCBF56E61E}"/>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2D8C185F-6987-9D23-C04D-2C0E69244DB0}"/>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5" name="Group 1034">
                  <a:extLst>
                    <a:ext uri="{FF2B5EF4-FFF2-40B4-BE49-F238E27FC236}">
                      <a16:creationId xmlns:a16="http://schemas.microsoft.com/office/drawing/2014/main" id="{3C7CB129-98D2-5DD5-64BA-C62662E0349D}"/>
                    </a:ext>
                  </a:extLst>
                </p:cNvPr>
                <p:cNvGrpSpPr>
                  <a:grpSpLocks noChangeAspect="1"/>
                </p:cNvGrpSpPr>
                <p:nvPr/>
              </p:nvGrpSpPr>
              <p:grpSpPr>
                <a:xfrm>
                  <a:off x="4564379" y="3636805"/>
                  <a:ext cx="91440" cy="91440"/>
                  <a:chOff x="2950579" y="152400"/>
                  <a:chExt cx="268941" cy="268941"/>
                </a:xfrm>
              </p:grpSpPr>
              <p:cxnSp>
                <p:nvCxnSpPr>
                  <p:cNvPr id="1066" name="Straight Connector 1065">
                    <a:extLst>
                      <a:ext uri="{FF2B5EF4-FFF2-40B4-BE49-F238E27FC236}">
                        <a16:creationId xmlns:a16="http://schemas.microsoft.com/office/drawing/2014/main" id="{59E5A9CB-EAB6-6A87-A861-59B3882147E0}"/>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67" name="Straight Connector 1066">
                    <a:extLst>
                      <a:ext uri="{FF2B5EF4-FFF2-40B4-BE49-F238E27FC236}">
                        <a16:creationId xmlns:a16="http://schemas.microsoft.com/office/drawing/2014/main" id="{19F4A46D-AA12-C7BB-C3ED-28BBCDC8B79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6" name="Group 1035">
                  <a:extLst>
                    <a:ext uri="{FF2B5EF4-FFF2-40B4-BE49-F238E27FC236}">
                      <a16:creationId xmlns:a16="http://schemas.microsoft.com/office/drawing/2014/main" id="{D4103A0D-7554-3782-8D91-DB2A6F4AC897}"/>
                    </a:ext>
                  </a:extLst>
                </p:cNvPr>
                <p:cNvGrpSpPr>
                  <a:grpSpLocks noChangeAspect="1"/>
                </p:cNvGrpSpPr>
                <p:nvPr/>
              </p:nvGrpSpPr>
              <p:grpSpPr>
                <a:xfrm>
                  <a:off x="5085873" y="3636805"/>
                  <a:ext cx="91440" cy="91440"/>
                  <a:chOff x="2950579" y="152400"/>
                  <a:chExt cx="268941" cy="268941"/>
                </a:xfrm>
              </p:grpSpPr>
              <p:cxnSp>
                <p:nvCxnSpPr>
                  <p:cNvPr id="1064" name="Straight Connector 1063">
                    <a:extLst>
                      <a:ext uri="{FF2B5EF4-FFF2-40B4-BE49-F238E27FC236}">
                        <a16:creationId xmlns:a16="http://schemas.microsoft.com/office/drawing/2014/main" id="{953689EB-6BF0-3806-F6A8-777F8827FD89}"/>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65" name="Straight Connector 1064">
                    <a:extLst>
                      <a:ext uri="{FF2B5EF4-FFF2-40B4-BE49-F238E27FC236}">
                        <a16:creationId xmlns:a16="http://schemas.microsoft.com/office/drawing/2014/main" id="{579186B6-7E05-A7CF-8EF2-CC536D616FDB}"/>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7" name="Group 1036">
                  <a:extLst>
                    <a:ext uri="{FF2B5EF4-FFF2-40B4-BE49-F238E27FC236}">
                      <a16:creationId xmlns:a16="http://schemas.microsoft.com/office/drawing/2014/main" id="{B19C03EA-6E69-8571-F1A9-98FE7BA4E708}"/>
                    </a:ext>
                  </a:extLst>
                </p:cNvPr>
                <p:cNvGrpSpPr>
                  <a:grpSpLocks noChangeAspect="1"/>
                </p:cNvGrpSpPr>
                <p:nvPr/>
              </p:nvGrpSpPr>
              <p:grpSpPr>
                <a:xfrm>
                  <a:off x="5331142" y="3901124"/>
                  <a:ext cx="91440" cy="91440"/>
                  <a:chOff x="2950579" y="152400"/>
                  <a:chExt cx="268941" cy="268941"/>
                </a:xfrm>
              </p:grpSpPr>
              <p:cxnSp>
                <p:nvCxnSpPr>
                  <p:cNvPr id="1062" name="Straight Connector 1061">
                    <a:extLst>
                      <a:ext uri="{FF2B5EF4-FFF2-40B4-BE49-F238E27FC236}">
                        <a16:creationId xmlns:a16="http://schemas.microsoft.com/office/drawing/2014/main" id="{93923031-2FF6-93CE-F76C-8AE1E1F35272}"/>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224F0078-75CE-500B-574E-EB06248A7F41}"/>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8" name="Group 1037">
                  <a:extLst>
                    <a:ext uri="{FF2B5EF4-FFF2-40B4-BE49-F238E27FC236}">
                      <a16:creationId xmlns:a16="http://schemas.microsoft.com/office/drawing/2014/main" id="{B1818D08-47EE-C021-199E-EA560D106D9F}"/>
                    </a:ext>
                  </a:extLst>
                </p:cNvPr>
                <p:cNvGrpSpPr>
                  <a:grpSpLocks noChangeAspect="1"/>
                </p:cNvGrpSpPr>
                <p:nvPr/>
              </p:nvGrpSpPr>
              <p:grpSpPr>
                <a:xfrm>
                  <a:off x="5343048" y="3901124"/>
                  <a:ext cx="91440" cy="91440"/>
                  <a:chOff x="2950579" y="152400"/>
                  <a:chExt cx="268941" cy="268941"/>
                </a:xfrm>
              </p:grpSpPr>
              <p:cxnSp>
                <p:nvCxnSpPr>
                  <p:cNvPr id="1060" name="Straight Connector 1059">
                    <a:extLst>
                      <a:ext uri="{FF2B5EF4-FFF2-40B4-BE49-F238E27FC236}">
                        <a16:creationId xmlns:a16="http://schemas.microsoft.com/office/drawing/2014/main" id="{09B87D67-C72C-8C21-9FE6-19315781354A}"/>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61" name="Straight Connector 1060">
                    <a:extLst>
                      <a:ext uri="{FF2B5EF4-FFF2-40B4-BE49-F238E27FC236}">
                        <a16:creationId xmlns:a16="http://schemas.microsoft.com/office/drawing/2014/main" id="{C7519FF3-ACBD-FAE8-4CC1-7FD6EE3C1152}"/>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39" name="Group 1038">
                  <a:extLst>
                    <a:ext uri="{FF2B5EF4-FFF2-40B4-BE49-F238E27FC236}">
                      <a16:creationId xmlns:a16="http://schemas.microsoft.com/office/drawing/2014/main" id="{F5B83689-668F-EDF5-ABAC-740413B1F4E1}"/>
                    </a:ext>
                  </a:extLst>
                </p:cNvPr>
                <p:cNvGrpSpPr>
                  <a:grpSpLocks noChangeAspect="1"/>
                </p:cNvGrpSpPr>
                <p:nvPr/>
              </p:nvGrpSpPr>
              <p:grpSpPr>
                <a:xfrm>
                  <a:off x="5366861" y="3901124"/>
                  <a:ext cx="91440" cy="91440"/>
                  <a:chOff x="2950579" y="152400"/>
                  <a:chExt cx="268941" cy="268941"/>
                </a:xfrm>
              </p:grpSpPr>
              <p:cxnSp>
                <p:nvCxnSpPr>
                  <p:cNvPr id="1058" name="Straight Connector 1057">
                    <a:extLst>
                      <a:ext uri="{FF2B5EF4-FFF2-40B4-BE49-F238E27FC236}">
                        <a16:creationId xmlns:a16="http://schemas.microsoft.com/office/drawing/2014/main" id="{BDCC7418-D1C3-7325-BFCE-1CA6A7BF6738}"/>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59" name="Straight Connector 1058">
                    <a:extLst>
                      <a:ext uri="{FF2B5EF4-FFF2-40B4-BE49-F238E27FC236}">
                        <a16:creationId xmlns:a16="http://schemas.microsoft.com/office/drawing/2014/main" id="{8FDE1F4C-CE01-E336-7715-58BAD714AA5B}"/>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40" name="Group 1039">
                  <a:extLst>
                    <a:ext uri="{FF2B5EF4-FFF2-40B4-BE49-F238E27FC236}">
                      <a16:creationId xmlns:a16="http://schemas.microsoft.com/office/drawing/2014/main" id="{1724EA66-F39D-F68E-1621-83679E90B329}"/>
                    </a:ext>
                  </a:extLst>
                </p:cNvPr>
                <p:cNvGrpSpPr>
                  <a:grpSpLocks noChangeAspect="1"/>
                </p:cNvGrpSpPr>
                <p:nvPr/>
              </p:nvGrpSpPr>
              <p:grpSpPr>
                <a:xfrm>
                  <a:off x="5378767" y="3901124"/>
                  <a:ext cx="91440" cy="91440"/>
                  <a:chOff x="2950579" y="152400"/>
                  <a:chExt cx="268941" cy="268941"/>
                </a:xfrm>
              </p:grpSpPr>
              <p:cxnSp>
                <p:nvCxnSpPr>
                  <p:cNvPr id="1056" name="Straight Connector 1055">
                    <a:extLst>
                      <a:ext uri="{FF2B5EF4-FFF2-40B4-BE49-F238E27FC236}">
                        <a16:creationId xmlns:a16="http://schemas.microsoft.com/office/drawing/2014/main" id="{C39986A4-C7A8-7C41-152B-C3DC141A29D9}"/>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57" name="Straight Connector 1056">
                    <a:extLst>
                      <a:ext uri="{FF2B5EF4-FFF2-40B4-BE49-F238E27FC236}">
                        <a16:creationId xmlns:a16="http://schemas.microsoft.com/office/drawing/2014/main" id="{127C6CE2-2BA7-1315-5A03-C795047A8DF4}"/>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41" name="Group 1040">
                  <a:extLst>
                    <a:ext uri="{FF2B5EF4-FFF2-40B4-BE49-F238E27FC236}">
                      <a16:creationId xmlns:a16="http://schemas.microsoft.com/office/drawing/2014/main" id="{D1729349-2DF9-95DA-2716-AB9088DFA2AF}"/>
                    </a:ext>
                  </a:extLst>
                </p:cNvPr>
                <p:cNvGrpSpPr>
                  <a:grpSpLocks noChangeAspect="1"/>
                </p:cNvGrpSpPr>
                <p:nvPr/>
              </p:nvGrpSpPr>
              <p:grpSpPr>
                <a:xfrm>
                  <a:off x="5769292" y="4084481"/>
                  <a:ext cx="91440" cy="91440"/>
                  <a:chOff x="2950579" y="152400"/>
                  <a:chExt cx="268941" cy="268941"/>
                </a:xfrm>
              </p:grpSpPr>
              <p:cxnSp>
                <p:nvCxnSpPr>
                  <p:cNvPr id="1054" name="Straight Connector 1053">
                    <a:extLst>
                      <a:ext uri="{FF2B5EF4-FFF2-40B4-BE49-F238E27FC236}">
                        <a16:creationId xmlns:a16="http://schemas.microsoft.com/office/drawing/2014/main" id="{80DAEB5A-B800-1F92-0D2F-43D430FB95A1}"/>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94066F50-7369-8B9E-1E05-C229615D038E}"/>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42" name="Group 1041">
                  <a:extLst>
                    <a:ext uri="{FF2B5EF4-FFF2-40B4-BE49-F238E27FC236}">
                      <a16:creationId xmlns:a16="http://schemas.microsoft.com/office/drawing/2014/main" id="{3FB54F51-11BF-5052-EFF7-019C4F969679}"/>
                    </a:ext>
                  </a:extLst>
                </p:cNvPr>
                <p:cNvGrpSpPr>
                  <a:grpSpLocks noChangeAspect="1"/>
                </p:cNvGrpSpPr>
                <p:nvPr/>
              </p:nvGrpSpPr>
              <p:grpSpPr>
                <a:xfrm>
                  <a:off x="7067074" y="4679794"/>
                  <a:ext cx="91440" cy="91440"/>
                  <a:chOff x="2950579" y="152400"/>
                  <a:chExt cx="268941" cy="268941"/>
                </a:xfrm>
              </p:grpSpPr>
              <p:cxnSp>
                <p:nvCxnSpPr>
                  <p:cNvPr id="1052" name="Straight Connector 1051">
                    <a:extLst>
                      <a:ext uri="{FF2B5EF4-FFF2-40B4-BE49-F238E27FC236}">
                        <a16:creationId xmlns:a16="http://schemas.microsoft.com/office/drawing/2014/main" id="{6433E70A-2654-C222-5C59-8782559C37FC}"/>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53" name="Straight Connector 1052">
                    <a:extLst>
                      <a:ext uri="{FF2B5EF4-FFF2-40B4-BE49-F238E27FC236}">
                        <a16:creationId xmlns:a16="http://schemas.microsoft.com/office/drawing/2014/main" id="{8005416E-0363-8479-1ECF-A8D132F90FCE}"/>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43" name="Group 1042">
                  <a:extLst>
                    <a:ext uri="{FF2B5EF4-FFF2-40B4-BE49-F238E27FC236}">
                      <a16:creationId xmlns:a16="http://schemas.microsoft.com/office/drawing/2014/main" id="{006CDED0-E4A3-5929-FC0C-FA6E14217E79}"/>
                    </a:ext>
                  </a:extLst>
                </p:cNvPr>
                <p:cNvGrpSpPr>
                  <a:grpSpLocks noChangeAspect="1"/>
                </p:cNvGrpSpPr>
                <p:nvPr/>
              </p:nvGrpSpPr>
              <p:grpSpPr>
                <a:xfrm>
                  <a:off x="7940992" y="4679794"/>
                  <a:ext cx="91440" cy="91440"/>
                  <a:chOff x="2950579" y="152400"/>
                  <a:chExt cx="268941" cy="268941"/>
                </a:xfrm>
              </p:grpSpPr>
              <p:cxnSp>
                <p:nvCxnSpPr>
                  <p:cNvPr id="1050" name="Straight Connector 1049">
                    <a:extLst>
                      <a:ext uri="{FF2B5EF4-FFF2-40B4-BE49-F238E27FC236}">
                        <a16:creationId xmlns:a16="http://schemas.microsoft.com/office/drawing/2014/main" id="{85036877-CD89-2244-572F-45F6D02AF1C8}"/>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51" name="Straight Connector 1050">
                    <a:extLst>
                      <a:ext uri="{FF2B5EF4-FFF2-40B4-BE49-F238E27FC236}">
                        <a16:creationId xmlns:a16="http://schemas.microsoft.com/office/drawing/2014/main" id="{9B415C95-E4AA-424F-91BD-67A56E3BDFB8}"/>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44" name="Group 1043">
                  <a:extLst>
                    <a:ext uri="{FF2B5EF4-FFF2-40B4-BE49-F238E27FC236}">
                      <a16:creationId xmlns:a16="http://schemas.microsoft.com/office/drawing/2014/main" id="{5E256AB6-2D71-48A5-29E2-FCA62466D49B}"/>
                    </a:ext>
                  </a:extLst>
                </p:cNvPr>
                <p:cNvGrpSpPr>
                  <a:grpSpLocks noChangeAspect="1"/>
                </p:cNvGrpSpPr>
                <p:nvPr/>
              </p:nvGrpSpPr>
              <p:grpSpPr>
                <a:xfrm>
                  <a:off x="11046142" y="4679794"/>
                  <a:ext cx="91440" cy="91440"/>
                  <a:chOff x="2950579" y="152400"/>
                  <a:chExt cx="268941" cy="268941"/>
                </a:xfrm>
              </p:grpSpPr>
              <p:cxnSp>
                <p:nvCxnSpPr>
                  <p:cNvPr id="1048" name="Straight Connector 1047">
                    <a:extLst>
                      <a:ext uri="{FF2B5EF4-FFF2-40B4-BE49-F238E27FC236}">
                        <a16:creationId xmlns:a16="http://schemas.microsoft.com/office/drawing/2014/main" id="{E853E4CB-12DA-35D0-1E46-79EBBE406C6F}"/>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49" name="Straight Connector 1048">
                    <a:extLst>
                      <a:ext uri="{FF2B5EF4-FFF2-40B4-BE49-F238E27FC236}">
                        <a16:creationId xmlns:a16="http://schemas.microsoft.com/office/drawing/2014/main" id="{CBF2F672-1A3C-FD16-66B9-4716E5C0CF2C}"/>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1045" name="Group 1044">
                  <a:extLst>
                    <a:ext uri="{FF2B5EF4-FFF2-40B4-BE49-F238E27FC236}">
                      <a16:creationId xmlns:a16="http://schemas.microsoft.com/office/drawing/2014/main" id="{51CF40C4-B975-5187-6562-2D2382C84C02}"/>
                    </a:ext>
                  </a:extLst>
                </p:cNvPr>
                <p:cNvGrpSpPr>
                  <a:grpSpLocks noChangeAspect="1"/>
                </p:cNvGrpSpPr>
                <p:nvPr/>
              </p:nvGrpSpPr>
              <p:grpSpPr>
                <a:xfrm>
                  <a:off x="11079479" y="4679794"/>
                  <a:ext cx="91440" cy="91440"/>
                  <a:chOff x="2950579" y="152400"/>
                  <a:chExt cx="268941" cy="268941"/>
                </a:xfrm>
              </p:grpSpPr>
              <p:cxnSp>
                <p:nvCxnSpPr>
                  <p:cNvPr id="1046" name="Straight Connector 1045">
                    <a:extLst>
                      <a:ext uri="{FF2B5EF4-FFF2-40B4-BE49-F238E27FC236}">
                        <a16:creationId xmlns:a16="http://schemas.microsoft.com/office/drawing/2014/main" id="{D287F53C-D60A-5E54-4FD7-9364DEB9A020}"/>
                      </a:ext>
                    </a:extLst>
                  </p:cNvPr>
                  <p:cNvCxnSpPr>
                    <a:cxnSpLocks/>
                  </p:cNvCxnSpPr>
                  <p:nvPr/>
                </p:nvCxnSpPr>
                <p:spPr>
                  <a:xfrm>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47" name="Straight Connector 1046">
                    <a:extLst>
                      <a:ext uri="{FF2B5EF4-FFF2-40B4-BE49-F238E27FC236}">
                        <a16:creationId xmlns:a16="http://schemas.microsoft.com/office/drawing/2014/main" id="{96B4D56B-25CF-EA17-CD8C-FB3C33F98EE3}"/>
                      </a:ext>
                    </a:extLst>
                  </p:cNvPr>
                  <p:cNvCxnSpPr>
                    <a:cxnSpLocks/>
                  </p:cNvCxnSpPr>
                  <p:nvPr/>
                </p:nvCxnSpPr>
                <p:spPr>
                  <a:xfrm rot="5400000">
                    <a:off x="3085050" y="152400"/>
                    <a:ext cx="0" cy="268941"/>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933" name="Group 932">
              <a:extLst>
                <a:ext uri="{FF2B5EF4-FFF2-40B4-BE49-F238E27FC236}">
                  <a16:creationId xmlns:a16="http://schemas.microsoft.com/office/drawing/2014/main" id="{A68ECBBF-7240-F8E1-D465-14EA560E3757}"/>
                </a:ext>
              </a:extLst>
            </p:cNvPr>
            <p:cNvGrpSpPr>
              <a:grpSpLocks noChangeAspect="1"/>
            </p:cNvGrpSpPr>
            <p:nvPr/>
          </p:nvGrpSpPr>
          <p:grpSpPr>
            <a:xfrm>
              <a:off x="7082631" y="3522665"/>
              <a:ext cx="3290094" cy="673098"/>
              <a:chOff x="393700" y="1403350"/>
              <a:chExt cx="11475723" cy="2369500"/>
            </a:xfrm>
          </p:grpSpPr>
          <p:sp>
            <p:nvSpPr>
              <p:cNvPr id="934" name="Freeform: Shape 933">
                <a:extLst>
                  <a:ext uri="{FF2B5EF4-FFF2-40B4-BE49-F238E27FC236}">
                    <a16:creationId xmlns:a16="http://schemas.microsoft.com/office/drawing/2014/main" id="{B04A5235-B16B-21E2-DA1E-C336E96272DE}"/>
                  </a:ext>
                </a:extLst>
              </p:cNvPr>
              <p:cNvSpPr/>
              <p:nvPr/>
            </p:nvSpPr>
            <p:spPr>
              <a:xfrm>
                <a:off x="393700" y="1403350"/>
                <a:ext cx="11436350" cy="2324100"/>
              </a:xfrm>
              <a:custGeom>
                <a:avLst/>
                <a:gdLst>
                  <a:gd name="csX0" fmla="*/ 0 w 11436350"/>
                  <a:gd name="csY0" fmla="*/ 0 h 2324100"/>
                  <a:gd name="csX1" fmla="*/ 393700 w 11436350"/>
                  <a:gd name="csY1" fmla="*/ 0 h 2324100"/>
                  <a:gd name="csX2" fmla="*/ 393700 w 11436350"/>
                  <a:gd name="csY2" fmla="*/ 88900 h 2324100"/>
                  <a:gd name="csX3" fmla="*/ 831850 w 11436350"/>
                  <a:gd name="csY3" fmla="*/ 88900 h 2324100"/>
                  <a:gd name="csX4" fmla="*/ 831850 w 11436350"/>
                  <a:gd name="csY4" fmla="*/ 165100 h 2324100"/>
                  <a:gd name="csX5" fmla="*/ 1409700 w 11436350"/>
                  <a:gd name="csY5" fmla="*/ 165100 h 2324100"/>
                  <a:gd name="csX6" fmla="*/ 1409700 w 11436350"/>
                  <a:gd name="csY6" fmla="*/ 247650 h 2324100"/>
                  <a:gd name="csX7" fmla="*/ 1663700 w 11436350"/>
                  <a:gd name="csY7" fmla="*/ 247650 h 2324100"/>
                  <a:gd name="csX8" fmla="*/ 1663700 w 11436350"/>
                  <a:gd name="csY8" fmla="*/ 412750 h 2324100"/>
                  <a:gd name="csX9" fmla="*/ 1771650 w 11436350"/>
                  <a:gd name="csY9" fmla="*/ 412750 h 2324100"/>
                  <a:gd name="csX10" fmla="*/ 1771650 w 11436350"/>
                  <a:gd name="csY10" fmla="*/ 495300 h 2324100"/>
                  <a:gd name="csX11" fmla="*/ 1790700 w 11436350"/>
                  <a:gd name="csY11" fmla="*/ 495300 h 2324100"/>
                  <a:gd name="csX12" fmla="*/ 1790700 w 11436350"/>
                  <a:gd name="csY12" fmla="*/ 565150 h 2324100"/>
                  <a:gd name="csX13" fmla="*/ 2336800 w 11436350"/>
                  <a:gd name="csY13" fmla="*/ 565150 h 2324100"/>
                  <a:gd name="csX14" fmla="*/ 2336800 w 11436350"/>
                  <a:gd name="csY14" fmla="*/ 666750 h 2324100"/>
                  <a:gd name="csX15" fmla="*/ 2463800 w 11436350"/>
                  <a:gd name="csY15" fmla="*/ 666750 h 2324100"/>
                  <a:gd name="csX16" fmla="*/ 2463800 w 11436350"/>
                  <a:gd name="csY16" fmla="*/ 755650 h 2324100"/>
                  <a:gd name="csX17" fmla="*/ 2520950 w 11436350"/>
                  <a:gd name="csY17" fmla="*/ 755650 h 2324100"/>
                  <a:gd name="csX18" fmla="*/ 2520950 w 11436350"/>
                  <a:gd name="csY18" fmla="*/ 920750 h 2324100"/>
                  <a:gd name="csX19" fmla="*/ 2571750 w 11436350"/>
                  <a:gd name="csY19" fmla="*/ 920750 h 2324100"/>
                  <a:gd name="csX20" fmla="*/ 2571750 w 11436350"/>
                  <a:gd name="csY20" fmla="*/ 1009650 h 2324100"/>
                  <a:gd name="csX21" fmla="*/ 2609850 w 11436350"/>
                  <a:gd name="csY21" fmla="*/ 1009650 h 2324100"/>
                  <a:gd name="csX22" fmla="*/ 2609850 w 11436350"/>
                  <a:gd name="csY22" fmla="*/ 1104900 h 2324100"/>
                  <a:gd name="csX23" fmla="*/ 3378200 w 11436350"/>
                  <a:gd name="csY23" fmla="*/ 1104900 h 2324100"/>
                  <a:gd name="csX24" fmla="*/ 3378200 w 11436350"/>
                  <a:gd name="csY24" fmla="*/ 1193800 h 2324100"/>
                  <a:gd name="csX25" fmla="*/ 3409950 w 11436350"/>
                  <a:gd name="csY25" fmla="*/ 1193800 h 2324100"/>
                  <a:gd name="csX26" fmla="*/ 3409950 w 11436350"/>
                  <a:gd name="csY26" fmla="*/ 1308100 h 2324100"/>
                  <a:gd name="csX27" fmla="*/ 3429000 w 11436350"/>
                  <a:gd name="csY27" fmla="*/ 1308100 h 2324100"/>
                  <a:gd name="csX28" fmla="*/ 3429000 w 11436350"/>
                  <a:gd name="csY28" fmla="*/ 1365250 h 2324100"/>
                  <a:gd name="csX29" fmla="*/ 3448050 w 11436350"/>
                  <a:gd name="csY29" fmla="*/ 1365250 h 2324100"/>
                  <a:gd name="csX30" fmla="*/ 3448050 w 11436350"/>
                  <a:gd name="csY30" fmla="*/ 1409700 h 2324100"/>
                  <a:gd name="csX31" fmla="*/ 3644900 w 11436350"/>
                  <a:gd name="csY31" fmla="*/ 1409700 h 2324100"/>
                  <a:gd name="csX32" fmla="*/ 3644900 w 11436350"/>
                  <a:gd name="csY32" fmla="*/ 1504950 h 2324100"/>
                  <a:gd name="csX33" fmla="*/ 4095750 w 11436350"/>
                  <a:gd name="csY33" fmla="*/ 1504950 h 2324100"/>
                  <a:gd name="csX34" fmla="*/ 4095750 w 11436350"/>
                  <a:gd name="csY34" fmla="*/ 1631950 h 2324100"/>
                  <a:gd name="csX35" fmla="*/ 4108450 w 11436350"/>
                  <a:gd name="csY35" fmla="*/ 1631950 h 2324100"/>
                  <a:gd name="csX36" fmla="*/ 4108450 w 11436350"/>
                  <a:gd name="csY36" fmla="*/ 1708150 h 2324100"/>
                  <a:gd name="csX37" fmla="*/ 4133850 w 11436350"/>
                  <a:gd name="csY37" fmla="*/ 1708150 h 2324100"/>
                  <a:gd name="csX38" fmla="*/ 4133850 w 11436350"/>
                  <a:gd name="csY38" fmla="*/ 1746250 h 2324100"/>
                  <a:gd name="csX39" fmla="*/ 4152900 w 11436350"/>
                  <a:gd name="csY39" fmla="*/ 1746250 h 2324100"/>
                  <a:gd name="csX40" fmla="*/ 4152900 w 11436350"/>
                  <a:gd name="csY40" fmla="*/ 1860550 h 2324100"/>
                  <a:gd name="csX41" fmla="*/ 5264150 w 11436350"/>
                  <a:gd name="csY41" fmla="*/ 1860550 h 2324100"/>
                  <a:gd name="csX42" fmla="*/ 5264150 w 11436350"/>
                  <a:gd name="csY42" fmla="*/ 2019300 h 2324100"/>
                  <a:gd name="csX43" fmla="*/ 7435850 w 11436350"/>
                  <a:gd name="csY43" fmla="*/ 2019300 h 2324100"/>
                  <a:gd name="csX44" fmla="*/ 7480300 w 11436350"/>
                  <a:gd name="csY44" fmla="*/ 2019300 h 2324100"/>
                  <a:gd name="csX45" fmla="*/ 7480300 w 11436350"/>
                  <a:gd name="csY45" fmla="*/ 2324100 h 2324100"/>
                  <a:gd name="csX46" fmla="*/ 11436350 w 11436350"/>
                  <a:gd name="csY46" fmla="*/ 2324100 h 2324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11436350" h="2324100">
                    <a:moveTo>
                      <a:pt x="0" y="0"/>
                    </a:moveTo>
                    <a:lnTo>
                      <a:pt x="393700" y="0"/>
                    </a:lnTo>
                    <a:lnTo>
                      <a:pt x="393700" y="88900"/>
                    </a:lnTo>
                    <a:lnTo>
                      <a:pt x="831850" y="88900"/>
                    </a:lnTo>
                    <a:lnTo>
                      <a:pt x="831850" y="165100"/>
                    </a:lnTo>
                    <a:lnTo>
                      <a:pt x="1409700" y="165100"/>
                    </a:lnTo>
                    <a:lnTo>
                      <a:pt x="1409700" y="247650"/>
                    </a:lnTo>
                    <a:lnTo>
                      <a:pt x="1663700" y="247650"/>
                    </a:lnTo>
                    <a:lnTo>
                      <a:pt x="1663700" y="412750"/>
                    </a:lnTo>
                    <a:lnTo>
                      <a:pt x="1771650" y="412750"/>
                    </a:lnTo>
                    <a:lnTo>
                      <a:pt x="1771650" y="495300"/>
                    </a:lnTo>
                    <a:lnTo>
                      <a:pt x="1790700" y="495300"/>
                    </a:lnTo>
                    <a:lnTo>
                      <a:pt x="1790700" y="565150"/>
                    </a:lnTo>
                    <a:lnTo>
                      <a:pt x="2336800" y="565150"/>
                    </a:lnTo>
                    <a:lnTo>
                      <a:pt x="2336800" y="666750"/>
                    </a:lnTo>
                    <a:lnTo>
                      <a:pt x="2463800" y="666750"/>
                    </a:lnTo>
                    <a:lnTo>
                      <a:pt x="2463800" y="755650"/>
                    </a:lnTo>
                    <a:lnTo>
                      <a:pt x="2520950" y="755650"/>
                    </a:lnTo>
                    <a:lnTo>
                      <a:pt x="2520950" y="920750"/>
                    </a:lnTo>
                    <a:lnTo>
                      <a:pt x="2571750" y="920750"/>
                    </a:lnTo>
                    <a:lnTo>
                      <a:pt x="2571750" y="1009650"/>
                    </a:lnTo>
                    <a:lnTo>
                      <a:pt x="2609850" y="1009650"/>
                    </a:lnTo>
                    <a:lnTo>
                      <a:pt x="2609850" y="1104900"/>
                    </a:lnTo>
                    <a:lnTo>
                      <a:pt x="3378200" y="1104900"/>
                    </a:lnTo>
                    <a:lnTo>
                      <a:pt x="3378200" y="1193800"/>
                    </a:lnTo>
                    <a:lnTo>
                      <a:pt x="3409950" y="1193800"/>
                    </a:lnTo>
                    <a:lnTo>
                      <a:pt x="3409950" y="1308100"/>
                    </a:lnTo>
                    <a:lnTo>
                      <a:pt x="3429000" y="1308100"/>
                    </a:lnTo>
                    <a:lnTo>
                      <a:pt x="3429000" y="1365250"/>
                    </a:lnTo>
                    <a:lnTo>
                      <a:pt x="3448050" y="1365250"/>
                    </a:lnTo>
                    <a:lnTo>
                      <a:pt x="3448050" y="1409700"/>
                    </a:lnTo>
                    <a:lnTo>
                      <a:pt x="3644900" y="1409700"/>
                    </a:lnTo>
                    <a:lnTo>
                      <a:pt x="3644900" y="1504950"/>
                    </a:lnTo>
                    <a:lnTo>
                      <a:pt x="4095750" y="1504950"/>
                    </a:lnTo>
                    <a:lnTo>
                      <a:pt x="4095750" y="1631950"/>
                    </a:lnTo>
                    <a:lnTo>
                      <a:pt x="4108450" y="1631950"/>
                    </a:lnTo>
                    <a:lnTo>
                      <a:pt x="4108450" y="1708150"/>
                    </a:lnTo>
                    <a:lnTo>
                      <a:pt x="4133850" y="1708150"/>
                    </a:lnTo>
                    <a:lnTo>
                      <a:pt x="4133850" y="1746250"/>
                    </a:lnTo>
                    <a:lnTo>
                      <a:pt x="4152900" y="1746250"/>
                    </a:lnTo>
                    <a:lnTo>
                      <a:pt x="4152900" y="1860550"/>
                    </a:lnTo>
                    <a:lnTo>
                      <a:pt x="5264150" y="1860550"/>
                    </a:lnTo>
                    <a:lnTo>
                      <a:pt x="5264150" y="2019300"/>
                    </a:lnTo>
                    <a:lnTo>
                      <a:pt x="7435850" y="2019300"/>
                    </a:lnTo>
                    <a:lnTo>
                      <a:pt x="7480300" y="2019300"/>
                    </a:lnTo>
                    <a:lnTo>
                      <a:pt x="7480300" y="2324100"/>
                    </a:lnTo>
                    <a:lnTo>
                      <a:pt x="11436350" y="232410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935" name="Group 934">
                <a:extLst>
                  <a:ext uri="{FF2B5EF4-FFF2-40B4-BE49-F238E27FC236}">
                    <a16:creationId xmlns:a16="http://schemas.microsoft.com/office/drawing/2014/main" id="{B6F11C44-D380-DCC1-1F63-79DCE14C5784}"/>
                  </a:ext>
                </a:extLst>
              </p:cNvPr>
              <p:cNvGrpSpPr/>
              <p:nvPr/>
            </p:nvGrpSpPr>
            <p:grpSpPr>
              <a:xfrm>
                <a:off x="2031525" y="1768475"/>
                <a:ext cx="9837898" cy="2004375"/>
                <a:chOff x="2031525" y="1768475"/>
                <a:chExt cx="9837898" cy="2004375"/>
              </a:xfrm>
            </p:grpSpPr>
            <p:grpSp>
              <p:nvGrpSpPr>
                <p:cNvPr id="936" name="Group 935">
                  <a:extLst>
                    <a:ext uri="{FF2B5EF4-FFF2-40B4-BE49-F238E27FC236}">
                      <a16:creationId xmlns:a16="http://schemas.microsoft.com/office/drawing/2014/main" id="{EAA13F7A-2C13-5D92-0C1A-0F00BF86FB8D}"/>
                    </a:ext>
                  </a:extLst>
                </p:cNvPr>
                <p:cNvGrpSpPr>
                  <a:grpSpLocks noChangeAspect="1"/>
                </p:cNvGrpSpPr>
                <p:nvPr/>
              </p:nvGrpSpPr>
              <p:grpSpPr>
                <a:xfrm>
                  <a:off x="2031525" y="1768475"/>
                  <a:ext cx="91440" cy="91440"/>
                  <a:chOff x="2950579" y="152400"/>
                  <a:chExt cx="268941" cy="268941"/>
                </a:xfrm>
              </p:grpSpPr>
              <p:cxnSp>
                <p:nvCxnSpPr>
                  <p:cNvPr id="1024" name="Straight Connector 1023">
                    <a:extLst>
                      <a:ext uri="{FF2B5EF4-FFF2-40B4-BE49-F238E27FC236}">
                        <a16:creationId xmlns:a16="http://schemas.microsoft.com/office/drawing/2014/main" id="{21598FA6-465A-16FC-DCD6-1899DF71889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25" name="Straight Connector 1024">
                    <a:extLst>
                      <a:ext uri="{FF2B5EF4-FFF2-40B4-BE49-F238E27FC236}">
                        <a16:creationId xmlns:a16="http://schemas.microsoft.com/office/drawing/2014/main" id="{66E92917-F2F6-1217-4AD9-F40DE7BACD8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37" name="Group 936">
                  <a:extLst>
                    <a:ext uri="{FF2B5EF4-FFF2-40B4-BE49-F238E27FC236}">
                      <a16:creationId xmlns:a16="http://schemas.microsoft.com/office/drawing/2014/main" id="{A2235B8F-1C28-E839-B5C3-A0C0849CF02F}"/>
                    </a:ext>
                  </a:extLst>
                </p:cNvPr>
                <p:cNvGrpSpPr>
                  <a:grpSpLocks noChangeAspect="1"/>
                </p:cNvGrpSpPr>
                <p:nvPr/>
              </p:nvGrpSpPr>
              <p:grpSpPr>
                <a:xfrm>
                  <a:off x="2119631" y="1847056"/>
                  <a:ext cx="91440" cy="91440"/>
                  <a:chOff x="2950579" y="152400"/>
                  <a:chExt cx="268941" cy="268941"/>
                </a:xfrm>
              </p:grpSpPr>
              <p:cxnSp>
                <p:nvCxnSpPr>
                  <p:cNvPr id="1022" name="Straight Connector 1021">
                    <a:extLst>
                      <a:ext uri="{FF2B5EF4-FFF2-40B4-BE49-F238E27FC236}">
                        <a16:creationId xmlns:a16="http://schemas.microsoft.com/office/drawing/2014/main" id="{ACFA8F21-43CB-7686-DDB5-09DEF02F9D2A}"/>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23" name="Straight Connector 1022">
                    <a:extLst>
                      <a:ext uri="{FF2B5EF4-FFF2-40B4-BE49-F238E27FC236}">
                        <a16:creationId xmlns:a16="http://schemas.microsoft.com/office/drawing/2014/main" id="{B2D8E471-AEC8-CD14-8C47-97D4DAD7869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38" name="Group 937">
                  <a:extLst>
                    <a:ext uri="{FF2B5EF4-FFF2-40B4-BE49-F238E27FC236}">
                      <a16:creationId xmlns:a16="http://schemas.microsoft.com/office/drawing/2014/main" id="{82147310-8DFA-89B3-4FAE-65C829B3CD23}"/>
                    </a:ext>
                  </a:extLst>
                </p:cNvPr>
                <p:cNvGrpSpPr>
                  <a:grpSpLocks noChangeAspect="1"/>
                </p:cNvGrpSpPr>
                <p:nvPr/>
              </p:nvGrpSpPr>
              <p:grpSpPr>
                <a:xfrm>
                  <a:off x="2814956" y="2102643"/>
                  <a:ext cx="91440" cy="91440"/>
                  <a:chOff x="2950579" y="152400"/>
                  <a:chExt cx="268941" cy="268941"/>
                </a:xfrm>
              </p:grpSpPr>
              <p:cxnSp>
                <p:nvCxnSpPr>
                  <p:cNvPr id="1020" name="Straight Connector 1019">
                    <a:extLst>
                      <a:ext uri="{FF2B5EF4-FFF2-40B4-BE49-F238E27FC236}">
                        <a16:creationId xmlns:a16="http://schemas.microsoft.com/office/drawing/2014/main" id="{E4FAE713-56AF-CE49-F9D2-7D73DA84E69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21" name="Straight Connector 1020">
                    <a:extLst>
                      <a:ext uri="{FF2B5EF4-FFF2-40B4-BE49-F238E27FC236}">
                        <a16:creationId xmlns:a16="http://schemas.microsoft.com/office/drawing/2014/main" id="{098AF70E-2E72-655B-0230-9CA2DCC96D1E}"/>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39" name="Group 938">
                  <a:extLst>
                    <a:ext uri="{FF2B5EF4-FFF2-40B4-BE49-F238E27FC236}">
                      <a16:creationId xmlns:a16="http://schemas.microsoft.com/office/drawing/2014/main" id="{68103F4F-4FFE-21EC-1E2D-7E4C4FE7179E}"/>
                    </a:ext>
                  </a:extLst>
                </p:cNvPr>
                <p:cNvGrpSpPr>
                  <a:grpSpLocks noChangeAspect="1"/>
                </p:cNvGrpSpPr>
                <p:nvPr/>
              </p:nvGrpSpPr>
              <p:grpSpPr>
                <a:xfrm>
                  <a:off x="2869725" y="2183605"/>
                  <a:ext cx="91440" cy="91440"/>
                  <a:chOff x="2950579" y="152400"/>
                  <a:chExt cx="268941" cy="268941"/>
                </a:xfrm>
              </p:grpSpPr>
              <p:cxnSp>
                <p:nvCxnSpPr>
                  <p:cNvPr id="1018" name="Straight Connector 1017">
                    <a:extLst>
                      <a:ext uri="{FF2B5EF4-FFF2-40B4-BE49-F238E27FC236}">
                        <a16:creationId xmlns:a16="http://schemas.microsoft.com/office/drawing/2014/main" id="{6BDD09F2-73BC-5B2B-CB46-5AF6C582E8F7}"/>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19" name="Straight Connector 1018">
                    <a:extLst>
                      <a:ext uri="{FF2B5EF4-FFF2-40B4-BE49-F238E27FC236}">
                        <a16:creationId xmlns:a16="http://schemas.microsoft.com/office/drawing/2014/main" id="{EA190E52-EAB0-7C14-4954-8C93ED6DB5C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0" name="Group 939">
                  <a:extLst>
                    <a:ext uri="{FF2B5EF4-FFF2-40B4-BE49-F238E27FC236}">
                      <a16:creationId xmlns:a16="http://schemas.microsoft.com/office/drawing/2014/main" id="{D29C68DF-6256-5398-D0B7-3227AC2B1D59}"/>
                    </a:ext>
                  </a:extLst>
                </p:cNvPr>
                <p:cNvGrpSpPr>
                  <a:grpSpLocks noChangeAspect="1"/>
                </p:cNvGrpSpPr>
                <p:nvPr/>
              </p:nvGrpSpPr>
              <p:grpSpPr>
                <a:xfrm>
                  <a:off x="2919731" y="2364580"/>
                  <a:ext cx="91440" cy="91440"/>
                  <a:chOff x="2950579" y="152400"/>
                  <a:chExt cx="268941" cy="268941"/>
                </a:xfrm>
              </p:grpSpPr>
              <p:cxnSp>
                <p:nvCxnSpPr>
                  <p:cNvPr id="1016" name="Straight Connector 1015">
                    <a:extLst>
                      <a:ext uri="{FF2B5EF4-FFF2-40B4-BE49-F238E27FC236}">
                        <a16:creationId xmlns:a16="http://schemas.microsoft.com/office/drawing/2014/main" id="{AE039198-D775-57BD-F85F-47DA19EE53E9}"/>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17" name="Straight Connector 1016">
                    <a:extLst>
                      <a:ext uri="{FF2B5EF4-FFF2-40B4-BE49-F238E27FC236}">
                        <a16:creationId xmlns:a16="http://schemas.microsoft.com/office/drawing/2014/main" id="{8DDE3EB5-0955-8729-95B8-ADB44248971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1" name="Group 940">
                  <a:extLst>
                    <a:ext uri="{FF2B5EF4-FFF2-40B4-BE49-F238E27FC236}">
                      <a16:creationId xmlns:a16="http://schemas.microsoft.com/office/drawing/2014/main" id="{9D922F01-E824-54D5-5F11-3669915A9A70}"/>
                    </a:ext>
                  </a:extLst>
                </p:cNvPr>
                <p:cNvGrpSpPr>
                  <a:grpSpLocks noChangeAspect="1"/>
                </p:cNvGrpSpPr>
                <p:nvPr/>
              </p:nvGrpSpPr>
              <p:grpSpPr>
                <a:xfrm>
                  <a:off x="3567431" y="2462211"/>
                  <a:ext cx="91440" cy="91440"/>
                  <a:chOff x="2950579" y="152400"/>
                  <a:chExt cx="268941" cy="268941"/>
                </a:xfrm>
              </p:grpSpPr>
              <p:cxnSp>
                <p:nvCxnSpPr>
                  <p:cNvPr id="1014" name="Straight Connector 1013">
                    <a:extLst>
                      <a:ext uri="{FF2B5EF4-FFF2-40B4-BE49-F238E27FC236}">
                        <a16:creationId xmlns:a16="http://schemas.microsoft.com/office/drawing/2014/main" id="{87CC9D20-9442-470B-250E-1A937E14951E}"/>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15" name="Straight Connector 1014">
                    <a:extLst>
                      <a:ext uri="{FF2B5EF4-FFF2-40B4-BE49-F238E27FC236}">
                        <a16:creationId xmlns:a16="http://schemas.microsoft.com/office/drawing/2014/main" id="{E831B24C-93FD-C765-A7C3-4E257B62CDC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2" name="Group 941">
                  <a:extLst>
                    <a:ext uri="{FF2B5EF4-FFF2-40B4-BE49-F238E27FC236}">
                      <a16:creationId xmlns:a16="http://schemas.microsoft.com/office/drawing/2014/main" id="{5FA78178-AC81-D236-BD41-64901C7A7905}"/>
                    </a:ext>
                  </a:extLst>
                </p:cNvPr>
                <p:cNvGrpSpPr>
                  <a:grpSpLocks noChangeAspect="1"/>
                </p:cNvGrpSpPr>
                <p:nvPr/>
              </p:nvGrpSpPr>
              <p:grpSpPr>
                <a:xfrm>
                  <a:off x="3626963" y="2462211"/>
                  <a:ext cx="91440" cy="91440"/>
                  <a:chOff x="2950579" y="152400"/>
                  <a:chExt cx="268941" cy="268941"/>
                </a:xfrm>
              </p:grpSpPr>
              <p:cxnSp>
                <p:nvCxnSpPr>
                  <p:cNvPr id="1012" name="Straight Connector 1011">
                    <a:extLst>
                      <a:ext uri="{FF2B5EF4-FFF2-40B4-BE49-F238E27FC236}">
                        <a16:creationId xmlns:a16="http://schemas.microsoft.com/office/drawing/2014/main" id="{C0652B98-EFE7-FDF6-C77B-96E77961A649}"/>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13" name="Straight Connector 1012">
                    <a:extLst>
                      <a:ext uri="{FF2B5EF4-FFF2-40B4-BE49-F238E27FC236}">
                        <a16:creationId xmlns:a16="http://schemas.microsoft.com/office/drawing/2014/main" id="{F0A69280-D98F-C5B5-E741-579AA373BC6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3" name="Group 942">
                  <a:extLst>
                    <a:ext uri="{FF2B5EF4-FFF2-40B4-BE49-F238E27FC236}">
                      <a16:creationId xmlns:a16="http://schemas.microsoft.com/office/drawing/2014/main" id="{63B287B7-BE7D-440F-7BF0-9B66A5247534}"/>
                    </a:ext>
                  </a:extLst>
                </p:cNvPr>
                <p:cNvGrpSpPr>
                  <a:grpSpLocks noChangeAspect="1"/>
                </p:cNvGrpSpPr>
                <p:nvPr/>
              </p:nvGrpSpPr>
              <p:grpSpPr>
                <a:xfrm>
                  <a:off x="3707925" y="2462211"/>
                  <a:ext cx="91440" cy="91440"/>
                  <a:chOff x="2950579" y="152400"/>
                  <a:chExt cx="268941" cy="268941"/>
                </a:xfrm>
              </p:grpSpPr>
              <p:cxnSp>
                <p:nvCxnSpPr>
                  <p:cNvPr id="1010" name="Straight Connector 1009">
                    <a:extLst>
                      <a:ext uri="{FF2B5EF4-FFF2-40B4-BE49-F238E27FC236}">
                        <a16:creationId xmlns:a16="http://schemas.microsoft.com/office/drawing/2014/main" id="{DA2E86F8-1D16-7104-E0E2-90F75CD932CC}"/>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11" name="Straight Connector 1010">
                    <a:extLst>
                      <a:ext uri="{FF2B5EF4-FFF2-40B4-BE49-F238E27FC236}">
                        <a16:creationId xmlns:a16="http://schemas.microsoft.com/office/drawing/2014/main" id="{B652F6A4-753E-1982-2DFE-AACAB52C194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4" name="Group 943">
                  <a:extLst>
                    <a:ext uri="{FF2B5EF4-FFF2-40B4-BE49-F238E27FC236}">
                      <a16:creationId xmlns:a16="http://schemas.microsoft.com/office/drawing/2014/main" id="{2A4B8D2F-406D-0941-C7C3-530B3DF5CA64}"/>
                    </a:ext>
                  </a:extLst>
                </p:cNvPr>
                <p:cNvGrpSpPr>
                  <a:grpSpLocks noChangeAspect="1"/>
                </p:cNvGrpSpPr>
                <p:nvPr/>
              </p:nvGrpSpPr>
              <p:grpSpPr>
                <a:xfrm>
                  <a:off x="3757932" y="2655092"/>
                  <a:ext cx="91440" cy="91440"/>
                  <a:chOff x="2950579" y="152400"/>
                  <a:chExt cx="268941" cy="268941"/>
                </a:xfrm>
              </p:grpSpPr>
              <p:cxnSp>
                <p:nvCxnSpPr>
                  <p:cNvPr id="1008" name="Straight Connector 1007">
                    <a:extLst>
                      <a:ext uri="{FF2B5EF4-FFF2-40B4-BE49-F238E27FC236}">
                        <a16:creationId xmlns:a16="http://schemas.microsoft.com/office/drawing/2014/main" id="{F24BC2EA-986E-EB29-D313-372A711DD1D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09" name="Straight Connector 1008">
                    <a:extLst>
                      <a:ext uri="{FF2B5EF4-FFF2-40B4-BE49-F238E27FC236}">
                        <a16:creationId xmlns:a16="http://schemas.microsoft.com/office/drawing/2014/main" id="{30572F8C-FCF7-E84B-646E-AA037C3B13F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5" name="Group 944">
                  <a:extLst>
                    <a:ext uri="{FF2B5EF4-FFF2-40B4-BE49-F238E27FC236}">
                      <a16:creationId xmlns:a16="http://schemas.microsoft.com/office/drawing/2014/main" id="{32CA81A0-E5C7-7E29-6B34-1EA40D1D1CA2}"/>
                    </a:ext>
                  </a:extLst>
                </p:cNvPr>
                <p:cNvGrpSpPr>
                  <a:grpSpLocks noChangeAspect="1"/>
                </p:cNvGrpSpPr>
                <p:nvPr/>
              </p:nvGrpSpPr>
              <p:grpSpPr>
                <a:xfrm>
                  <a:off x="3805557" y="2767010"/>
                  <a:ext cx="91440" cy="91440"/>
                  <a:chOff x="2950579" y="152400"/>
                  <a:chExt cx="268941" cy="268941"/>
                </a:xfrm>
              </p:grpSpPr>
              <p:cxnSp>
                <p:nvCxnSpPr>
                  <p:cNvPr id="1006" name="Straight Connector 1005">
                    <a:extLst>
                      <a:ext uri="{FF2B5EF4-FFF2-40B4-BE49-F238E27FC236}">
                        <a16:creationId xmlns:a16="http://schemas.microsoft.com/office/drawing/2014/main" id="{B78A0630-9C29-3C3C-4B49-B0F162D883E2}"/>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07" name="Straight Connector 1006">
                    <a:extLst>
                      <a:ext uri="{FF2B5EF4-FFF2-40B4-BE49-F238E27FC236}">
                        <a16:creationId xmlns:a16="http://schemas.microsoft.com/office/drawing/2014/main" id="{00BD158E-C4D5-86FF-EBDF-F1AFE99E5CED}"/>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6" name="Group 945">
                  <a:extLst>
                    <a:ext uri="{FF2B5EF4-FFF2-40B4-BE49-F238E27FC236}">
                      <a16:creationId xmlns:a16="http://schemas.microsoft.com/office/drawing/2014/main" id="{26537AC6-193A-CED7-ACFE-F51C8D13BFBC}"/>
                    </a:ext>
                  </a:extLst>
                </p:cNvPr>
                <p:cNvGrpSpPr>
                  <a:grpSpLocks noChangeAspect="1"/>
                </p:cNvGrpSpPr>
                <p:nvPr/>
              </p:nvGrpSpPr>
              <p:grpSpPr>
                <a:xfrm>
                  <a:off x="4234182" y="2862260"/>
                  <a:ext cx="91440" cy="91440"/>
                  <a:chOff x="2950579" y="152400"/>
                  <a:chExt cx="268941" cy="268941"/>
                </a:xfrm>
              </p:grpSpPr>
              <p:cxnSp>
                <p:nvCxnSpPr>
                  <p:cNvPr id="1004" name="Straight Connector 1003">
                    <a:extLst>
                      <a:ext uri="{FF2B5EF4-FFF2-40B4-BE49-F238E27FC236}">
                        <a16:creationId xmlns:a16="http://schemas.microsoft.com/office/drawing/2014/main" id="{32BD47AA-4947-DD04-8DFE-3EE2B3789188}"/>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05" name="Straight Connector 1004">
                    <a:extLst>
                      <a:ext uri="{FF2B5EF4-FFF2-40B4-BE49-F238E27FC236}">
                        <a16:creationId xmlns:a16="http://schemas.microsoft.com/office/drawing/2014/main" id="{015B78EB-A57E-03F7-3702-C85A018A6636}"/>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7" name="Group 946">
                  <a:extLst>
                    <a:ext uri="{FF2B5EF4-FFF2-40B4-BE49-F238E27FC236}">
                      <a16:creationId xmlns:a16="http://schemas.microsoft.com/office/drawing/2014/main" id="{001F5CAE-AB8D-0A36-F075-B2ABD330FA48}"/>
                    </a:ext>
                  </a:extLst>
                </p:cNvPr>
                <p:cNvGrpSpPr>
                  <a:grpSpLocks noChangeAspect="1"/>
                </p:cNvGrpSpPr>
                <p:nvPr/>
              </p:nvGrpSpPr>
              <p:grpSpPr>
                <a:xfrm>
                  <a:off x="4484213" y="3100385"/>
                  <a:ext cx="91440" cy="91440"/>
                  <a:chOff x="2950579" y="152400"/>
                  <a:chExt cx="268941" cy="268941"/>
                </a:xfrm>
              </p:grpSpPr>
              <p:cxnSp>
                <p:nvCxnSpPr>
                  <p:cNvPr id="1002" name="Straight Connector 1001">
                    <a:extLst>
                      <a:ext uri="{FF2B5EF4-FFF2-40B4-BE49-F238E27FC236}">
                        <a16:creationId xmlns:a16="http://schemas.microsoft.com/office/drawing/2014/main" id="{AF66B999-7EFF-5B97-02A9-426CD8D9EF3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03" name="Straight Connector 1002">
                    <a:extLst>
                      <a:ext uri="{FF2B5EF4-FFF2-40B4-BE49-F238E27FC236}">
                        <a16:creationId xmlns:a16="http://schemas.microsoft.com/office/drawing/2014/main" id="{D9A5C274-6D39-889F-BF05-83E696A314BA}"/>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8" name="Group 947">
                  <a:extLst>
                    <a:ext uri="{FF2B5EF4-FFF2-40B4-BE49-F238E27FC236}">
                      <a16:creationId xmlns:a16="http://schemas.microsoft.com/office/drawing/2014/main" id="{BCC1A04D-3EDD-DF5E-3B85-2AAAD35BC270}"/>
                    </a:ext>
                  </a:extLst>
                </p:cNvPr>
                <p:cNvGrpSpPr>
                  <a:grpSpLocks noChangeAspect="1"/>
                </p:cNvGrpSpPr>
                <p:nvPr/>
              </p:nvGrpSpPr>
              <p:grpSpPr>
                <a:xfrm>
                  <a:off x="4558032" y="3217066"/>
                  <a:ext cx="91440" cy="91440"/>
                  <a:chOff x="2950579" y="152400"/>
                  <a:chExt cx="268941" cy="268941"/>
                </a:xfrm>
              </p:grpSpPr>
              <p:cxnSp>
                <p:nvCxnSpPr>
                  <p:cNvPr id="1000" name="Straight Connector 999">
                    <a:extLst>
                      <a:ext uri="{FF2B5EF4-FFF2-40B4-BE49-F238E27FC236}">
                        <a16:creationId xmlns:a16="http://schemas.microsoft.com/office/drawing/2014/main" id="{291CBFDF-51CB-EE11-EC86-7A2EC2F5007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01" name="Straight Connector 1000">
                    <a:extLst>
                      <a:ext uri="{FF2B5EF4-FFF2-40B4-BE49-F238E27FC236}">
                        <a16:creationId xmlns:a16="http://schemas.microsoft.com/office/drawing/2014/main" id="{57A7E9DD-0DA0-404C-D6F6-57728BF48271}"/>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9" name="Group 948">
                  <a:extLst>
                    <a:ext uri="{FF2B5EF4-FFF2-40B4-BE49-F238E27FC236}">
                      <a16:creationId xmlns:a16="http://schemas.microsoft.com/office/drawing/2014/main" id="{5F8B4D0C-041B-F167-BAA4-F89DCB7634E7}"/>
                    </a:ext>
                  </a:extLst>
                </p:cNvPr>
                <p:cNvGrpSpPr>
                  <a:grpSpLocks noChangeAspect="1"/>
                </p:cNvGrpSpPr>
                <p:nvPr/>
              </p:nvGrpSpPr>
              <p:grpSpPr>
                <a:xfrm>
                  <a:off x="4862832" y="3217066"/>
                  <a:ext cx="91440" cy="91440"/>
                  <a:chOff x="2950579" y="152400"/>
                  <a:chExt cx="268941" cy="268941"/>
                </a:xfrm>
              </p:grpSpPr>
              <p:cxnSp>
                <p:nvCxnSpPr>
                  <p:cNvPr id="998" name="Straight Connector 997">
                    <a:extLst>
                      <a:ext uri="{FF2B5EF4-FFF2-40B4-BE49-F238E27FC236}">
                        <a16:creationId xmlns:a16="http://schemas.microsoft.com/office/drawing/2014/main" id="{BB7229B0-F774-3AE0-CAD9-DEB040CC3B1F}"/>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9" name="Straight Connector 998">
                    <a:extLst>
                      <a:ext uri="{FF2B5EF4-FFF2-40B4-BE49-F238E27FC236}">
                        <a16:creationId xmlns:a16="http://schemas.microsoft.com/office/drawing/2014/main" id="{651DFA3F-FE3E-A5D2-BA83-C6EB1728D73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0" name="Group 949">
                  <a:extLst>
                    <a:ext uri="{FF2B5EF4-FFF2-40B4-BE49-F238E27FC236}">
                      <a16:creationId xmlns:a16="http://schemas.microsoft.com/office/drawing/2014/main" id="{A06834C8-38B3-9CC2-B945-C22898B67816}"/>
                    </a:ext>
                  </a:extLst>
                </p:cNvPr>
                <p:cNvGrpSpPr>
                  <a:grpSpLocks noChangeAspect="1"/>
                </p:cNvGrpSpPr>
                <p:nvPr/>
              </p:nvGrpSpPr>
              <p:grpSpPr>
                <a:xfrm>
                  <a:off x="5362895" y="3217066"/>
                  <a:ext cx="91440" cy="91440"/>
                  <a:chOff x="2950579" y="152400"/>
                  <a:chExt cx="268941" cy="268941"/>
                </a:xfrm>
              </p:grpSpPr>
              <p:cxnSp>
                <p:nvCxnSpPr>
                  <p:cNvPr id="996" name="Straight Connector 995">
                    <a:extLst>
                      <a:ext uri="{FF2B5EF4-FFF2-40B4-BE49-F238E27FC236}">
                        <a16:creationId xmlns:a16="http://schemas.microsoft.com/office/drawing/2014/main" id="{BFE4167F-92C7-5FE4-6DD9-DBA1B71CC73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7" name="Straight Connector 996">
                    <a:extLst>
                      <a:ext uri="{FF2B5EF4-FFF2-40B4-BE49-F238E27FC236}">
                        <a16:creationId xmlns:a16="http://schemas.microsoft.com/office/drawing/2014/main" id="{9D11970E-EC85-2D0A-037B-78FC48BE6C9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1" name="Group 950">
                  <a:extLst>
                    <a:ext uri="{FF2B5EF4-FFF2-40B4-BE49-F238E27FC236}">
                      <a16:creationId xmlns:a16="http://schemas.microsoft.com/office/drawing/2014/main" id="{694C793D-2E61-4401-06E2-3135F74CB453}"/>
                    </a:ext>
                  </a:extLst>
                </p:cNvPr>
                <p:cNvGrpSpPr>
                  <a:grpSpLocks noChangeAspect="1"/>
                </p:cNvGrpSpPr>
                <p:nvPr/>
              </p:nvGrpSpPr>
              <p:grpSpPr>
                <a:xfrm>
                  <a:off x="5374801" y="3217066"/>
                  <a:ext cx="91440" cy="91440"/>
                  <a:chOff x="2950579" y="152400"/>
                  <a:chExt cx="268941" cy="268941"/>
                </a:xfrm>
              </p:grpSpPr>
              <p:cxnSp>
                <p:nvCxnSpPr>
                  <p:cNvPr id="994" name="Straight Connector 993">
                    <a:extLst>
                      <a:ext uri="{FF2B5EF4-FFF2-40B4-BE49-F238E27FC236}">
                        <a16:creationId xmlns:a16="http://schemas.microsoft.com/office/drawing/2014/main" id="{82489768-B576-6AEB-7322-FF08445A7F4A}"/>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5" name="Straight Connector 994">
                    <a:extLst>
                      <a:ext uri="{FF2B5EF4-FFF2-40B4-BE49-F238E27FC236}">
                        <a16:creationId xmlns:a16="http://schemas.microsoft.com/office/drawing/2014/main" id="{67C7CD52-C471-D021-B6AF-89E7A57361A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2" name="Group 951">
                  <a:extLst>
                    <a:ext uri="{FF2B5EF4-FFF2-40B4-BE49-F238E27FC236}">
                      <a16:creationId xmlns:a16="http://schemas.microsoft.com/office/drawing/2014/main" id="{1E827F99-4CFB-430E-1468-6DF2457CD31F}"/>
                    </a:ext>
                  </a:extLst>
                </p:cNvPr>
                <p:cNvGrpSpPr>
                  <a:grpSpLocks noChangeAspect="1"/>
                </p:cNvGrpSpPr>
                <p:nvPr/>
              </p:nvGrpSpPr>
              <p:grpSpPr>
                <a:xfrm>
                  <a:off x="5455764" y="3217066"/>
                  <a:ext cx="91440" cy="91440"/>
                  <a:chOff x="2950579" y="152400"/>
                  <a:chExt cx="268941" cy="268941"/>
                </a:xfrm>
              </p:grpSpPr>
              <p:cxnSp>
                <p:nvCxnSpPr>
                  <p:cNvPr id="992" name="Straight Connector 991">
                    <a:extLst>
                      <a:ext uri="{FF2B5EF4-FFF2-40B4-BE49-F238E27FC236}">
                        <a16:creationId xmlns:a16="http://schemas.microsoft.com/office/drawing/2014/main" id="{F8EEBFE5-090A-2270-14F0-E20A0F9EEAAB}"/>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3" name="Straight Connector 992">
                    <a:extLst>
                      <a:ext uri="{FF2B5EF4-FFF2-40B4-BE49-F238E27FC236}">
                        <a16:creationId xmlns:a16="http://schemas.microsoft.com/office/drawing/2014/main" id="{C665B2C9-8E7C-17BC-2FA0-8A265A22755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3" name="Group 952">
                  <a:extLst>
                    <a:ext uri="{FF2B5EF4-FFF2-40B4-BE49-F238E27FC236}">
                      <a16:creationId xmlns:a16="http://schemas.microsoft.com/office/drawing/2014/main" id="{6FBA0635-4CDC-0998-604D-20B5D92B050C}"/>
                    </a:ext>
                  </a:extLst>
                </p:cNvPr>
                <p:cNvGrpSpPr>
                  <a:grpSpLocks noChangeAspect="1"/>
                </p:cNvGrpSpPr>
                <p:nvPr/>
              </p:nvGrpSpPr>
              <p:grpSpPr>
                <a:xfrm>
                  <a:off x="6077270" y="3376610"/>
                  <a:ext cx="91440" cy="91440"/>
                  <a:chOff x="2950579" y="152400"/>
                  <a:chExt cx="268941" cy="268941"/>
                </a:xfrm>
              </p:grpSpPr>
              <p:cxnSp>
                <p:nvCxnSpPr>
                  <p:cNvPr id="990" name="Straight Connector 989">
                    <a:extLst>
                      <a:ext uri="{FF2B5EF4-FFF2-40B4-BE49-F238E27FC236}">
                        <a16:creationId xmlns:a16="http://schemas.microsoft.com/office/drawing/2014/main" id="{5026352D-457F-BC8A-C788-1201FC2918F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1" name="Straight Connector 990">
                    <a:extLst>
                      <a:ext uri="{FF2B5EF4-FFF2-40B4-BE49-F238E27FC236}">
                        <a16:creationId xmlns:a16="http://schemas.microsoft.com/office/drawing/2014/main" id="{BBCC1DC6-C0F2-BB37-55EA-AA4ABFE91E3C}"/>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4" name="Group 953">
                  <a:extLst>
                    <a:ext uri="{FF2B5EF4-FFF2-40B4-BE49-F238E27FC236}">
                      <a16:creationId xmlns:a16="http://schemas.microsoft.com/office/drawing/2014/main" id="{50EB28E0-422B-E5AA-A50C-A04BA7EFB7E7}"/>
                    </a:ext>
                  </a:extLst>
                </p:cNvPr>
                <p:cNvGrpSpPr>
                  <a:grpSpLocks noChangeAspect="1"/>
                </p:cNvGrpSpPr>
                <p:nvPr/>
              </p:nvGrpSpPr>
              <p:grpSpPr>
                <a:xfrm>
                  <a:off x="6112989" y="3376610"/>
                  <a:ext cx="91440" cy="91440"/>
                  <a:chOff x="2950579" y="152400"/>
                  <a:chExt cx="268941" cy="268941"/>
                </a:xfrm>
              </p:grpSpPr>
              <p:cxnSp>
                <p:nvCxnSpPr>
                  <p:cNvPr id="988" name="Straight Connector 987">
                    <a:extLst>
                      <a:ext uri="{FF2B5EF4-FFF2-40B4-BE49-F238E27FC236}">
                        <a16:creationId xmlns:a16="http://schemas.microsoft.com/office/drawing/2014/main" id="{040F45C3-597E-BBCB-A9CA-53280616E56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9" name="Straight Connector 988">
                    <a:extLst>
                      <a:ext uri="{FF2B5EF4-FFF2-40B4-BE49-F238E27FC236}">
                        <a16:creationId xmlns:a16="http://schemas.microsoft.com/office/drawing/2014/main" id="{079FF00E-CB9A-5795-469B-398F2A46D3D2}"/>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5" name="Group 954">
                  <a:extLst>
                    <a:ext uri="{FF2B5EF4-FFF2-40B4-BE49-F238E27FC236}">
                      <a16:creationId xmlns:a16="http://schemas.microsoft.com/office/drawing/2014/main" id="{EA399814-B426-3061-CC9B-7482D9825DD7}"/>
                    </a:ext>
                  </a:extLst>
                </p:cNvPr>
                <p:cNvGrpSpPr>
                  <a:grpSpLocks noChangeAspect="1"/>
                </p:cNvGrpSpPr>
                <p:nvPr/>
              </p:nvGrpSpPr>
              <p:grpSpPr>
                <a:xfrm>
                  <a:off x="6172520" y="3376610"/>
                  <a:ext cx="91440" cy="91440"/>
                  <a:chOff x="2950579" y="152400"/>
                  <a:chExt cx="268941" cy="268941"/>
                </a:xfrm>
              </p:grpSpPr>
              <p:cxnSp>
                <p:nvCxnSpPr>
                  <p:cNvPr id="986" name="Straight Connector 985">
                    <a:extLst>
                      <a:ext uri="{FF2B5EF4-FFF2-40B4-BE49-F238E27FC236}">
                        <a16:creationId xmlns:a16="http://schemas.microsoft.com/office/drawing/2014/main" id="{35CEA98F-5C2F-0DFD-600E-249474CBF982}"/>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7" name="Straight Connector 986">
                    <a:extLst>
                      <a:ext uri="{FF2B5EF4-FFF2-40B4-BE49-F238E27FC236}">
                        <a16:creationId xmlns:a16="http://schemas.microsoft.com/office/drawing/2014/main" id="{BC57EF9A-2661-FFBF-C91C-BE0B1AAE380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6" name="Group 955">
                  <a:extLst>
                    <a:ext uri="{FF2B5EF4-FFF2-40B4-BE49-F238E27FC236}">
                      <a16:creationId xmlns:a16="http://schemas.microsoft.com/office/drawing/2014/main" id="{7B107A08-180B-36D2-B1F4-67B8DCA64FFB}"/>
                    </a:ext>
                  </a:extLst>
                </p:cNvPr>
                <p:cNvGrpSpPr>
                  <a:grpSpLocks noChangeAspect="1"/>
                </p:cNvGrpSpPr>
                <p:nvPr/>
              </p:nvGrpSpPr>
              <p:grpSpPr>
                <a:xfrm>
                  <a:off x="7029770" y="3376610"/>
                  <a:ext cx="91440" cy="91440"/>
                  <a:chOff x="2950579" y="152400"/>
                  <a:chExt cx="268941" cy="268941"/>
                </a:xfrm>
              </p:grpSpPr>
              <p:cxnSp>
                <p:nvCxnSpPr>
                  <p:cNvPr id="984" name="Straight Connector 983">
                    <a:extLst>
                      <a:ext uri="{FF2B5EF4-FFF2-40B4-BE49-F238E27FC236}">
                        <a16:creationId xmlns:a16="http://schemas.microsoft.com/office/drawing/2014/main" id="{F92B0A2B-268C-0E09-573F-D1C1AFA189B4}"/>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5" name="Straight Connector 984">
                    <a:extLst>
                      <a:ext uri="{FF2B5EF4-FFF2-40B4-BE49-F238E27FC236}">
                        <a16:creationId xmlns:a16="http://schemas.microsoft.com/office/drawing/2014/main" id="{1532313D-7AA2-1B46-40E3-AD94B73F0EE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7" name="Group 956">
                  <a:extLst>
                    <a:ext uri="{FF2B5EF4-FFF2-40B4-BE49-F238E27FC236}">
                      <a16:creationId xmlns:a16="http://schemas.microsoft.com/office/drawing/2014/main" id="{619C5409-5D85-7ED0-0526-AE5C206A3480}"/>
                    </a:ext>
                  </a:extLst>
                </p:cNvPr>
                <p:cNvGrpSpPr>
                  <a:grpSpLocks noChangeAspect="1"/>
                </p:cNvGrpSpPr>
                <p:nvPr/>
              </p:nvGrpSpPr>
              <p:grpSpPr>
                <a:xfrm>
                  <a:off x="7103589" y="3376610"/>
                  <a:ext cx="91440" cy="91440"/>
                  <a:chOff x="2950579" y="152400"/>
                  <a:chExt cx="268941" cy="268941"/>
                </a:xfrm>
              </p:grpSpPr>
              <p:cxnSp>
                <p:nvCxnSpPr>
                  <p:cNvPr id="982" name="Straight Connector 981">
                    <a:extLst>
                      <a:ext uri="{FF2B5EF4-FFF2-40B4-BE49-F238E27FC236}">
                        <a16:creationId xmlns:a16="http://schemas.microsoft.com/office/drawing/2014/main" id="{44ECB3E7-6E85-43BB-A2C1-10FC5F48E63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3" name="Straight Connector 982">
                    <a:extLst>
                      <a:ext uri="{FF2B5EF4-FFF2-40B4-BE49-F238E27FC236}">
                        <a16:creationId xmlns:a16="http://schemas.microsoft.com/office/drawing/2014/main" id="{D2DD38B9-62E0-501B-C6C0-C480EB65A6A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8" name="Group 957">
                  <a:extLst>
                    <a:ext uri="{FF2B5EF4-FFF2-40B4-BE49-F238E27FC236}">
                      <a16:creationId xmlns:a16="http://schemas.microsoft.com/office/drawing/2014/main" id="{AB9E45F8-455E-396E-3418-1F14F7F2EB6C}"/>
                    </a:ext>
                  </a:extLst>
                </p:cNvPr>
                <p:cNvGrpSpPr>
                  <a:grpSpLocks noChangeAspect="1"/>
                </p:cNvGrpSpPr>
                <p:nvPr/>
              </p:nvGrpSpPr>
              <p:grpSpPr>
                <a:xfrm>
                  <a:off x="7115495" y="3376610"/>
                  <a:ext cx="91440" cy="91440"/>
                  <a:chOff x="2950579" y="152400"/>
                  <a:chExt cx="268941" cy="268941"/>
                </a:xfrm>
              </p:grpSpPr>
              <p:cxnSp>
                <p:nvCxnSpPr>
                  <p:cNvPr id="980" name="Straight Connector 979">
                    <a:extLst>
                      <a:ext uri="{FF2B5EF4-FFF2-40B4-BE49-F238E27FC236}">
                        <a16:creationId xmlns:a16="http://schemas.microsoft.com/office/drawing/2014/main" id="{BC5816A3-A463-26BE-5AA5-A63D901D7AC8}"/>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1" name="Straight Connector 980">
                    <a:extLst>
                      <a:ext uri="{FF2B5EF4-FFF2-40B4-BE49-F238E27FC236}">
                        <a16:creationId xmlns:a16="http://schemas.microsoft.com/office/drawing/2014/main" id="{4DF5767D-C97A-930F-5D02-FF016C179154}"/>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9" name="Group 958">
                  <a:extLst>
                    <a:ext uri="{FF2B5EF4-FFF2-40B4-BE49-F238E27FC236}">
                      <a16:creationId xmlns:a16="http://schemas.microsoft.com/office/drawing/2014/main" id="{92C983FD-C098-FE64-47D3-14BBF724DB74}"/>
                    </a:ext>
                  </a:extLst>
                </p:cNvPr>
                <p:cNvGrpSpPr>
                  <a:grpSpLocks noChangeAspect="1"/>
                </p:cNvGrpSpPr>
                <p:nvPr/>
              </p:nvGrpSpPr>
              <p:grpSpPr>
                <a:xfrm>
                  <a:off x="7820345" y="3376610"/>
                  <a:ext cx="91440" cy="91440"/>
                  <a:chOff x="2950579" y="152400"/>
                  <a:chExt cx="268941" cy="268941"/>
                </a:xfrm>
              </p:grpSpPr>
              <p:cxnSp>
                <p:nvCxnSpPr>
                  <p:cNvPr id="978" name="Straight Connector 977">
                    <a:extLst>
                      <a:ext uri="{FF2B5EF4-FFF2-40B4-BE49-F238E27FC236}">
                        <a16:creationId xmlns:a16="http://schemas.microsoft.com/office/drawing/2014/main" id="{DCA40549-0F8F-A264-6A56-D01F204C0E3C}"/>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9" name="Straight Connector 978">
                    <a:extLst>
                      <a:ext uri="{FF2B5EF4-FFF2-40B4-BE49-F238E27FC236}">
                        <a16:creationId xmlns:a16="http://schemas.microsoft.com/office/drawing/2014/main" id="{5E473A0F-A159-2D36-ED8B-98A9C1E12023}"/>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0" name="Group 959">
                  <a:extLst>
                    <a:ext uri="{FF2B5EF4-FFF2-40B4-BE49-F238E27FC236}">
                      <a16:creationId xmlns:a16="http://schemas.microsoft.com/office/drawing/2014/main" id="{B7A270EC-8969-0F34-CF4C-E974FF54A556}"/>
                    </a:ext>
                  </a:extLst>
                </p:cNvPr>
                <p:cNvGrpSpPr>
                  <a:grpSpLocks noChangeAspect="1"/>
                </p:cNvGrpSpPr>
                <p:nvPr/>
              </p:nvGrpSpPr>
              <p:grpSpPr>
                <a:xfrm>
                  <a:off x="7827489" y="3681410"/>
                  <a:ext cx="91440" cy="91440"/>
                  <a:chOff x="2950579" y="152400"/>
                  <a:chExt cx="268941" cy="268941"/>
                </a:xfrm>
              </p:grpSpPr>
              <p:cxnSp>
                <p:nvCxnSpPr>
                  <p:cNvPr id="976" name="Straight Connector 975">
                    <a:extLst>
                      <a:ext uri="{FF2B5EF4-FFF2-40B4-BE49-F238E27FC236}">
                        <a16:creationId xmlns:a16="http://schemas.microsoft.com/office/drawing/2014/main" id="{63CECCB3-4D4C-A95B-1783-EEBCDC48412A}"/>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7" name="Straight Connector 976">
                    <a:extLst>
                      <a:ext uri="{FF2B5EF4-FFF2-40B4-BE49-F238E27FC236}">
                        <a16:creationId xmlns:a16="http://schemas.microsoft.com/office/drawing/2014/main" id="{F2F993E7-DB29-E38A-72C0-B1C116D4547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1" name="Group 960">
                  <a:extLst>
                    <a:ext uri="{FF2B5EF4-FFF2-40B4-BE49-F238E27FC236}">
                      <a16:creationId xmlns:a16="http://schemas.microsoft.com/office/drawing/2014/main" id="{7AF81E2D-7121-0EF9-1780-DC4CCCE5ABFE}"/>
                    </a:ext>
                  </a:extLst>
                </p:cNvPr>
                <p:cNvGrpSpPr>
                  <a:grpSpLocks noChangeAspect="1"/>
                </p:cNvGrpSpPr>
                <p:nvPr/>
              </p:nvGrpSpPr>
              <p:grpSpPr>
                <a:xfrm>
                  <a:off x="7917976" y="3681410"/>
                  <a:ext cx="91440" cy="91440"/>
                  <a:chOff x="2950579" y="152400"/>
                  <a:chExt cx="268941" cy="268941"/>
                </a:xfrm>
              </p:grpSpPr>
              <p:cxnSp>
                <p:nvCxnSpPr>
                  <p:cNvPr id="974" name="Straight Connector 973">
                    <a:extLst>
                      <a:ext uri="{FF2B5EF4-FFF2-40B4-BE49-F238E27FC236}">
                        <a16:creationId xmlns:a16="http://schemas.microsoft.com/office/drawing/2014/main" id="{4DD8AD70-A454-F906-F484-5A5E5F5FA3D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5" name="Straight Connector 974">
                    <a:extLst>
                      <a:ext uri="{FF2B5EF4-FFF2-40B4-BE49-F238E27FC236}">
                        <a16:creationId xmlns:a16="http://schemas.microsoft.com/office/drawing/2014/main" id="{C17A6B91-F7AC-49E1-3B64-F745669BD6F0}"/>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2" name="Group 961">
                  <a:extLst>
                    <a:ext uri="{FF2B5EF4-FFF2-40B4-BE49-F238E27FC236}">
                      <a16:creationId xmlns:a16="http://schemas.microsoft.com/office/drawing/2014/main" id="{3ACA732F-8D58-3831-BC28-2A47087BBD53}"/>
                    </a:ext>
                  </a:extLst>
                </p:cNvPr>
                <p:cNvGrpSpPr>
                  <a:grpSpLocks noChangeAspect="1"/>
                </p:cNvGrpSpPr>
                <p:nvPr/>
              </p:nvGrpSpPr>
              <p:grpSpPr>
                <a:xfrm>
                  <a:off x="8739507" y="3681410"/>
                  <a:ext cx="91440" cy="91440"/>
                  <a:chOff x="2950579" y="152400"/>
                  <a:chExt cx="268941" cy="268941"/>
                </a:xfrm>
              </p:grpSpPr>
              <p:cxnSp>
                <p:nvCxnSpPr>
                  <p:cNvPr id="972" name="Straight Connector 971">
                    <a:extLst>
                      <a:ext uri="{FF2B5EF4-FFF2-40B4-BE49-F238E27FC236}">
                        <a16:creationId xmlns:a16="http://schemas.microsoft.com/office/drawing/2014/main" id="{3DFFC558-712D-2CD7-1019-8D6BB79C2903}"/>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3" name="Straight Connector 972">
                    <a:extLst>
                      <a:ext uri="{FF2B5EF4-FFF2-40B4-BE49-F238E27FC236}">
                        <a16:creationId xmlns:a16="http://schemas.microsoft.com/office/drawing/2014/main" id="{7D04A606-82DD-2356-C074-E740B7B5DFD5}"/>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3" name="Group 962">
                  <a:extLst>
                    <a:ext uri="{FF2B5EF4-FFF2-40B4-BE49-F238E27FC236}">
                      <a16:creationId xmlns:a16="http://schemas.microsoft.com/office/drawing/2014/main" id="{87B9C56B-3E3D-7A9F-AC0F-EB36ED3B5D31}"/>
                    </a:ext>
                  </a:extLst>
                </p:cNvPr>
                <p:cNvGrpSpPr>
                  <a:grpSpLocks noChangeAspect="1"/>
                </p:cNvGrpSpPr>
                <p:nvPr/>
              </p:nvGrpSpPr>
              <p:grpSpPr>
                <a:xfrm>
                  <a:off x="9053833" y="3681410"/>
                  <a:ext cx="91440" cy="91440"/>
                  <a:chOff x="2950579" y="152400"/>
                  <a:chExt cx="268941" cy="268941"/>
                </a:xfrm>
              </p:grpSpPr>
              <p:cxnSp>
                <p:nvCxnSpPr>
                  <p:cNvPr id="970" name="Straight Connector 969">
                    <a:extLst>
                      <a:ext uri="{FF2B5EF4-FFF2-40B4-BE49-F238E27FC236}">
                        <a16:creationId xmlns:a16="http://schemas.microsoft.com/office/drawing/2014/main" id="{7D75B970-7A5B-0D81-D86E-94B202E24AB6}"/>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1" name="Straight Connector 970">
                    <a:extLst>
                      <a:ext uri="{FF2B5EF4-FFF2-40B4-BE49-F238E27FC236}">
                        <a16:creationId xmlns:a16="http://schemas.microsoft.com/office/drawing/2014/main" id="{21BBD840-2EF4-3042-96D8-8EFABEA7552C}"/>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4" name="Group 963">
                  <a:extLst>
                    <a:ext uri="{FF2B5EF4-FFF2-40B4-BE49-F238E27FC236}">
                      <a16:creationId xmlns:a16="http://schemas.microsoft.com/office/drawing/2014/main" id="{57707F38-39A1-F3EF-2D9E-75F417874E5E}"/>
                    </a:ext>
                  </a:extLst>
                </p:cNvPr>
                <p:cNvGrpSpPr>
                  <a:grpSpLocks noChangeAspect="1"/>
                </p:cNvGrpSpPr>
                <p:nvPr/>
              </p:nvGrpSpPr>
              <p:grpSpPr>
                <a:xfrm>
                  <a:off x="9415783" y="3681410"/>
                  <a:ext cx="91440" cy="91440"/>
                  <a:chOff x="2950579" y="152400"/>
                  <a:chExt cx="268941" cy="268941"/>
                </a:xfrm>
              </p:grpSpPr>
              <p:cxnSp>
                <p:nvCxnSpPr>
                  <p:cNvPr id="968" name="Straight Connector 967">
                    <a:extLst>
                      <a:ext uri="{FF2B5EF4-FFF2-40B4-BE49-F238E27FC236}">
                        <a16:creationId xmlns:a16="http://schemas.microsoft.com/office/drawing/2014/main" id="{A2308F97-71A4-BE3A-38C4-10A58AC9495D}"/>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9" name="Straight Connector 968">
                    <a:extLst>
                      <a:ext uri="{FF2B5EF4-FFF2-40B4-BE49-F238E27FC236}">
                        <a16:creationId xmlns:a16="http://schemas.microsoft.com/office/drawing/2014/main" id="{7B3582B5-BACD-DC53-2405-F117E91C8F19}"/>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5" name="Group 964">
                  <a:extLst>
                    <a:ext uri="{FF2B5EF4-FFF2-40B4-BE49-F238E27FC236}">
                      <a16:creationId xmlns:a16="http://schemas.microsoft.com/office/drawing/2014/main" id="{3CA96520-2851-3C26-976B-B1D9796BBF5E}"/>
                    </a:ext>
                  </a:extLst>
                </p:cNvPr>
                <p:cNvGrpSpPr>
                  <a:grpSpLocks noChangeAspect="1"/>
                </p:cNvGrpSpPr>
                <p:nvPr/>
              </p:nvGrpSpPr>
              <p:grpSpPr>
                <a:xfrm>
                  <a:off x="11777983" y="3681410"/>
                  <a:ext cx="91440" cy="91440"/>
                  <a:chOff x="2950579" y="152400"/>
                  <a:chExt cx="268941" cy="268941"/>
                </a:xfrm>
              </p:grpSpPr>
              <p:cxnSp>
                <p:nvCxnSpPr>
                  <p:cNvPr id="966" name="Straight Connector 965">
                    <a:extLst>
                      <a:ext uri="{FF2B5EF4-FFF2-40B4-BE49-F238E27FC236}">
                        <a16:creationId xmlns:a16="http://schemas.microsoft.com/office/drawing/2014/main" id="{2CECB3E1-D555-343B-3F7A-71FE0C1A5141}"/>
                      </a:ext>
                    </a:extLst>
                  </p:cNvPr>
                  <p:cNvCxnSpPr>
                    <a:cxnSpLocks/>
                  </p:cNvCxnSpPr>
                  <p:nvPr/>
                </p:nvCxnSpPr>
                <p:spPr>
                  <a:xfrm>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7" name="Straight Connector 966">
                    <a:extLst>
                      <a:ext uri="{FF2B5EF4-FFF2-40B4-BE49-F238E27FC236}">
                        <a16:creationId xmlns:a16="http://schemas.microsoft.com/office/drawing/2014/main" id="{052F9F6B-FB23-3259-0D0E-74CBC441EFFB}"/>
                      </a:ext>
                    </a:extLst>
                  </p:cNvPr>
                  <p:cNvCxnSpPr>
                    <a:cxnSpLocks/>
                  </p:cNvCxnSpPr>
                  <p:nvPr/>
                </p:nvCxnSpPr>
                <p:spPr>
                  <a:xfrm rot="5400000">
                    <a:off x="3085050" y="152400"/>
                    <a:ext cx="0" cy="268941"/>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sp>
        <p:nvSpPr>
          <p:cNvPr id="5" name="Text Placeholder 3">
            <a:extLst>
              <a:ext uri="{FF2B5EF4-FFF2-40B4-BE49-F238E27FC236}">
                <a16:creationId xmlns:a16="http://schemas.microsoft.com/office/drawing/2014/main" id="{9B8CD333-3F0F-222E-DFD3-5B0EC309016D}"/>
              </a:ext>
            </a:extLst>
          </p:cNvPr>
          <p:cNvSpPr txBox="1">
            <a:spLocks/>
          </p:cNvSpPr>
          <p:nvPr/>
        </p:nvSpPr>
        <p:spPr bwMode="auto">
          <a:xfrm>
            <a:off x="2666420" y="6563770"/>
            <a:ext cx="86374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1013</a:t>
            </a:r>
          </a:p>
        </p:txBody>
      </p:sp>
    </p:spTree>
    <p:extLst>
      <p:ext uri="{BB962C8B-B14F-4D97-AF65-F5344CB8AC3E}">
        <p14:creationId xmlns:p14="http://schemas.microsoft.com/office/powerpoint/2010/main" val="298229433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3CC08-6BFA-BD71-914D-632D7AB9EA4F}"/>
            </a:ext>
          </a:extLst>
        </p:cNvPr>
        <p:cNvGrpSpPr/>
        <p:nvPr/>
      </p:nvGrpSpPr>
      <p:grpSpPr>
        <a:xfrm>
          <a:off x="0" y="0"/>
          <a:ext cx="0" cy="0"/>
          <a:chOff x="0" y="0"/>
          <a:chExt cx="0" cy="0"/>
        </a:xfrm>
      </p:grpSpPr>
      <p:graphicFrame>
        <p:nvGraphicFramePr>
          <p:cNvPr id="656" name="Content Placeholder 8">
            <a:extLst>
              <a:ext uri="{FF2B5EF4-FFF2-40B4-BE49-F238E27FC236}">
                <a16:creationId xmlns:a16="http://schemas.microsoft.com/office/drawing/2014/main" id="{D6815D30-5CC4-4CD7-AC56-2F94DC64644D}"/>
              </a:ext>
            </a:extLst>
          </p:cNvPr>
          <p:cNvGraphicFramePr>
            <a:graphicFrameLocks/>
          </p:cNvGraphicFramePr>
          <p:nvPr/>
        </p:nvGraphicFramePr>
        <p:xfrm>
          <a:off x="7886270" y="701852"/>
          <a:ext cx="4170055" cy="1170975"/>
        </p:xfrm>
        <a:graphic>
          <a:graphicData uri="http://schemas.openxmlformats.org/drawingml/2006/table">
            <a:tbl>
              <a:tblPr firstRow="1" bandRow="1">
                <a:tableStyleId>{5C22544A-7EE6-4342-B048-85BDC9FD1C3A}</a:tableStyleId>
              </a:tblPr>
              <a:tblGrid>
                <a:gridCol w="2240280">
                  <a:extLst>
                    <a:ext uri="{9D8B030D-6E8A-4147-A177-3AD203B41FA5}">
                      <a16:colId xmlns:a16="http://schemas.microsoft.com/office/drawing/2014/main" val="2275183721"/>
                    </a:ext>
                  </a:extLst>
                </a:gridCol>
                <a:gridCol w="848687">
                  <a:extLst>
                    <a:ext uri="{9D8B030D-6E8A-4147-A177-3AD203B41FA5}">
                      <a16:colId xmlns:a16="http://schemas.microsoft.com/office/drawing/2014/main" val="1084490749"/>
                    </a:ext>
                  </a:extLst>
                </a:gridCol>
                <a:gridCol w="1081088">
                  <a:extLst>
                    <a:ext uri="{9D8B030D-6E8A-4147-A177-3AD203B41FA5}">
                      <a16:colId xmlns:a16="http://schemas.microsoft.com/office/drawing/2014/main" val="2209150856"/>
                    </a:ext>
                  </a:extLst>
                </a:gridCol>
              </a:tblGrid>
              <a:tr h="93276">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tx1"/>
                          </a:solidFill>
                          <a:latin typeface="+mn-lt"/>
                          <a:ea typeface="+mn-ea"/>
                          <a:cs typeface="+mn-cs"/>
                        </a:rPr>
                        <a:t>Mut</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270939">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39)</a:t>
                      </a:r>
                      <a:endParaRPr lang="en-GB" altLang="zh-CN" sz="1000" b="1" u="none" strike="noStrike" kern="1200" cap="none" dirty="0">
                        <a:solidFill>
                          <a:schemeClr val="bg1"/>
                        </a:solidFill>
                        <a:latin typeface="+mn-lt"/>
                        <a:ea typeface="+mn-ea"/>
                        <a:cs typeface="+mn-cs"/>
                      </a:endParaRPr>
                    </a:p>
                  </a:txBody>
                  <a:tcPr marL="7625" marR="7625" marT="7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 + Pembro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32)</a:t>
                      </a:r>
                    </a:p>
                  </a:txBody>
                  <a:tcPr marL="0" marR="0" marT="76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2672245181"/>
                  </a:ext>
                </a:extLst>
              </a:tr>
              <a:tr h="127331">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18</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16</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152497">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16.6</a:t>
                      </a:r>
                      <a:r>
                        <a:rPr kumimoji="0" lang="en-GB" altLang="zh-CN" sz="1000" b="0" i="0" u="none" strike="noStrike" cap="none" normalizeH="0" baseline="0" dirty="0">
                          <a:ln>
                            <a:noFill/>
                          </a:ln>
                          <a:solidFill>
                            <a:schemeClr val="tx1"/>
                          </a:solidFill>
                          <a:effectLst/>
                          <a:latin typeface="+mn-lt"/>
                          <a:ea typeface="MS PGothic"/>
                        </a:rPr>
                        <a:t> </a:t>
                      </a:r>
                    </a:p>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(7.5-NE)</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12.9</a:t>
                      </a:r>
                      <a:r>
                        <a:rPr kumimoji="0" lang="en-GB" altLang="zh-CN" sz="1000" b="0" i="0" u="none" strike="noStrike" cap="none" normalizeH="0" baseline="0" dirty="0">
                          <a:ln>
                            <a:noFill/>
                          </a:ln>
                          <a:solidFill>
                            <a:schemeClr val="tx1"/>
                          </a:solidFill>
                          <a:effectLst/>
                          <a:latin typeface="+mn-lt"/>
                          <a:ea typeface="MS PGothic"/>
                        </a:rPr>
                        <a:t> </a:t>
                      </a:r>
                    </a:p>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(7.1-NE)</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127331">
                <a:tc>
                  <a:txBody>
                    <a:bodyPr/>
                    <a:lstStyle/>
                    <a:p>
                      <a:pPr marL="182880" marR="0" lvl="0" indent="0" algn="l" defTabSz="1088264"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0.88 (0.45-1.74)</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endParaRPr lang="en-US" sz="600" b="0" u="none" strike="noStrike" kern="1200" cap="none" dirty="0">
                        <a:solidFill>
                          <a:schemeClr val="tx1"/>
                        </a:solidFill>
                        <a:latin typeface="+mn-lt"/>
                        <a:ea typeface="+mn-ea"/>
                        <a:cs typeface="+mn-cs"/>
                      </a:endParaRPr>
                    </a:p>
                  </a:txBody>
                  <a:tcPr marL="5719" marR="5719" marT="57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36" name="Title 35">
            <a:extLst>
              <a:ext uri="{FF2B5EF4-FFF2-40B4-BE49-F238E27FC236}">
                <a16:creationId xmlns:a16="http://schemas.microsoft.com/office/drawing/2014/main" id="{59B07919-9783-CBC3-99CB-633C86E4D59E}"/>
              </a:ext>
            </a:extLst>
          </p:cNvPr>
          <p:cNvSpPr>
            <a:spLocks noGrp="1"/>
          </p:cNvSpPr>
          <p:nvPr>
            <p:ph type="title"/>
          </p:nvPr>
        </p:nvSpPr>
        <p:spPr/>
        <p:txBody>
          <a:bodyPr/>
          <a:lstStyle/>
          <a:p>
            <a:r>
              <a:rPr lang="en-US" dirty="0"/>
              <a:t>PFS by tBRCA Subgroups</a:t>
            </a:r>
          </a:p>
        </p:txBody>
      </p:sp>
      <p:sp>
        <p:nvSpPr>
          <p:cNvPr id="5" name="Text Placeholder 4">
            <a:extLst>
              <a:ext uri="{FF2B5EF4-FFF2-40B4-BE49-F238E27FC236}">
                <a16:creationId xmlns:a16="http://schemas.microsoft.com/office/drawing/2014/main" id="{3FE91556-83CB-D77F-FABB-E1E878BCB90F}"/>
              </a:ext>
            </a:extLst>
          </p:cNvPr>
          <p:cNvSpPr>
            <a:spLocks noGrp="1"/>
          </p:cNvSpPr>
          <p:nvPr>
            <p:ph type="body" sz="quarter" idx="15"/>
          </p:nvPr>
        </p:nvSpPr>
        <p:spPr/>
        <p:txBody>
          <a:bodyPr/>
          <a:lstStyle/>
          <a:p>
            <a:r>
              <a:rPr lang="en-US" dirty="0">
                <a:solidFill>
                  <a:srgbClr val="2D425F"/>
                </a:solidFill>
                <a:latin typeface="Arial" panose="020B0604020202020204"/>
              </a:rPr>
              <a:t>Sara M Tolaney, MD, MPH, FASCO</a:t>
            </a:r>
            <a:endParaRPr lang="en-US" dirty="0"/>
          </a:p>
        </p:txBody>
      </p:sp>
      <p:sp>
        <p:nvSpPr>
          <p:cNvPr id="13" name="Rectangle 12">
            <a:extLst>
              <a:ext uri="{FF2B5EF4-FFF2-40B4-BE49-F238E27FC236}">
                <a16:creationId xmlns:a16="http://schemas.microsoft.com/office/drawing/2014/main" id="{3DEB8F39-BF29-6338-AA55-D475AB73CB23}"/>
              </a:ext>
            </a:extLst>
          </p:cNvPr>
          <p:cNvSpPr/>
          <p:nvPr/>
        </p:nvSpPr>
        <p:spPr>
          <a:xfrm>
            <a:off x="0" y="5237976"/>
            <a:ext cx="12191999" cy="531099"/>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39" rtl="0" eaLnBrk="1" fontAlgn="auto" latinLnBrk="0" hangingPunct="1">
              <a:lnSpc>
                <a:spcPct val="100000"/>
              </a:lnSpc>
              <a:spcBef>
                <a:spcPts val="800"/>
              </a:spcBef>
              <a:spcAft>
                <a:spcPts val="800"/>
              </a:spcAft>
              <a:buClrTx/>
              <a:buSzTx/>
              <a:buFontTx/>
              <a:buNone/>
              <a:tabLst/>
              <a:defRPr/>
            </a:pPr>
            <a:r>
              <a:rPr kumimoji="0" lang="en-US" sz="1867" b="0" i="0" u="none" strike="noStrike" kern="1200" cap="none" spc="0" normalizeH="0" baseline="0" noProof="0" dirty="0">
                <a:ln>
                  <a:noFill/>
                </a:ln>
                <a:solidFill>
                  <a:srgbClr val="FFFFFF"/>
                </a:solidFill>
                <a:effectLst/>
                <a:uLnTx/>
                <a:uFillTx/>
                <a:latin typeface="Arial" panose="020B0604020202020204"/>
                <a:ea typeface="+mn-ea"/>
                <a:cs typeface="+mn-cs"/>
              </a:rPr>
              <a:t>PFS improvement with SG + pembro vs chemo + pembro was observed across tBRCA subgroups</a:t>
            </a:r>
            <a:endParaRPr kumimoji="0" lang="en-US" sz="1867" b="0" i="0" u="none" strike="sng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3" name="Table 2">
            <a:extLst>
              <a:ext uri="{FF2B5EF4-FFF2-40B4-BE49-F238E27FC236}">
                <a16:creationId xmlns:a16="http://schemas.microsoft.com/office/drawing/2014/main" id="{23EE34DA-B904-8759-209B-45FCA3A60D18}"/>
              </a:ext>
            </a:extLst>
          </p:cNvPr>
          <p:cNvGraphicFramePr>
            <a:graphicFrameLocks noGrp="1"/>
          </p:cNvGraphicFramePr>
          <p:nvPr/>
        </p:nvGraphicFramePr>
        <p:xfrm>
          <a:off x="5980267" y="4735440"/>
          <a:ext cx="6007667" cy="320040"/>
        </p:xfrm>
        <a:graphic>
          <a:graphicData uri="http://schemas.openxmlformats.org/drawingml/2006/table">
            <a:tbl>
              <a:tblPr firstRow="1" bandRow="1">
                <a:tableStyleId>{073A0DAA-6AF3-43AB-8588-CEC1D06C72B9}</a:tableStyleId>
              </a:tblPr>
              <a:tblGrid>
                <a:gridCol w="915987">
                  <a:extLst>
                    <a:ext uri="{9D8B030D-6E8A-4147-A177-3AD203B41FA5}">
                      <a16:colId xmlns:a16="http://schemas.microsoft.com/office/drawing/2014/main" val="2631127455"/>
                    </a:ext>
                  </a:extLst>
                </a:gridCol>
                <a:gridCol w="318230">
                  <a:extLst>
                    <a:ext uri="{9D8B030D-6E8A-4147-A177-3AD203B41FA5}">
                      <a16:colId xmlns:a16="http://schemas.microsoft.com/office/drawing/2014/main" val="4202947198"/>
                    </a:ext>
                  </a:extLst>
                </a:gridCol>
                <a:gridCol w="318230">
                  <a:extLst>
                    <a:ext uri="{9D8B030D-6E8A-4147-A177-3AD203B41FA5}">
                      <a16:colId xmlns:a16="http://schemas.microsoft.com/office/drawing/2014/main" val="3907016196"/>
                    </a:ext>
                  </a:extLst>
                </a:gridCol>
                <a:gridCol w="318230">
                  <a:extLst>
                    <a:ext uri="{9D8B030D-6E8A-4147-A177-3AD203B41FA5}">
                      <a16:colId xmlns:a16="http://schemas.microsoft.com/office/drawing/2014/main" val="3460796681"/>
                    </a:ext>
                  </a:extLst>
                </a:gridCol>
                <a:gridCol w="318230">
                  <a:extLst>
                    <a:ext uri="{9D8B030D-6E8A-4147-A177-3AD203B41FA5}">
                      <a16:colId xmlns:a16="http://schemas.microsoft.com/office/drawing/2014/main" val="3047735653"/>
                    </a:ext>
                  </a:extLst>
                </a:gridCol>
                <a:gridCol w="318230">
                  <a:extLst>
                    <a:ext uri="{9D8B030D-6E8A-4147-A177-3AD203B41FA5}">
                      <a16:colId xmlns:a16="http://schemas.microsoft.com/office/drawing/2014/main" val="1080664895"/>
                    </a:ext>
                  </a:extLst>
                </a:gridCol>
                <a:gridCol w="318230">
                  <a:extLst>
                    <a:ext uri="{9D8B030D-6E8A-4147-A177-3AD203B41FA5}">
                      <a16:colId xmlns:a16="http://schemas.microsoft.com/office/drawing/2014/main" val="420782415"/>
                    </a:ext>
                  </a:extLst>
                </a:gridCol>
                <a:gridCol w="318230">
                  <a:extLst>
                    <a:ext uri="{9D8B030D-6E8A-4147-A177-3AD203B41FA5}">
                      <a16:colId xmlns:a16="http://schemas.microsoft.com/office/drawing/2014/main" val="357990483"/>
                    </a:ext>
                  </a:extLst>
                </a:gridCol>
                <a:gridCol w="318230">
                  <a:extLst>
                    <a:ext uri="{9D8B030D-6E8A-4147-A177-3AD203B41FA5}">
                      <a16:colId xmlns:a16="http://schemas.microsoft.com/office/drawing/2014/main" val="442756295"/>
                    </a:ext>
                  </a:extLst>
                </a:gridCol>
                <a:gridCol w="318230">
                  <a:extLst>
                    <a:ext uri="{9D8B030D-6E8A-4147-A177-3AD203B41FA5}">
                      <a16:colId xmlns:a16="http://schemas.microsoft.com/office/drawing/2014/main" val="2865387244"/>
                    </a:ext>
                  </a:extLst>
                </a:gridCol>
                <a:gridCol w="318230">
                  <a:extLst>
                    <a:ext uri="{9D8B030D-6E8A-4147-A177-3AD203B41FA5}">
                      <a16:colId xmlns:a16="http://schemas.microsoft.com/office/drawing/2014/main" val="978028578"/>
                    </a:ext>
                  </a:extLst>
                </a:gridCol>
                <a:gridCol w="318230">
                  <a:extLst>
                    <a:ext uri="{9D8B030D-6E8A-4147-A177-3AD203B41FA5}">
                      <a16:colId xmlns:a16="http://schemas.microsoft.com/office/drawing/2014/main" val="73095056"/>
                    </a:ext>
                  </a:extLst>
                </a:gridCol>
                <a:gridCol w="318230">
                  <a:extLst>
                    <a:ext uri="{9D8B030D-6E8A-4147-A177-3AD203B41FA5}">
                      <a16:colId xmlns:a16="http://schemas.microsoft.com/office/drawing/2014/main" val="3549712621"/>
                    </a:ext>
                  </a:extLst>
                </a:gridCol>
                <a:gridCol w="318230">
                  <a:extLst>
                    <a:ext uri="{9D8B030D-6E8A-4147-A177-3AD203B41FA5}">
                      <a16:colId xmlns:a16="http://schemas.microsoft.com/office/drawing/2014/main" val="456461474"/>
                    </a:ext>
                  </a:extLst>
                </a:gridCol>
                <a:gridCol w="318230">
                  <a:extLst>
                    <a:ext uri="{9D8B030D-6E8A-4147-A177-3AD203B41FA5}">
                      <a16:colId xmlns:a16="http://schemas.microsoft.com/office/drawing/2014/main" val="1024692773"/>
                    </a:ext>
                  </a:extLst>
                </a:gridCol>
                <a:gridCol w="318230">
                  <a:extLst>
                    <a:ext uri="{9D8B030D-6E8A-4147-A177-3AD203B41FA5}">
                      <a16:colId xmlns:a16="http://schemas.microsoft.com/office/drawing/2014/main" val="3924722541"/>
                    </a:ext>
                  </a:extLst>
                </a:gridCol>
                <a:gridCol w="318230">
                  <a:extLst>
                    <a:ext uri="{9D8B030D-6E8A-4147-A177-3AD203B41FA5}">
                      <a16:colId xmlns:a16="http://schemas.microsoft.com/office/drawing/2014/main" val="2852392233"/>
                    </a:ext>
                  </a:extLst>
                </a:gridCol>
              </a:tblGrid>
              <a:tr h="81280">
                <a:tc gridSpan="17">
                  <a:txBody>
                    <a:bodyPr/>
                    <a:lstStyle/>
                    <a:p>
                      <a:r>
                        <a:rPr lang="en-US" sz="700" dirty="0">
                          <a:solidFill>
                            <a:schemeClr val="tx1"/>
                          </a:solidFill>
                        </a:rPr>
                        <a:t>No. at risk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Mut, 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36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88997150"/>
                  </a:ext>
                </a:extLst>
              </a:tr>
              <a:tr h="81280">
                <a:tc>
                  <a:txBody>
                    <a:bodyPr/>
                    <a:lstStyle/>
                    <a:p>
                      <a:pPr algn="r"/>
                      <a:r>
                        <a:rPr lang="en-US" sz="700" dirty="0">
                          <a:solidFill>
                            <a:srgbClr val="881222"/>
                          </a:solidFill>
                        </a:rPr>
                        <a:t>Mut, 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59050753"/>
                  </a:ext>
                </a:extLst>
              </a:tr>
            </a:tbl>
          </a:graphicData>
        </a:graphic>
      </p:graphicFrame>
      <p:graphicFrame>
        <p:nvGraphicFramePr>
          <p:cNvPr id="23" name="Content Placeholder 8">
            <a:extLst>
              <a:ext uri="{FF2B5EF4-FFF2-40B4-BE49-F238E27FC236}">
                <a16:creationId xmlns:a16="http://schemas.microsoft.com/office/drawing/2014/main" id="{F682BF15-F9A8-F54A-F8EF-F66D98DF15CF}"/>
              </a:ext>
            </a:extLst>
          </p:cNvPr>
          <p:cNvGraphicFramePr>
            <a:graphicFrameLocks/>
          </p:cNvGraphicFramePr>
          <p:nvPr/>
        </p:nvGraphicFramePr>
        <p:xfrm>
          <a:off x="2111012" y="1018844"/>
          <a:ext cx="4298798" cy="1170975"/>
        </p:xfrm>
        <a:graphic>
          <a:graphicData uri="http://schemas.openxmlformats.org/drawingml/2006/table">
            <a:tbl>
              <a:tblPr firstRow="1" bandRow="1">
                <a:tableStyleId>{5C22544A-7EE6-4342-B048-85BDC9FD1C3A}</a:tableStyleId>
              </a:tblPr>
              <a:tblGrid>
                <a:gridCol w="2240280">
                  <a:extLst>
                    <a:ext uri="{9D8B030D-6E8A-4147-A177-3AD203B41FA5}">
                      <a16:colId xmlns:a16="http://schemas.microsoft.com/office/drawing/2014/main" val="2275183721"/>
                    </a:ext>
                  </a:extLst>
                </a:gridCol>
                <a:gridCol w="914400">
                  <a:extLst>
                    <a:ext uri="{9D8B030D-6E8A-4147-A177-3AD203B41FA5}">
                      <a16:colId xmlns:a16="http://schemas.microsoft.com/office/drawing/2014/main" val="20001"/>
                    </a:ext>
                  </a:extLst>
                </a:gridCol>
                <a:gridCol w="1144118">
                  <a:extLst>
                    <a:ext uri="{9D8B030D-6E8A-4147-A177-3AD203B41FA5}">
                      <a16:colId xmlns:a16="http://schemas.microsoft.com/office/drawing/2014/main" val="2836121545"/>
                    </a:ext>
                  </a:extLst>
                </a:gridCol>
              </a:tblGrid>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tx1"/>
                          </a:solidFill>
                          <a:latin typeface="+mn-lt"/>
                          <a:ea typeface="+mn-ea"/>
                          <a:cs typeface="+mn-cs"/>
                        </a:rPr>
                        <a:t>WT</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3332"/>
                    </a:solidFill>
                  </a:tcPr>
                </a:tc>
                <a:extLst>
                  <a:ext uri="{0D108BD9-81ED-4DB2-BD59-A6C34878D82A}">
                    <a16:rowId xmlns:a16="http://schemas.microsoft.com/office/drawing/2014/main" val="10000"/>
                  </a:ext>
                </a:extLst>
              </a:tr>
              <a:tr h="113747">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130)</a:t>
                      </a:r>
                      <a:endParaRPr lang="en-GB" altLang="zh-CN" sz="1000" b="1" u="none" strike="noStrike" kern="1200" cap="none" dirty="0">
                        <a:solidFill>
                          <a:schemeClr val="bg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 + Pembro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131)</a:t>
                      </a:r>
                    </a:p>
                  </a:txBody>
                  <a:tcPr marL="7625" marR="7625" marT="76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2672245181"/>
                  </a:ext>
                </a:extLst>
              </a:tr>
              <a:tr h="0">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69</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90</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125771">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9.6</a:t>
                      </a:r>
                      <a:r>
                        <a:rPr kumimoji="0" lang="en-GB" altLang="zh-CN" sz="1000" b="0" i="0" u="none" strike="noStrike" cap="none" normalizeH="0" baseline="0" dirty="0">
                          <a:ln>
                            <a:noFill/>
                          </a:ln>
                          <a:solidFill>
                            <a:schemeClr val="tx1"/>
                          </a:solidFill>
                          <a:effectLst/>
                          <a:latin typeface="+mn-lt"/>
                          <a:ea typeface="MS PGothic"/>
                        </a:rPr>
                        <a:t> </a:t>
                      </a:r>
                    </a:p>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(7.6-16.7)</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1" u="none" strike="noStrike" kern="1200" cap="none" dirty="0">
                          <a:solidFill>
                            <a:schemeClr val="tx1"/>
                          </a:solidFill>
                          <a:latin typeface="+mn-lt"/>
                          <a:ea typeface="+mn-ea"/>
                          <a:cs typeface="+mn-cs"/>
                        </a:rPr>
                        <a:t>7.4</a:t>
                      </a:r>
                      <a:r>
                        <a:rPr lang="en-US" altLang="zh-CN" sz="1000" b="0" u="none" strike="noStrike" kern="1200" cap="none" dirty="0">
                          <a:solidFill>
                            <a:schemeClr val="tx1"/>
                          </a:solidFill>
                          <a:latin typeface="+mn-lt"/>
                          <a:ea typeface="+mn-ea"/>
                          <a:cs typeface="+mn-cs"/>
                        </a:rPr>
                        <a:t> </a:t>
                      </a:r>
                    </a:p>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(6.9-9.2)</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0.67 (0.49-0.91)</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2" name="Table 1">
            <a:extLst>
              <a:ext uri="{FF2B5EF4-FFF2-40B4-BE49-F238E27FC236}">
                <a16:creationId xmlns:a16="http://schemas.microsoft.com/office/drawing/2014/main" id="{C253EC99-AFFF-2BDB-FE24-099B25B97A64}"/>
              </a:ext>
            </a:extLst>
          </p:cNvPr>
          <p:cNvGraphicFramePr>
            <a:graphicFrameLocks noGrp="1"/>
          </p:cNvGraphicFramePr>
          <p:nvPr/>
        </p:nvGraphicFramePr>
        <p:xfrm>
          <a:off x="995360" y="4447616"/>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352" name="Table 351">
            <a:extLst>
              <a:ext uri="{FF2B5EF4-FFF2-40B4-BE49-F238E27FC236}">
                <a16:creationId xmlns:a16="http://schemas.microsoft.com/office/drawing/2014/main" id="{04769C49-5E1A-45FE-8D58-2C1071237BDE}"/>
              </a:ext>
            </a:extLst>
          </p:cNvPr>
          <p:cNvGraphicFramePr>
            <a:graphicFrameLocks noGrp="1"/>
          </p:cNvGraphicFramePr>
          <p:nvPr/>
        </p:nvGraphicFramePr>
        <p:xfrm>
          <a:off x="6885353" y="4415805"/>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353" name="Table 352">
            <a:extLst>
              <a:ext uri="{FF2B5EF4-FFF2-40B4-BE49-F238E27FC236}">
                <a16:creationId xmlns:a16="http://schemas.microsoft.com/office/drawing/2014/main" id="{75614593-26BE-EB19-43D9-76ED17402CD4}"/>
              </a:ext>
            </a:extLst>
          </p:cNvPr>
          <p:cNvGraphicFramePr>
            <a:graphicFrameLocks noGrp="1"/>
          </p:cNvGraphicFramePr>
          <p:nvPr/>
        </p:nvGraphicFramePr>
        <p:xfrm>
          <a:off x="88707" y="4735440"/>
          <a:ext cx="6012708" cy="320040"/>
        </p:xfrm>
        <a:graphic>
          <a:graphicData uri="http://schemas.openxmlformats.org/drawingml/2006/table">
            <a:tbl>
              <a:tblPr firstRow="1" bandRow="1">
                <a:tableStyleId>{073A0DAA-6AF3-43AB-8588-CEC1D06C72B9}</a:tableStyleId>
              </a:tblPr>
              <a:tblGrid>
                <a:gridCol w="921028">
                  <a:extLst>
                    <a:ext uri="{9D8B030D-6E8A-4147-A177-3AD203B41FA5}">
                      <a16:colId xmlns:a16="http://schemas.microsoft.com/office/drawing/2014/main" val="2631127455"/>
                    </a:ext>
                  </a:extLst>
                </a:gridCol>
                <a:gridCol w="318230">
                  <a:extLst>
                    <a:ext uri="{9D8B030D-6E8A-4147-A177-3AD203B41FA5}">
                      <a16:colId xmlns:a16="http://schemas.microsoft.com/office/drawing/2014/main" val="4202947198"/>
                    </a:ext>
                  </a:extLst>
                </a:gridCol>
                <a:gridCol w="318230">
                  <a:extLst>
                    <a:ext uri="{9D8B030D-6E8A-4147-A177-3AD203B41FA5}">
                      <a16:colId xmlns:a16="http://schemas.microsoft.com/office/drawing/2014/main" val="3907016196"/>
                    </a:ext>
                  </a:extLst>
                </a:gridCol>
                <a:gridCol w="318230">
                  <a:extLst>
                    <a:ext uri="{9D8B030D-6E8A-4147-A177-3AD203B41FA5}">
                      <a16:colId xmlns:a16="http://schemas.microsoft.com/office/drawing/2014/main" val="3460796681"/>
                    </a:ext>
                  </a:extLst>
                </a:gridCol>
                <a:gridCol w="318230">
                  <a:extLst>
                    <a:ext uri="{9D8B030D-6E8A-4147-A177-3AD203B41FA5}">
                      <a16:colId xmlns:a16="http://schemas.microsoft.com/office/drawing/2014/main" val="3047735653"/>
                    </a:ext>
                  </a:extLst>
                </a:gridCol>
                <a:gridCol w="318230">
                  <a:extLst>
                    <a:ext uri="{9D8B030D-6E8A-4147-A177-3AD203B41FA5}">
                      <a16:colId xmlns:a16="http://schemas.microsoft.com/office/drawing/2014/main" val="1080664895"/>
                    </a:ext>
                  </a:extLst>
                </a:gridCol>
                <a:gridCol w="318230">
                  <a:extLst>
                    <a:ext uri="{9D8B030D-6E8A-4147-A177-3AD203B41FA5}">
                      <a16:colId xmlns:a16="http://schemas.microsoft.com/office/drawing/2014/main" val="420782415"/>
                    </a:ext>
                  </a:extLst>
                </a:gridCol>
                <a:gridCol w="318230">
                  <a:extLst>
                    <a:ext uri="{9D8B030D-6E8A-4147-A177-3AD203B41FA5}">
                      <a16:colId xmlns:a16="http://schemas.microsoft.com/office/drawing/2014/main" val="357990483"/>
                    </a:ext>
                  </a:extLst>
                </a:gridCol>
                <a:gridCol w="318230">
                  <a:extLst>
                    <a:ext uri="{9D8B030D-6E8A-4147-A177-3AD203B41FA5}">
                      <a16:colId xmlns:a16="http://schemas.microsoft.com/office/drawing/2014/main" val="442756295"/>
                    </a:ext>
                  </a:extLst>
                </a:gridCol>
                <a:gridCol w="318230">
                  <a:extLst>
                    <a:ext uri="{9D8B030D-6E8A-4147-A177-3AD203B41FA5}">
                      <a16:colId xmlns:a16="http://schemas.microsoft.com/office/drawing/2014/main" val="2865387244"/>
                    </a:ext>
                  </a:extLst>
                </a:gridCol>
                <a:gridCol w="318230">
                  <a:extLst>
                    <a:ext uri="{9D8B030D-6E8A-4147-A177-3AD203B41FA5}">
                      <a16:colId xmlns:a16="http://schemas.microsoft.com/office/drawing/2014/main" val="978028578"/>
                    </a:ext>
                  </a:extLst>
                </a:gridCol>
                <a:gridCol w="318230">
                  <a:extLst>
                    <a:ext uri="{9D8B030D-6E8A-4147-A177-3AD203B41FA5}">
                      <a16:colId xmlns:a16="http://schemas.microsoft.com/office/drawing/2014/main" val="73095056"/>
                    </a:ext>
                  </a:extLst>
                </a:gridCol>
                <a:gridCol w="318230">
                  <a:extLst>
                    <a:ext uri="{9D8B030D-6E8A-4147-A177-3AD203B41FA5}">
                      <a16:colId xmlns:a16="http://schemas.microsoft.com/office/drawing/2014/main" val="3549712621"/>
                    </a:ext>
                  </a:extLst>
                </a:gridCol>
                <a:gridCol w="318230">
                  <a:extLst>
                    <a:ext uri="{9D8B030D-6E8A-4147-A177-3AD203B41FA5}">
                      <a16:colId xmlns:a16="http://schemas.microsoft.com/office/drawing/2014/main" val="456461474"/>
                    </a:ext>
                  </a:extLst>
                </a:gridCol>
                <a:gridCol w="318230">
                  <a:extLst>
                    <a:ext uri="{9D8B030D-6E8A-4147-A177-3AD203B41FA5}">
                      <a16:colId xmlns:a16="http://schemas.microsoft.com/office/drawing/2014/main" val="1024692773"/>
                    </a:ext>
                  </a:extLst>
                </a:gridCol>
                <a:gridCol w="318230">
                  <a:extLst>
                    <a:ext uri="{9D8B030D-6E8A-4147-A177-3AD203B41FA5}">
                      <a16:colId xmlns:a16="http://schemas.microsoft.com/office/drawing/2014/main" val="3924722541"/>
                    </a:ext>
                  </a:extLst>
                </a:gridCol>
                <a:gridCol w="318230">
                  <a:extLst>
                    <a:ext uri="{9D8B030D-6E8A-4147-A177-3AD203B41FA5}">
                      <a16:colId xmlns:a16="http://schemas.microsoft.com/office/drawing/2014/main" val="2852392233"/>
                    </a:ext>
                  </a:extLst>
                </a:gridCol>
              </a:tblGrid>
              <a:tr h="81280">
                <a:tc gridSpan="17">
                  <a:txBody>
                    <a:bodyPr/>
                    <a:lstStyle/>
                    <a:p>
                      <a:r>
                        <a:rPr lang="en-US" sz="700" dirty="0">
                          <a:solidFill>
                            <a:schemeClr val="tx1"/>
                          </a:solidFill>
                        </a:rPr>
                        <a:t>No. at risk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2D425F"/>
                          </a:solidFill>
                        </a:rPr>
                        <a:t>WT, 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100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78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58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42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2D425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700" dirty="0">
                          <a:solidFill>
                            <a:schemeClr val="accent1"/>
                          </a:solidFill>
                        </a:rPr>
                        <a:t>WT, 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92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pSp>
        <p:nvGrpSpPr>
          <p:cNvPr id="658" name="Group 657">
            <a:extLst>
              <a:ext uri="{FF2B5EF4-FFF2-40B4-BE49-F238E27FC236}">
                <a16:creationId xmlns:a16="http://schemas.microsoft.com/office/drawing/2014/main" id="{8F2CA780-602E-328D-76C0-F06F34F25139}"/>
              </a:ext>
            </a:extLst>
          </p:cNvPr>
          <p:cNvGrpSpPr/>
          <p:nvPr/>
        </p:nvGrpSpPr>
        <p:grpSpPr>
          <a:xfrm>
            <a:off x="6458901" y="1563849"/>
            <a:ext cx="4733308" cy="3252915"/>
            <a:chOff x="698181" y="1563849"/>
            <a:chExt cx="4733308" cy="3252915"/>
          </a:xfrm>
        </p:grpSpPr>
        <p:sp>
          <p:nvSpPr>
            <p:cNvPr id="48" name="TextBox 47">
              <a:extLst>
                <a:ext uri="{FF2B5EF4-FFF2-40B4-BE49-F238E27FC236}">
                  <a16:creationId xmlns:a16="http://schemas.microsoft.com/office/drawing/2014/main" id="{27910063-38C5-5CE7-1542-77DFF5D3DA54}"/>
                </a:ext>
              </a:extLst>
            </p:cNvPr>
            <p:cNvSpPr txBox="1"/>
            <p:nvPr/>
          </p:nvSpPr>
          <p:spPr>
            <a:xfrm>
              <a:off x="2286600" y="4560219"/>
              <a:ext cx="2150343"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49" name="TextBox 48">
              <a:extLst>
                <a:ext uri="{FF2B5EF4-FFF2-40B4-BE49-F238E27FC236}">
                  <a16:creationId xmlns:a16="http://schemas.microsoft.com/office/drawing/2014/main" id="{0429650C-3208-7B03-25D1-BCF937FB79EC}"/>
                </a:ext>
              </a:extLst>
            </p:cNvPr>
            <p:cNvSpPr txBox="1"/>
            <p:nvPr/>
          </p:nvSpPr>
          <p:spPr>
            <a:xfrm rot="16200000">
              <a:off x="106705" y="2880042"/>
              <a:ext cx="1439497"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50" name="Freeform: Shape 49">
              <a:extLst>
                <a:ext uri="{FF2B5EF4-FFF2-40B4-BE49-F238E27FC236}">
                  <a16:creationId xmlns:a16="http://schemas.microsoft.com/office/drawing/2014/main" id="{50A3231D-A874-4658-0375-7080EB9E84AA}"/>
                </a:ext>
              </a:extLst>
            </p:cNvPr>
            <p:cNvSpPr/>
            <p:nvPr/>
          </p:nvSpPr>
          <p:spPr>
            <a:xfrm>
              <a:off x="1288413" y="1635734"/>
              <a:ext cx="4143076" cy="2733122"/>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1" name="Straight Connector 50">
              <a:extLst>
                <a:ext uri="{FF2B5EF4-FFF2-40B4-BE49-F238E27FC236}">
                  <a16:creationId xmlns:a16="http://schemas.microsoft.com/office/drawing/2014/main" id="{FA5F1A18-1CCF-BF4B-5F70-DAA4BA9B332C}"/>
                </a:ext>
              </a:extLst>
            </p:cNvPr>
            <p:cNvCxnSpPr>
              <a:cxnSpLocks/>
            </p:cNvCxnSpPr>
            <p:nvPr/>
          </p:nvCxnSpPr>
          <p:spPr>
            <a:xfrm>
              <a:off x="1233395" y="436940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5CD2801-F050-53CF-3689-C7C4E91348E7}"/>
                </a:ext>
              </a:extLst>
            </p:cNvPr>
            <p:cNvCxnSpPr>
              <a:cxnSpLocks/>
            </p:cNvCxnSpPr>
            <p:nvPr/>
          </p:nvCxnSpPr>
          <p:spPr>
            <a:xfrm>
              <a:off x="1287496"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62E2391-CDB5-6FAB-FCF0-330180B1FF6E}"/>
                </a:ext>
              </a:extLst>
            </p:cNvPr>
            <p:cNvCxnSpPr>
              <a:cxnSpLocks/>
            </p:cNvCxnSpPr>
            <p:nvPr/>
          </p:nvCxnSpPr>
          <p:spPr>
            <a:xfrm>
              <a:off x="1605787"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D0D4FD0-2A72-05E9-6417-CFD082D41759}"/>
                </a:ext>
              </a:extLst>
            </p:cNvPr>
            <p:cNvCxnSpPr>
              <a:cxnSpLocks/>
            </p:cNvCxnSpPr>
            <p:nvPr/>
          </p:nvCxnSpPr>
          <p:spPr>
            <a:xfrm>
              <a:off x="1924078"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23D1E37-1FB6-A5AC-4FBC-6D34E11DE869}"/>
                </a:ext>
              </a:extLst>
            </p:cNvPr>
            <p:cNvCxnSpPr>
              <a:cxnSpLocks/>
            </p:cNvCxnSpPr>
            <p:nvPr/>
          </p:nvCxnSpPr>
          <p:spPr>
            <a:xfrm>
              <a:off x="2242369"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E53A7B7-9E20-6CD9-CB46-A63BEB27DCDE}"/>
                </a:ext>
              </a:extLst>
            </p:cNvPr>
            <p:cNvCxnSpPr>
              <a:cxnSpLocks/>
            </p:cNvCxnSpPr>
            <p:nvPr/>
          </p:nvCxnSpPr>
          <p:spPr>
            <a:xfrm>
              <a:off x="2560660"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17571CB-B66F-DD66-0A23-C4E72EFC980D}"/>
                </a:ext>
              </a:extLst>
            </p:cNvPr>
            <p:cNvCxnSpPr>
              <a:cxnSpLocks/>
            </p:cNvCxnSpPr>
            <p:nvPr/>
          </p:nvCxnSpPr>
          <p:spPr>
            <a:xfrm>
              <a:off x="2878951"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DA52B61-0BBA-C8E3-5888-8826D893ECF9}"/>
                </a:ext>
              </a:extLst>
            </p:cNvPr>
            <p:cNvCxnSpPr>
              <a:cxnSpLocks/>
            </p:cNvCxnSpPr>
            <p:nvPr/>
          </p:nvCxnSpPr>
          <p:spPr>
            <a:xfrm>
              <a:off x="3197242"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0A09417-B3E6-589E-789F-FF6EB079F9E2}"/>
                </a:ext>
              </a:extLst>
            </p:cNvPr>
            <p:cNvCxnSpPr>
              <a:cxnSpLocks/>
            </p:cNvCxnSpPr>
            <p:nvPr/>
          </p:nvCxnSpPr>
          <p:spPr>
            <a:xfrm>
              <a:off x="3515533"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B63B9EA-7741-D092-0552-3CFB7A731127}"/>
                </a:ext>
              </a:extLst>
            </p:cNvPr>
            <p:cNvCxnSpPr>
              <a:cxnSpLocks/>
            </p:cNvCxnSpPr>
            <p:nvPr/>
          </p:nvCxnSpPr>
          <p:spPr>
            <a:xfrm>
              <a:off x="3833824"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D8AD823-D2C7-F873-C632-043E74D1EB52}"/>
                </a:ext>
              </a:extLst>
            </p:cNvPr>
            <p:cNvCxnSpPr>
              <a:cxnSpLocks/>
            </p:cNvCxnSpPr>
            <p:nvPr/>
          </p:nvCxnSpPr>
          <p:spPr>
            <a:xfrm>
              <a:off x="4152115"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3419CA7-8711-2F75-7F00-6BC5B3614281}"/>
                </a:ext>
              </a:extLst>
            </p:cNvPr>
            <p:cNvCxnSpPr>
              <a:cxnSpLocks/>
            </p:cNvCxnSpPr>
            <p:nvPr/>
          </p:nvCxnSpPr>
          <p:spPr>
            <a:xfrm>
              <a:off x="4470406"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15A0124-1439-A84A-EC00-DEAA768561E8}"/>
                </a:ext>
              </a:extLst>
            </p:cNvPr>
            <p:cNvCxnSpPr>
              <a:cxnSpLocks/>
            </p:cNvCxnSpPr>
            <p:nvPr/>
          </p:nvCxnSpPr>
          <p:spPr>
            <a:xfrm>
              <a:off x="4788697"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5630B35-9ADB-BDD8-E721-04FDEE63941E}"/>
                </a:ext>
              </a:extLst>
            </p:cNvPr>
            <p:cNvCxnSpPr>
              <a:cxnSpLocks/>
            </p:cNvCxnSpPr>
            <p:nvPr/>
          </p:nvCxnSpPr>
          <p:spPr>
            <a:xfrm>
              <a:off x="5106988"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317239C-E852-9E05-A111-8DAB5E099594}"/>
                </a:ext>
              </a:extLst>
            </p:cNvPr>
            <p:cNvCxnSpPr>
              <a:cxnSpLocks/>
            </p:cNvCxnSpPr>
            <p:nvPr/>
          </p:nvCxnSpPr>
          <p:spPr>
            <a:xfrm>
              <a:off x="5425279" y="437085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6FBBA1D-FAD8-85E2-0BA2-A1B5A67C95C9}"/>
                </a:ext>
              </a:extLst>
            </p:cNvPr>
            <p:cNvCxnSpPr>
              <a:cxnSpLocks/>
            </p:cNvCxnSpPr>
            <p:nvPr/>
          </p:nvCxnSpPr>
          <p:spPr>
            <a:xfrm>
              <a:off x="1233395" y="273268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E27A347-F12A-6956-9B86-BF8C96C6D6FC}"/>
                </a:ext>
              </a:extLst>
            </p:cNvPr>
            <p:cNvCxnSpPr>
              <a:cxnSpLocks/>
            </p:cNvCxnSpPr>
            <p:nvPr/>
          </p:nvCxnSpPr>
          <p:spPr>
            <a:xfrm>
              <a:off x="1233395" y="163573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1C19E88-F984-D2A1-ECE3-01FA741DE6B1}"/>
                </a:ext>
              </a:extLst>
            </p:cNvPr>
            <p:cNvCxnSpPr>
              <a:cxnSpLocks/>
            </p:cNvCxnSpPr>
            <p:nvPr/>
          </p:nvCxnSpPr>
          <p:spPr>
            <a:xfrm>
              <a:off x="1233395" y="328165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3BF7B3C-6E62-28CA-CEE6-1C889CE92EF6}"/>
                </a:ext>
              </a:extLst>
            </p:cNvPr>
            <p:cNvCxnSpPr>
              <a:cxnSpLocks/>
            </p:cNvCxnSpPr>
            <p:nvPr/>
          </p:nvCxnSpPr>
          <p:spPr>
            <a:xfrm>
              <a:off x="1233395" y="382838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TextBox 48">
              <a:extLst>
                <a:ext uri="{FF2B5EF4-FFF2-40B4-BE49-F238E27FC236}">
                  <a16:creationId xmlns:a16="http://schemas.microsoft.com/office/drawing/2014/main" id="{4F1B9693-F556-EB34-A023-E470390405BC}"/>
                </a:ext>
              </a:extLst>
            </p:cNvPr>
            <p:cNvSpPr txBox="1"/>
            <p:nvPr/>
          </p:nvSpPr>
          <p:spPr>
            <a:xfrm>
              <a:off x="1135787" y="4294989"/>
              <a:ext cx="70532"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71" name="TextBox 49">
              <a:extLst>
                <a:ext uri="{FF2B5EF4-FFF2-40B4-BE49-F238E27FC236}">
                  <a16:creationId xmlns:a16="http://schemas.microsoft.com/office/drawing/2014/main" id="{64C2E5E6-AC72-31AB-5482-40FCF535EADB}"/>
                </a:ext>
              </a:extLst>
            </p:cNvPr>
            <p:cNvSpPr txBox="1"/>
            <p:nvPr/>
          </p:nvSpPr>
          <p:spPr>
            <a:xfrm>
              <a:off x="1065255" y="3754649"/>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72" name="TextBox 50">
              <a:extLst>
                <a:ext uri="{FF2B5EF4-FFF2-40B4-BE49-F238E27FC236}">
                  <a16:creationId xmlns:a16="http://schemas.microsoft.com/office/drawing/2014/main" id="{B6DAFE56-FF66-BEFC-D322-EB7827D97F1F}"/>
                </a:ext>
              </a:extLst>
            </p:cNvPr>
            <p:cNvSpPr txBox="1"/>
            <p:nvPr/>
          </p:nvSpPr>
          <p:spPr>
            <a:xfrm>
              <a:off x="1065255" y="3209566"/>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73" name="TextBox 51">
              <a:extLst>
                <a:ext uri="{FF2B5EF4-FFF2-40B4-BE49-F238E27FC236}">
                  <a16:creationId xmlns:a16="http://schemas.microsoft.com/office/drawing/2014/main" id="{A69A7845-D50F-0516-E827-2B87B8C5B2B7}"/>
                </a:ext>
              </a:extLst>
            </p:cNvPr>
            <p:cNvSpPr txBox="1"/>
            <p:nvPr/>
          </p:nvSpPr>
          <p:spPr>
            <a:xfrm>
              <a:off x="1065255" y="2661606"/>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74" name="Straight Connector 73">
              <a:extLst>
                <a:ext uri="{FF2B5EF4-FFF2-40B4-BE49-F238E27FC236}">
                  <a16:creationId xmlns:a16="http://schemas.microsoft.com/office/drawing/2014/main" id="{ABC99065-1608-1B4B-B6F5-84683BBAE9FD}"/>
                </a:ext>
              </a:extLst>
            </p:cNvPr>
            <p:cNvCxnSpPr>
              <a:cxnSpLocks/>
            </p:cNvCxnSpPr>
            <p:nvPr/>
          </p:nvCxnSpPr>
          <p:spPr>
            <a:xfrm>
              <a:off x="1233395" y="2187707"/>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Box 54">
              <a:extLst>
                <a:ext uri="{FF2B5EF4-FFF2-40B4-BE49-F238E27FC236}">
                  <a16:creationId xmlns:a16="http://schemas.microsoft.com/office/drawing/2014/main" id="{D6E6F79F-A2DE-296C-19F9-11C98825643A}"/>
                </a:ext>
              </a:extLst>
            </p:cNvPr>
            <p:cNvSpPr txBox="1"/>
            <p:nvPr/>
          </p:nvSpPr>
          <p:spPr>
            <a:xfrm>
              <a:off x="1065255" y="2115619"/>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76" name="TextBox 55">
              <a:extLst>
                <a:ext uri="{FF2B5EF4-FFF2-40B4-BE49-F238E27FC236}">
                  <a16:creationId xmlns:a16="http://schemas.microsoft.com/office/drawing/2014/main" id="{F65E5600-CC18-5334-07C0-CCC44CD99867}"/>
                </a:ext>
              </a:extLst>
            </p:cNvPr>
            <p:cNvSpPr txBox="1"/>
            <p:nvPr/>
          </p:nvSpPr>
          <p:spPr>
            <a:xfrm>
              <a:off x="994722" y="1563849"/>
              <a:ext cx="211597"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356" name="Freeform: Shape 355">
              <a:extLst>
                <a:ext uri="{FF2B5EF4-FFF2-40B4-BE49-F238E27FC236}">
                  <a16:creationId xmlns:a16="http://schemas.microsoft.com/office/drawing/2014/main" id="{9F272241-381A-D7B9-DC36-71711A088B0D}"/>
                </a:ext>
              </a:extLst>
            </p:cNvPr>
            <p:cNvSpPr/>
            <p:nvPr/>
          </p:nvSpPr>
          <p:spPr>
            <a:xfrm>
              <a:off x="1295400" y="1639385"/>
              <a:ext cx="4021455" cy="1529715"/>
            </a:xfrm>
            <a:custGeom>
              <a:avLst/>
              <a:gdLst>
                <a:gd name="csX0" fmla="*/ 4021455 w 4021455"/>
                <a:gd name="csY0" fmla="*/ 1529715 h 1529715"/>
                <a:gd name="csX1" fmla="*/ 2632710 w 4021455"/>
                <a:gd name="csY1" fmla="*/ 1529715 h 1529715"/>
                <a:gd name="csX2" fmla="*/ 2632710 w 4021455"/>
                <a:gd name="csY2" fmla="*/ 1331595 h 1529715"/>
                <a:gd name="csX3" fmla="*/ 1767840 w 4021455"/>
                <a:gd name="csY3" fmla="*/ 1331595 h 1529715"/>
                <a:gd name="csX4" fmla="*/ 1767840 w 4021455"/>
                <a:gd name="csY4" fmla="*/ 1219200 h 1529715"/>
                <a:gd name="csX5" fmla="*/ 1472565 w 4021455"/>
                <a:gd name="csY5" fmla="*/ 1219200 h 1529715"/>
                <a:gd name="csX6" fmla="*/ 1472565 w 4021455"/>
                <a:gd name="csY6" fmla="*/ 1118235 h 1529715"/>
                <a:gd name="csX7" fmla="*/ 1445895 w 4021455"/>
                <a:gd name="csY7" fmla="*/ 1118235 h 1529715"/>
                <a:gd name="csX8" fmla="*/ 1445895 w 4021455"/>
                <a:gd name="csY8" fmla="*/ 1030605 h 1529715"/>
                <a:gd name="csX9" fmla="*/ 1430655 w 4021455"/>
                <a:gd name="csY9" fmla="*/ 1030605 h 1529715"/>
                <a:gd name="csX10" fmla="*/ 1430655 w 4021455"/>
                <a:gd name="csY10" fmla="*/ 942975 h 1529715"/>
                <a:gd name="csX11" fmla="*/ 1179195 w 4021455"/>
                <a:gd name="csY11" fmla="*/ 942975 h 1529715"/>
                <a:gd name="csX12" fmla="*/ 1179195 w 4021455"/>
                <a:gd name="csY12" fmla="*/ 790575 h 1529715"/>
                <a:gd name="csX13" fmla="*/ 1152525 w 4021455"/>
                <a:gd name="csY13" fmla="*/ 790575 h 1529715"/>
                <a:gd name="csX14" fmla="*/ 1152525 w 4021455"/>
                <a:gd name="csY14" fmla="*/ 710565 h 1529715"/>
                <a:gd name="csX15" fmla="*/ 933450 w 4021455"/>
                <a:gd name="csY15" fmla="*/ 710565 h 1529715"/>
                <a:gd name="csX16" fmla="*/ 933450 w 4021455"/>
                <a:gd name="csY16" fmla="*/ 640080 h 1529715"/>
                <a:gd name="csX17" fmla="*/ 893445 w 4021455"/>
                <a:gd name="csY17" fmla="*/ 640080 h 1529715"/>
                <a:gd name="csX18" fmla="*/ 893445 w 4021455"/>
                <a:gd name="csY18" fmla="*/ 567690 h 1529715"/>
                <a:gd name="csX19" fmla="*/ 876300 w 4021455"/>
                <a:gd name="csY19" fmla="*/ 567690 h 1529715"/>
                <a:gd name="csX20" fmla="*/ 876300 w 4021455"/>
                <a:gd name="csY20" fmla="*/ 499110 h 1529715"/>
                <a:gd name="csX21" fmla="*/ 864870 w 4021455"/>
                <a:gd name="csY21" fmla="*/ 499110 h 1529715"/>
                <a:gd name="csX22" fmla="*/ 864870 w 4021455"/>
                <a:gd name="csY22" fmla="*/ 426720 h 1529715"/>
                <a:gd name="csX23" fmla="*/ 666750 w 4021455"/>
                <a:gd name="csY23" fmla="*/ 426720 h 1529715"/>
                <a:gd name="csX24" fmla="*/ 666750 w 4021455"/>
                <a:gd name="csY24" fmla="*/ 354330 h 1529715"/>
                <a:gd name="csX25" fmla="*/ 607695 w 4021455"/>
                <a:gd name="csY25" fmla="*/ 354330 h 1529715"/>
                <a:gd name="csX26" fmla="*/ 607695 w 4021455"/>
                <a:gd name="csY26" fmla="*/ 280035 h 1529715"/>
                <a:gd name="csX27" fmla="*/ 561975 w 4021455"/>
                <a:gd name="csY27" fmla="*/ 280035 h 1529715"/>
                <a:gd name="csX28" fmla="*/ 561975 w 4021455"/>
                <a:gd name="csY28" fmla="*/ 207645 h 1529715"/>
                <a:gd name="csX29" fmla="*/ 504825 w 4021455"/>
                <a:gd name="csY29" fmla="*/ 207645 h 1529715"/>
                <a:gd name="csX30" fmla="*/ 504825 w 4021455"/>
                <a:gd name="csY30" fmla="*/ 135255 h 1529715"/>
                <a:gd name="csX31" fmla="*/ 207645 w 4021455"/>
                <a:gd name="csY31" fmla="*/ 135255 h 1529715"/>
                <a:gd name="csX32" fmla="*/ 207645 w 4021455"/>
                <a:gd name="csY32" fmla="*/ 70485 h 1529715"/>
                <a:gd name="csX33" fmla="*/ 62865 w 4021455"/>
                <a:gd name="csY33" fmla="*/ 70485 h 1529715"/>
                <a:gd name="csX34" fmla="*/ 62865 w 4021455"/>
                <a:gd name="csY34" fmla="*/ 0 h 1529715"/>
                <a:gd name="csX35" fmla="*/ 0 w 4021455"/>
                <a:gd name="csY35" fmla="*/ 0 h 15297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4021455" h="1529715">
                  <a:moveTo>
                    <a:pt x="4021455" y="1529715"/>
                  </a:moveTo>
                  <a:lnTo>
                    <a:pt x="2632710" y="1529715"/>
                  </a:lnTo>
                  <a:lnTo>
                    <a:pt x="2632710" y="1331595"/>
                  </a:lnTo>
                  <a:lnTo>
                    <a:pt x="1767840" y="1331595"/>
                  </a:lnTo>
                  <a:lnTo>
                    <a:pt x="1767840" y="1219200"/>
                  </a:lnTo>
                  <a:lnTo>
                    <a:pt x="1472565" y="1219200"/>
                  </a:lnTo>
                  <a:lnTo>
                    <a:pt x="1472565" y="1118235"/>
                  </a:lnTo>
                  <a:lnTo>
                    <a:pt x="1445895" y="1118235"/>
                  </a:lnTo>
                  <a:lnTo>
                    <a:pt x="1445895" y="1030605"/>
                  </a:lnTo>
                  <a:lnTo>
                    <a:pt x="1430655" y="1030605"/>
                  </a:lnTo>
                  <a:lnTo>
                    <a:pt x="1430655" y="942975"/>
                  </a:lnTo>
                  <a:lnTo>
                    <a:pt x="1179195" y="942975"/>
                  </a:lnTo>
                  <a:lnTo>
                    <a:pt x="1179195" y="790575"/>
                  </a:lnTo>
                  <a:lnTo>
                    <a:pt x="1152525" y="790575"/>
                  </a:lnTo>
                  <a:lnTo>
                    <a:pt x="1152525" y="710565"/>
                  </a:lnTo>
                  <a:lnTo>
                    <a:pt x="933450" y="710565"/>
                  </a:lnTo>
                  <a:lnTo>
                    <a:pt x="933450" y="640080"/>
                  </a:lnTo>
                  <a:lnTo>
                    <a:pt x="893445" y="640080"/>
                  </a:lnTo>
                  <a:lnTo>
                    <a:pt x="893445" y="567690"/>
                  </a:lnTo>
                  <a:lnTo>
                    <a:pt x="876300" y="567690"/>
                  </a:lnTo>
                  <a:lnTo>
                    <a:pt x="876300" y="499110"/>
                  </a:lnTo>
                  <a:lnTo>
                    <a:pt x="864870" y="499110"/>
                  </a:lnTo>
                  <a:lnTo>
                    <a:pt x="864870" y="426720"/>
                  </a:lnTo>
                  <a:lnTo>
                    <a:pt x="666750" y="426720"/>
                  </a:lnTo>
                  <a:lnTo>
                    <a:pt x="666750" y="354330"/>
                  </a:lnTo>
                  <a:lnTo>
                    <a:pt x="607695" y="354330"/>
                  </a:lnTo>
                  <a:lnTo>
                    <a:pt x="607695" y="280035"/>
                  </a:lnTo>
                  <a:lnTo>
                    <a:pt x="561975" y="280035"/>
                  </a:lnTo>
                  <a:lnTo>
                    <a:pt x="561975" y="207645"/>
                  </a:lnTo>
                  <a:lnTo>
                    <a:pt x="504825" y="207645"/>
                  </a:lnTo>
                  <a:lnTo>
                    <a:pt x="504825" y="135255"/>
                  </a:lnTo>
                  <a:lnTo>
                    <a:pt x="207645" y="135255"/>
                  </a:lnTo>
                  <a:lnTo>
                    <a:pt x="207645" y="70485"/>
                  </a:lnTo>
                  <a:lnTo>
                    <a:pt x="62865" y="70485"/>
                  </a:lnTo>
                  <a:lnTo>
                    <a:pt x="62865" y="0"/>
                  </a:lnTo>
                  <a:lnTo>
                    <a:pt x="0" y="0"/>
                  </a:lnTo>
                </a:path>
              </a:pathLst>
            </a:custGeom>
            <a:noFill/>
            <a:ln w="12700">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3C587F"/>
                </a:solidFill>
                <a:effectLst/>
                <a:uLnTx/>
                <a:uFillTx/>
                <a:latin typeface="Arial" panose="020B0604020202020204"/>
                <a:ea typeface="+mn-ea"/>
                <a:cs typeface="+mn-cs"/>
              </a:endParaRPr>
            </a:p>
          </p:txBody>
        </p:sp>
        <p:grpSp>
          <p:nvGrpSpPr>
            <p:cNvPr id="360" name="Group 359">
              <a:extLst>
                <a:ext uri="{FF2B5EF4-FFF2-40B4-BE49-F238E27FC236}">
                  <a16:creationId xmlns:a16="http://schemas.microsoft.com/office/drawing/2014/main" id="{FB411464-86B9-69EF-E910-E61EF3FFB52E}"/>
                </a:ext>
              </a:extLst>
            </p:cNvPr>
            <p:cNvGrpSpPr>
              <a:grpSpLocks noChangeAspect="1"/>
            </p:cNvGrpSpPr>
            <p:nvPr/>
          </p:nvGrpSpPr>
          <p:grpSpPr>
            <a:xfrm>
              <a:off x="5304261" y="3146470"/>
              <a:ext cx="45720" cy="46076"/>
              <a:chOff x="2950579" y="152400"/>
              <a:chExt cx="268941" cy="268941"/>
            </a:xfrm>
          </p:grpSpPr>
          <p:cxnSp>
            <p:nvCxnSpPr>
              <p:cNvPr id="361" name="Straight Connector 360">
                <a:extLst>
                  <a:ext uri="{FF2B5EF4-FFF2-40B4-BE49-F238E27FC236}">
                    <a16:creationId xmlns:a16="http://schemas.microsoft.com/office/drawing/2014/main" id="{D0DC23D4-DD1D-C0F0-E835-BB1783376166}"/>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EA295A91-57A9-E5AD-F408-31938CDF1078}"/>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63" name="Group 362">
              <a:extLst>
                <a:ext uri="{FF2B5EF4-FFF2-40B4-BE49-F238E27FC236}">
                  <a16:creationId xmlns:a16="http://schemas.microsoft.com/office/drawing/2014/main" id="{067AB937-33A3-7B60-CD53-55EFACCFD1A4}"/>
                </a:ext>
              </a:extLst>
            </p:cNvPr>
            <p:cNvGrpSpPr>
              <a:grpSpLocks noChangeAspect="1"/>
            </p:cNvGrpSpPr>
            <p:nvPr/>
          </p:nvGrpSpPr>
          <p:grpSpPr>
            <a:xfrm>
              <a:off x="4470405" y="3146470"/>
              <a:ext cx="45720" cy="46076"/>
              <a:chOff x="2950579" y="152400"/>
              <a:chExt cx="268941" cy="268941"/>
            </a:xfrm>
          </p:grpSpPr>
          <p:cxnSp>
            <p:nvCxnSpPr>
              <p:cNvPr id="364" name="Straight Connector 363">
                <a:extLst>
                  <a:ext uri="{FF2B5EF4-FFF2-40B4-BE49-F238E27FC236}">
                    <a16:creationId xmlns:a16="http://schemas.microsoft.com/office/drawing/2014/main" id="{0B0D4891-DFC8-A225-37F1-E910F2AA8310}"/>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EB7A0A7D-0068-ED2D-69C6-4F10F2DA6967}"/>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66" name="Group 365">
              <a:extLst>
                <a:ext uri="{FF2B5EF4-FFF2-40B4-BE49-F238E27FC236}">
                  <a16:creationId xmlns:a16="http://schemas.microsoft.com/office/drawing/2014/main" id="{3D4797DC-E144-D423-8C94-F216F3E67848}"/>
                </a:ext>
              </a:extLst>
            </p:cNvPr>
            <p:cNvGrpSpPr>
              <a:grpSpLocks noChangeAspect="1"/>
            </p:cNvGrpSpPr>
            <p:nvPr/>
          </p:nvGrpSpPr>
          <p:grpSpPr>
            <a:xfrm>
              <a:off x="4351338" y="3146470"/>
              <a:ext cx="45720" cy="46076"/>
              <a:chOff x="2950579" y="152400"/>
              <a:chExt cx="268941" cy="268941"/>
            </a:xfrm>
          </p:grpSpPr>
          <p:cxnSp>
            <p:nvCxnSpPr>
              <p:cNvPr id="367" name="Straight Connector 366">
                <a:extLst>
                  <a:ext uri="{FF2B5EF4-FFF2-40B4-BE49-F238E27FC236}">
                    <a16:creationId xmlns:a16="http://schemas.microsoft.com/office/drawing/2014/main" id="{5F11E0DF-D489-3A04-1D30-4801BFED9BEE}"/>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F967353C-6F1B-E596-BB66-23F86F69F0CB}"/>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69" name="Group 368">
              <a:extLst>
                <a:ext uri="{FF2B5EF4-FFF2-40B4-BE49-F238E27FC236}">
                  <a16:creationId xmlns:a16="http://schemas.microsoft.com/office/drawing/2014/main" id="{5A883A1E-6A8A-F620-0A41-7E97BF04A9C4}"/>
                </a:ext>
              </a:extLst>
            </p:cNvPr>
            <p:cNvGrpSpPr>
              <a:grpSpLocks noChangeAspect="1"/>
            </p:cNvGrpSpPr>
            <p:nvPr/>
          </p:nvGrpSpPr>
          <p:grpSpPr>
            <a:xfrm>
              <a:off x="4239031" y="3146470"/>
              <a:ext cx="45720" cy="46076"/>
              <a:chOff x="2950579" y="152400"/>
              <a:chExt cx="268941" cy="268941"/>
            </a:xfrm>
          </p:grpSpPr>
          <p:cxnSp>
            <p:nvCxnSpPr>
              <p:cNvPr id="370" name="Straight Connector 369">
                <a:extLst>
                  <a:ext uri="{FF2B5EF4-FFF2-40B4-BE49-F238E27FC236}">
                    <a16:creationId xmlns:a16="http://schemas.microsoft.com/office/drawing/2014/main" id="{AFC88C1E-D513-CEB2-E778-F22953BA59FA}"/>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D174D69A-78B8-CFE7-91A4-EBC1264A73DE}"/>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72" name="Group 371">
              <a:extLst>
                <a:ext uri="{FF2B5EF4-FFF2-40B4-BE49-F238E27FC236}">
                  <a16:creationId xmlns:a16="http://schemas.microsoft.com/office/drawing/2014/main" id="{91A243CC-41A2-8AF3-5570-177B289973C1}"/>
                </a:ext>
              </a:extLst>
            </p:cNvPr>
            <p:cNvGrpSpPr>
              <a:grpSpLocks noChangeAspect="1"/>
            </p:cNvGrpSpPr>
            <p:nvPr/>
          </p:nvGrpSpPr>
          <p:grpSpPr>
            <a:xfrm>
              <a:off x="4211584" y="3146470"/>
              <a:ext cx="45720" cy="46076"/>
              <a:chOff x="2950579" y="152400"/>
              <a:chExt cx="268941" cy="268941"/>
            </a:xfrm>
          </p:grpSpPr>
          <p:cxnSp>
            <p:nvCxnSpPr>
              <p:cNvPr id="373" name="Straight Connector 372">
                <a:extLst>
                  <a:ext uri="{FF2B5EF4-FFF2-40B4-BE49-F238E27FC236}">
                    <a16:creationId xmlns:a16="http://schemas.microsoft.com/office/drawing/2014/main" id="{5A12D7BC-BB52-24E3-9C4E-CDAA95CD2DD6}"/>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A4B3E595-33EA-3DA9-6B60-258336B51CE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75" name="Group 374">
              <a:extLst>
                <a:ext uri="{FF2B5EF4-FFF2-40B4-BE49-F238E27FC236}">
                  <a16:creationId xmlns:a16="http://schemas.microsoft.com/office/drawing/2014/main" id="{89EE85F9-C00C-5CB7-3B09-F288243193AC}"/>
                </a:ext>
              </a:extLst>
            </p:cNvPr>
            <p:cNvGrpSpPr>
              <a:grpSpLocks noChangeAspect="1"/>
            </p:cNvGrpSpPr>
            <p:nvPr/>
          </p:nvGrpSpPr>
          <p:grpSpPr>
            <a:xfrm>
              <a:off x="3845824" y="2948660"/>
              <a:ext cx="45720" cy="46076"/>
              <a:chOff x="2950579" y="152400"/>
              <a:chExt cx="268941" cy="268941"/>
            </a:xfrm>
          </p:grpSpPr>
          <p:cxnSp>
            <p:nvCxnSpPr>
              <p:cNvPr id="376" name="Straight Connector 375">
                <a:extLst>
                  <a:ext uri="{FF2B5EF4-FFF2-40B4-BE49-F238E27FC236}">
                    <a16:creationId xmlns:a16="http://schemas.microsoft.com/office/drawing/2014/main" id="{CE0576ED-E1DC-E5C7-A394-520D0EB11FF9}"/>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751F8230-479A-7629-F555-1EF15F805198}"/>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78" name="Group 377">
              <a:extLst>
                <a:ext uri="{FF2B5EF4-FFF2-40B4-BE49-F238E27FC236}">
                  <a16:creationId xmlns:a16="http://schemas.microsoft.com/office/drawing/2014/main" id="{5D56A0E5-E8E9-C632-14F3-9CAE476CA191}"/>
                </a:ext>
              </a:extLst>
            </p:cNvPr>
            <p:cNvGrpSpPr>
              <a:grpSpLocks noChangeAspect="1"/>
            </p:cNvGrpSpPr>
            <p:nvPr/>
          </p:nvGrpSpPr>
          <p:grpSpPr>
            <a:xfrm>
              <a:off x="3619129" y="2948660"/>
              <a:ext cx="45720" cy="46076"/>
              <a:chOff x="2950579" y="152400"/>
              <a:chExt cx="268941" cy="268941"/>
            </a:xfrm>
          </p:grpSpPr>
          <p:cxnSp>
            <p:nvCxnSpPr>
              <p:cNvPr id="379" name="Straight Connector 378">
                <a:extLst>
                  <a:ext uri="{FF2B5EF4-FFF2-40B4-BE49-F238E27FC236}">
                    <a16:creationId xmlns:a16="http://schemas.microsoft.com/office/drawing/2014/main" id="{5055F4AD-40C5-B61A-D431-26544030465E}"/>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379233A3-5F5C-A2AB-B216-726A989BCC0F}"/>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81" name="Group 380">
              <a:extLst>
                <a:ext uri="{FF2B5EF4-FFF2-40B4-BE49-F238E27FC236}">
                  <a16:creationId xmlns:a16="http://schemas.microsoft.com/office/drawing/2014/main" id="{7B9C05B3-8AF4-4871-F979-4A1A1761726B}"/>
                </a:ext>
              </a:extLst>
            </p:cNvPr>
            <p:cNvGrpSpPr>
              <a:grpSpLocks noChangeAspect="1"/>
            </p:cNvGrpSpPr>
            <p:nvPr/>
          </p:nvGrpSpPr>
          <p:grpSpPr>
            <a:xfrm>
              <a:off x="3517017" y="2948660"/>
              <a:ext cx="45720" cy="46076"/>
              <a:chOff x="2950579" y="152400"/>
              <a:chExt cx="268941" cy="268941"/>
            </a:xfrm>
          </p:grpSpPr>
          <p:cxnSp>
            <p:nvCxnSpPr>
              <p:cNvPr id="382" name="Straight Connector 381">
                <a:extLst>
                  <a:ext uri="{FF2B5EF4-FFF2-40B4-BE49-F238E27FC236}">
                    <a16:creationId xmlns:a16="http://schemas.microsoft.com/office/drawing/2014/main" id="{3AA25B94-1658-C85A-727C-4FA831E9D053}"/>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A50BAFB5-55E0-560F-6D55-23DE7A851BF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84" name="Group 383">
              <a:extLst>
                <a:ext uri="{FF2B5EF4-FFF2-40B4-BE49-F238E27FC236}">
                  <a16:creationId xmlns:a16="http://schemas.microsoft.com/office/drawing/2014/main" id="{266207C0-69D7-1DD2-D649-C5376B6F0E13}"/>
                </a:ext>
              </a:extLst>
            </p:cNvPr>
            <p:cNvGrpSpPr>
              <a:grpSpLocks noChangeAspect="1"/>
            </p:cNvGrpSpPr>
            <p:nvPr/>
          </p:nvGrpSpPr>
          <p:grpSpPr>
            <a:xfrm>
              <a:off x="3299218" y="2948660"/>
              <a:ext cx="45720" cy="46076"/>
              <a:chOff x="2950579" y="152400"/>
              <a:chExt cx="268941" cy="268941"/>
            </a:xfrm>
          </p:grpSpPr>
          <p:cxnSp>
            <p:nvCxnSpPr>
              <p:cNvPr id="385" name="Straight Connector 384">
                <a:extLst>
                  <a:ext uri="{FF2B5EF4-FFF2-40B4-BE49-F238E27FC236}">
                    <a16:creationId xmlns:a16="http://schemas.microsoft.com/office/drawing/2014/main" id="{E21E78D9-162C-A6C2-FA95-6659FDDB2E77}"/>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86A1197A-7BA6-B2C1-3F71-B269F9677DF5}"/>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87" name="Group 386">
              <a:extLst>
                <a:ext uri="{FF2B5EF4-FFF2-40B4-BE49-F238E27FC236}">
                  <a16:creationId xmlns:a16="http://schemas.microsoft.com/office/drawing/2014/main" id="{E17C57AB-056F-7862-F6E9-83D6302D9B77}"/>
                </a:ext>
              </a:extLst>
            </p:cNvPr>
            <p:cNvGrpSpPr>
              <a:grpSpLocks noChangeAspect="1"/>
            </p:cNvGrpSpPr>
            <p:nvPr/>
          </p:nvGrpSpPr>
          <p:grpSpPr>
            <a:xfrm>
              <a:off x="3062998" y="2948660"/>
              <a:ext cx="45720" cy="46076"/>
              <a:chOff x="2950579" y="152400"/>
              <a:chExt cx="268941" cy="268941"/>
            </a:xfrm>
          </p:grpSpPr>
          <p:cxnSp>
            <p:nvCxnSpPr>
              <p:cNvPr id="388" name="Straight Connector 387">
                <a:extLst>
                  <a:ext uri="{FF2B5EF4-FFF2-40B4-BE49-F238E27FC236}">
                    <a16:creationId xmlns:a16="http://schemas.microsoft.com/office/drawing/2014/main" id="{12C598C8-DA7C-1090-47DA-9B05F3FAAC9C}"/>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ACA135D8-068E-82D0-BB4A-DBD15AC9A6CD}"/>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6F0E4F6B-33C7-EE33-B653-7329F36BCE89}"/>
                </a:ext>
              </a:extLst>
            </p:cNvPr>
            <p:cNvGrpSpPr>
              <a:grpSpLocks noChangeAspect="1"/>
            </p:cNvGrpSpPr>
            <p:nvPr/>
          </p:nvGrpSpPr>
          <p:grpSpPr>
            <a:xfrm>
              <a:off x="3036328" y="2838394"/>
              <a:ext cx="45720" cy="46076"/>
              <a:chOff x="2950579" y="152400"/>
              <a:chExt cx="268941" cy="268941"/>
            </a:xfrm>
          </p:grpSpPr>
          <p:cxnSp>
            <p:nvCxnSpPr>
              <p:cNvPr id="391" name="Straight Connector 390">
                <a:extLst>
                  <a:ext uri="{FF2B5EF4-FFF2-40B4-BE49-F238E27FC236}">
                    <a16:creationId xmlns:a16="http://schemas.microsoft.com/office/drawing/2014/main" id="{F0969558-8B8C-8CA7-9642-3FF968EDDBB0}"/>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C5519126-5621-784F-7C74-9231C669F444}"/>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87CC27E0-18B0-1C4E-3F35-671C55086741}"/>
                </a:ext>
              </a:extLst>
            </p:cNvPr>
            <p:cNvGrpSpPr>
              <a:grpSpLocks noChangeAspect="1"/>
            </p:cNvGrpSpPr>
            <p:nvPr/>
          </p:nvGrpSpPr>
          <p:grpSpPr>
            <a:xfrm>
              <a:off x="3015373" y="2838394"/>
              <a:ext cx="45720" cy="46076"/>
              <a:chOff x="2950579" y="152400"/>
              <a:chExt cx="268941" cy="268941"/>
            </a:xfrm>
          </p:grpSpPr>
          <p:cxnSp>
            <p:nvCxnSpPr>
              <p:cNvPr id="394" name="Straight Connector 393">
                <a:extLst>
                  <a:ext uri="{FF2B5EF4-FFF2-40B4-BE49-F238E27FC236}">
                    <a16:creationId xmlns:a16="http://schemas.microsoft.com/office/drawing/2014/main" id="{3937A446-9354-5AF8-2054-F1CFD5627A83}"/>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95" name="Straight Connector 394">
                <a:extLst>
                  <a:ext uri="{FF2B5EF4-FFF2-40B4-BE49-F238E27FC236}">
                    <a16:creationId xmlns:a16="http://schemas.microsoft.com/office/drawing/2014/main" id="{F9303C37-A056-240F-C1C6-2D878043798B}"/>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496CAE78-E6B8-0386-E05F-AD88C9120D48}"/>
                </a:ext>
              </a:extLst>
            </p:cNvPr>
            <p:cNvGrpSpPr>
              <a:grpSpLocks noChangeAspect="1"/>
            </p:cNvGrpSpPr>
            <p:nvPr/>
          </p:nvGrpSpPr>
          <p:grpSpPr>
            <a:xfrm>
              <a:off x="2737243" y="2734250"/>
              <a:ext cx="45720" cy="46076"/>
              <a:chOff x="2950579" y="152400"/>
              <a:chExt cx="268941" cy="268941"/>
            </a:xfrm>
          </p:grpSpPr>
          <p:cxnSp>
            <p:nvCxnSpPr>
              <p:cNvPr id="397" name="Straight Connector 396">
                <a:extLst>
                  <a:ext uri="{FF2B5EF4-FFF2-40B4-BE49-F238E27FC236}">
                    <a16:creationId xmlns:a16="http://schemas.microsoft.com/office/drawing/2014/main" id="{4C9B7F6E-FFC8-31B0-23F3-E5E232EE69E6}"/>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D94C87AB-06FF-8BD5-28E5-8D8336255496}"/>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A2975CA4-16EC-6144-875B-20F6DF861CA2}"/>
                </a:ext>
              </a:extLst>
            </p:cNvPr>
            <p:cNvGrpSpPr>
              <a:grpSpLocks noChangeAspect="1"/>
            </p:cNvGrpSpPr>
            <p:nvPr/>
          </p:nvGrpSpPr>
          <p:grpSpPr>
            <a:xfrm>
              <a:off x="2615323" y="2559624"/>
              <a:ext cx="45720" cy="46076"/>
              <a:chOff x="2950579" y="152400"/>
              <a:chExt cx="268941" cy="268941"/>
            </a:xfrm>
          </p:grpSpPr>
          <p:cxnSp>
            <p:nvCxnSpPr>
              <p:cNvPr id="400" name="Straight Connector 399">
                <a:extLst>
                  <a:ext uri="{FF2B5EF4-FFF2-40B4-BE49-F238E27FC236}">
                    <a16:creationId xmlns:a16="http://schemas.microsoft.com/office/drawing/2014/main" id="{8AC055F3-A9F7-1C3C-6968-9785D1BA675F}"/>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E7B1FF39-CB06-901A-163D-0EA5EC29E088}"/>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DB2A5364-99EF-E9CD-92F0-B6C5810A6C4D}"/>
                </a:ext>
              </a:extLst>
            </p:cNvPr>
            <p:cNvGrpSpPr>
              <a:grpSpLocks noChangeAspect="1"/>
            </p:cNvGrpSpPr>
            <p:nvPr/>
          </p:nvGrpSpPr>
          <p:grpSpPr>
            <a:xfrm>
              <a:off x="2514358" y="2559624"/>
              <a:ext cx="45720" cy="46076"/>
              <a:chOff x="2950579" y="152400"/>
              <a:chExt cx="268941" cy="268941"/>
            </a:xfrm>
          </p:grpSpPr>
          <p:cxnSp>
            <p:nvCxnSpPr>
              <p:cNvPr id="403" name="Straight Connector 402">
                <a:extLst>
                  <a:ext uri="{FF2B5EF4-FFF2-40B4-BE49-F238E27FC236}">
                    <a16:creationId xmlns:a16="http://schemas.microsoft.com/office/drawing/2014/main" id="{333C1769-4F20-053E-A344-9BB360C58814}"/>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4DBA3E73-33F9-2120-1CEF-FEDC2055E415}"/>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5" name="Group 404">
              <a:extLst>
                <a:ext uri="{FF2B5EF4-FFF2-40B4-BE49-F238E27FC236}">
                  <a16:creationId xmlns:a16="http://schemas.microsoft.com/office/drawing/2014/main" id="{A9F4E833-1021-8A93-E56B-ACEE5073F6B0}"/>
                </a:ext>
              </a:extLst>
            </p:cNvPr>
            <p:cNvGrpSpPr>
              <a:grpSpLocks noChangeAspect="1"/>
            </p:cNvGrpSpPr>
            <p:nvPr/>
          </p:nvGrpSpPr>
          <p:grpSpPr>
            <a:xfrm>
              <a:off x="2491498" y="2559624"/>
              <a:ext cx="45720" cy="46076"/>
              <a:chOff x="2950579" y="152400"/>
              <a:chExt cx="268941" cy="268941"/>
            </a:xfrm>
          </p:grpSpPr>
          <p:cxnSp>
            <p:nvCxnSpPr>
              <p:cNvPr id="406" name="Straight Connector 405">
                <a:extLst>
                  <a:ext uri="{FF2B5EF4-FFF2-40B4-BE49-F238E27FC236}">
                    <a16:creationId xmlns:a16="http://schemas.microsoft.com/office/drawing/2014/main" id="{D630A27B-7344-4196-882B-C462A342D8A4}"/>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74E5C5A4-C6E7-59EA-B9B4-D0A1411777EB}"/>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8" name="Group 407">
              <a:extLst>
                <a:ext uri="{FF2B5EF4-FFF2-40B4-BE49-F238E27FC236}">
                  <a16:creationId xmlns:a16="http://schemas.microsoft.com/office/drawing/2014/main" id="{E6E75A54-BE02-8B35-E013-E342B2EFC877}"/>
                </a:ext>
              </a:extLst>
            </p:cNvPr>
            <p:cNvGrpSpPr>
              <a:grpSpLocks noChangeAspect="1"/>
            </p:cNvGrpSpPr>
            <p:nvPr/>
          </p:nvGrpSpPr>
          <p:grpSpPr>
            <a:xfrm>
              <a:off x="2409583" y="2327328"/>
              <a:ext cx="45720" cy="46076"/>
              <a:chOff x="2950579" y="152400"/>
              <a:chExt cx="268941" cy="268941"/>
            </a:xfrm>
          </p:grpSpPr>
          <p:cxnSp>
            <p:nvCxnSpPr>
              <p:cNvPr id="409" name="Straight Connector 408">
                <a:extLst>
                  <a:ext uri="{FF2B5EF4-FFF2-40B4-BE49-F238E27FC236}">
                    <a16:creationId xmlns:a16="http://schemas.microsoft.com/office/drawing/2014/main" id="{A979BCEF-5164-FF59-9294-58FEF2953E75}"/>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DF362690-B98E-5737-BAF4-0773F7405C48}"/>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4" name="Group 413">
              <a:extLst>
                <a:ext uri="{FF2B5EF4-FFF2-40B4-BE49-F238E27FC236}">
                  <a16:creationId xmlns:a16="http://schemas.microsoft.com/office/drawing/2014/main" id="{F21D2DDE-1526-E68F-82D9-D41C3781D144}"/>
                </a:ext>
              </a:extLst>
            </p:cNvPr>
            <p:cNvGrpSpPr>
              <a:grpSpLocks noChangeAspect="1"/>
            </p:cNvGrpSpPr>
            <p:nvPr/>
          </p:nvGrpSpPr>
          <p:grpSpPr>
            <a:xfrm>
              <a:off x="1521853" y="1752515"/>
              <a:ext cx="45720" cy="46076"/>
              <a:chOff x="2950579" y="152400"/>
              <a:chExt cx="268941" cy="268941"/>
            </a:xfrm>
          </p:grpSpPr>
          <p:cxnSp>
            <p:nvCxnSpPr>
              <p:cNvPr id="415" name="Straight Connector 414">
                <a:extLst>
                  <a:ext uri="{FF2B5EF4-FFF2-40B4-BE49-F238E27FC236}">
                    <a16:creationId xmlns:a16="http://schemas.microsoft.com/office/drawing/2014/main" id="{86350F33-7D3C-2EC1-DA7F-19E7A6EFED57}"/>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94691F76-17F5-1402-B9C8-5FDD5890150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cxnSp>
          <p:nvCxnSpPr>
            <p:cNvPr id="466" name="Straight Connector 465">
              <a:extLst>
                <a:ext uri="{FF2B5EF4-FFF2-40B4-BE49-F238E27FC236}">
                  <a16:creationId xmlns:a16="http://schemas.microsoft.com/office/drawing/2014/main" id="{066E6BD6-E1DF-F443-0DFC-B5D8EB583AD5}"/>
                </a:ext>
              </a:extLst>
            </p:cNvPr>
            <p:cNvCxnSpPr>
              <a:cxnSpLocks/>
            </p:cNvCxnSpPr>
            <p:nvPr/>
          </p:nvCxnSpPr>
          <p:spPr>
            <a:xfrm>
              <a:off x="1283970" y="3004200"/>
              <a:ext cx="265176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6B0E175A-3063-C3A4-7A33-F7834B9E8033}"/>
                </a:ext>
              </a:extLst>
            </p:cNvPr>
            <p:cNvCxnSpPr>
              <a:cxnSpLocks/>
            </p:cNvCxnSpPr>
            <p:nvPr/>
          </p:nvCxnSpPr>
          <p:spPr>
            <a:xfrm>
              <a:off x="3335655" y="3001460"/>
              <a:ext cx="0" cy="13673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BDD1C804-98AE-9C9C-66A1-5CCCFDFCDEA4}"/>
                </a:ext>
              </a:extLst>
            </p:cNvPr>
            <p:cNvCxnSpPr>
              <a:cxnSpLocks/>
            </p:cNvCxnSpPr>
            <p:nvPr/>
          </p:nvCxnSpPr>
          <p:spPr>
            <a:xfrm>
              <a:off x="3926205" y="3001460"/>
              <a:ext cx="0" cy="13673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76" name="Freeform: Shape 475">
              <a:extLst>
                <a:ext uri="{FF2B5EF4-FFF2-40B4-BE49-F238E27FC236}">
                  <a16:creationId xmlns:a16="http://schemas.microsoft.com/office/drawing/2014/main" id="{485D6E18-F440-2453-F555-143C748B678D}"/>
                </a:ext>
              </a:extLst>
            </p:cNvPr>
            <p:cNvSpPr/>
            <p:nvPr/>
          </p:nvSpPr>
          <p:spPr>
            <a:xfrm>
              <a:off x="1283970" y="1637480"/>
              <a:ext cx="2651760" cy="1824990"/>
            </a:xfrm>
            <a:custGeom>
              <a:avLst/>
              <a:gdLst>
                <a:gd name="csX0" fmla="*/ 2651760 w 2651760"/>
                <a:gd name="csY0" fmla="*/ 1824990 h 1824990"/>
                <a:gd name="csX1" fmla="*/ 2362200 w 2651760"/>
                <a:gd name="csY1" fmla="*/ 1824990 h 1824990"/>
                <a:gd name="csX2" fmla="*/ 2362200 w 2651760"/>
                <a:gd name="csY2" fmla="*/ 1522095 h 1824990"/>
                <a:gd name="csX3" fmla="*/ 2053590 w 2651760"/>
                <a:gd name="csY3" fmla="*/ 1522095 h 1824990"/>
                <a:gd name="csX4" fmla="*/ 2053590 w 2651760"/>
                <a:gd name="csY4" fmla="*/ 1350645 h 1824990"/>
                <a:gd name="csX5" fmla="*/ 1710690 w 2651760"/>
                <a:gd name="csY5" fmla="*/ 1350645 h 1824990"/>
                <a:gd name="csX6" fmla="*/ 1710690 w 2651760"/>
                <a:gd name="csY6" fmla="*/ 1234440 h 1824990"/>
                <a:gd name="csX7" fmla="*/ 1573530 w 2651760"/>
                <a:gd name="csY7" fmla="*/ 1234440 h 1824990"/>
                <a:gd name="csX8" fmla="*/ 1573530 w 2651760"/>
                <a:gd name="csY8" fmla="*/ 1129665 h 1824990"/>
                <a:gd name="csX9" fmla="*/ 1451610 w 2651760"/>
                <a:gd name="csY9" fmla="*/ 1129665 h 1824990"/>
                <a:gd name="csX10" fmla="*/ 1451610 w 2651760"/>
                <a:gd name="csY10" fmla="*/ 1026795 h 1824990"/>
                <a:gd name="csX11" fmla="*/ 1432560 w 2651760"/>
                <a:gd name="csY11" fmla="*/ 1026795 h 1824990"/>
                <a:gd name="csX12" fmla="*/ 1432560 w 2651760"/>
                <a:gd name="csY12" fmla="*/ 927735 h 1824990"/>
                <a:gd name="csX13" fmla="*/ 1392555 w 2651760"/>
                <a:gd name="csY13" fmla="*/ 927735 h 1824990"/>
                <a:gd name="csX14" fmla="*/ 1392555 w 2651760"/>
                <a:gd name="csY14" fmla="*/ 824865 h 1824990"/>
                <a:gd name="csX15" fmla="*/ 1122045 w 2651760"/>
                <a:gd name="csY15" fmla="*/ 824865 h 1824990"/>
                <a:gd name="csX16" fmla="*/ 1122045 w 2651760"/>
                <a:gd name="csY16" fmla="*/ 731520 h 1824990"/>
                <a:gd name="csX17" fmla="*/ 1068705 w 2651760"/>
                <a:gd name="csY17" fmla="*/ 731520 h 1824990"/>
                <a:gd name="csX18" fmla="*/ 1068705 w 2651760"/>
                <a:gd name="csY18" fmla="*/ 636270 h 1824990"/>
                <a:gd name="csX19" fmla="*/ 885825 w 2651760"/>
                <a:gd name="csY19" fmla="*/ 636270 h 1824990"/>
                <a:gd name="csX20" fmla="*/ 885825 w 2651760"/>
                <a:gd name="csY20" fmla="*/ 445770 h 1824990"/>
                <a:gd name="csX21" fmla="*/ 853440 w 2651760"/>
                <a:gd name="csY21" fmla="*/ 445770 h 1824990"/>
                <a:gd name="csX22" fmla="*/ 853440 w 2651760"/>
                <a:gd name="csY22" fmla="*/ 348615 h 1824990"/>
                <a:gd name="csX23" fmla="*/ 836295 w 2651760"/>
                <a:gd name="csY23" fmla="*/ 348615 h 1824990"/>
                <a:gd name="csX24" fmla="*/ 836295 w 2651760"/>
                <a:gd name="csY24" fmla="*/ 262890 h 1824990"/>
                <a:gd name="csX25" fmla="*/ 727710 w 2651760"/>
                <a:gd name="csY25" fmla="*/ 262890 h 1824990"/>
                <a:gd name="csX26" fmla="*/ 727710 w 2651760"/>
                <a:gd name="csY26" fmla="*/ 177165 h 1824990"/>
                <a:gd name="csX27" fmla="*/ 607695 w 2651760"/>
                <a:gd name="csY27" fmla="*/ 177165 h 1824990"/>
                <a:gd name="csX28" fmla="*/ 607695 w 2651760"/>
                <a:gd name="csY28" fmla="*/ 87630 h 1824990"/>
                <a:gd name="csX29" fmla="*/ 190500 w 2651760"/>
                <a:gd name="csY29" fmla="*/ 87630 h 1824990"/>
                <a:gd name="csX30" fmla="*/ 190500 w 2651760"/>
                <a:gd name="csY30" fmla="*/ 0 h 1824990"/>
                <a:gd name="csX31" fmla="*/ 0 w 2651760"/>
                <a:gd name="csY31" fmla="*/ 0 h 1824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2651760" h="1824990">
                  <a:moveTo>
                    <a:pt x="2651760" y="1824990"/>
                  </a:moveTo>
                  <a:lnTo>
                    <a:pt x="2362200" y="1824990"/>
                  </a:lnTo>
                  <a:lnTo>
                    <a:pt x="2362200" y="1522095"/>
                  </a:lnTo>
                  <a:lnTo>
                    <a:pt x="2053590" y="1522095"/>
                  </a:lnTo>
                  <a:lnTo>
                    <a:pt x="2053590" y="1350645"/>
                  </a:lnTo>
                  <a:lnTo>
                    <a:pt x="1710690" y="1350645"/>
                  </a:lnTo>
                  <a:lnTo>
                    <a:pt x="1710690" y="1234440"/>
                  </a:lnTo>
                  <a:lnTo>
                    <a:pt x="1573530" y="1234440"/>
                  </a:lnTo>
                  <a:lnTo>
                    <a:pt x="1573530" y="1129665"/>
                  </a:lnTo>
                  <a:lnTo>
                    <a:pt x="1451610" y="1129665"/>
                  </a:lnTo>
                  <a:lnTo>
                    <a:pt x="1451610" y="1026795"/>
                  </a:lnTo>
                  <a:lnTo>
                    <a:pt x="1432560" y="1026795"/>
                  </a:lnTo>
                  <a:lnTo>
                    <a:pt x="1432560" y="927735"/>
                  </a:lnTo>
                  <a:lnTo>
                    <a:pt x="1392555" y="927735"/>
                  </a:lnTo>
                  <a:lnTo>
                    <a:pt x="1392555" y="824865"/>
                  </a:lnTo>
                  <a:lnTo>
                    <a:pt x="1122045" y="824865"/>
                  </a:lnTo>
                  <a:lnTo>
                    <a:pt x="1122045" y="731520"/>
                  </a:lnTo>
                  <a:lnTo>
                    <a:pt x="1068705" y="731520"/>
                  </a:lnTo>
                  <a:lnTo>
                    <a:pt x="1068705" y="636270"/>
                  </a:lnTo>
                  <a:lnTo>
                    <a:pt x="885825" y="636270"/>
                  </a:lnTo>
                  <a:lnTo>
                    <a:pt x="885825" y="445770"/>
                  </a:lnTo>
                  <a:lnTo>
                    <a:pt x="853440" y="445770"/>
                  </a:lnTo>
                  <a:lnTo>
                    <a:pt x="853440" y="348615"/>
                  </a:lnTo>
                  <a:lnTo>
                    <a:pt x="836295" y="348615"/>
                  </a:lnTo>
                  <a:lnTo>
                    <a:pt x="836295" y="262890"/>
                  </a:lnTo>
                  <a:lnTo>
                    <a:pt x="727710" y="262890"/>
                  </a:lnTo>
                  <a:lnTo>
                    <a:pt x="727710" y="177165"/>
                  </a:lnTo>
                  <a:lnTo>
                    <a:pt x="607695" y="177165"/>
                  </a:lnTo>
                  <a:lnTo>
                    <a:pt x="607695" y="87630"/>
                  </a:lnTo>
                  <a:lnTo>
                    <a:pt x="190500" y="87630"/>
                  </a:lnTo>
                  <a:lnTo>
                    <a:pt x="190500" y="0"/>
                  </a:lnTo>
                  <a:lnTo>
                    <a:pt x="0" y="0"/>
                  </a:lnTo>
                </a:path>
              </a:pathLst>
            </a:custGeom>
            <a:noFill/>
            <a:ln w="12700">
              <a:solidFill>
                <a:srgbClr val="8812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477" name="Group 476">
              <a:extLst>
                <a:ext uri="{FF2B5EF4-FFF2-40B4-BE49-F238E27FC236}">
                  <a16:creationId xmlns:a16="http://schemas.microsoft.com/office/drawing/2014/main" id="{E76ADE39-9733-97B1-0676-A0E445CB3D27}"/>
                </a:ext>
              </a:extLst>
            </p:cNvPr>
            <p:cNvGrpSpPr>
              <a:grpSpLocks noChangeAspect="1"/>
            </p:cNvGrpSpPr>
            <p:nvPr/>
          </p:nvGrpSpPr>
          <p:grpSpPr>
            <a:xfrm>
              <a:off x="3917422" y="3439840"/>
              <a:ext cx="45367" cy="45720"/>
              <a:chOff x="2950579" y="152400"/>
              <a:chExt cx="268941" cy="268941"/>
            </a:xfrm>
          </p:grpSpPr>
          <p:cxnSp>
            <p:nvCxnSpPr>
              <p:cNvPr id="517" name="Straight Connector 516">
                <a:extLst>
                  <a:ext uri="{FF2B5EF4-FFF2-40B4-BE49-F238E27FC236}">
                    <a16:creationId xmlns:a16="http://schemas.microsoft.com/office/drawing/2014/main" id="{A00BEEAF-231C-AA12-A98E-06A63044CCC5}"/>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18" name="Straight Connector 517">
                <a:extLst>
                  <a:ext uri="{FF2B5EF4-FFF2-40B4-BE49-F238E27FC236}">
                    <a16:creationId xmlns:a16="http://schemas.microsoft.com/office/drawing/2014/main" id="{AE3A7E42-8505-3825-44F0-16688E9E1607}"/>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78" name="Group 477">
              <a:extLst>
                <a:ext uri="{FF2B5EF4-FFF2-40B4-BE49-F238E27FC236}">
                  <a16:creationId xmlns:a16="http://schemas.microsoft.com/office/drawing/2014/main" id="{F649543E-F1AD-CF30-B719-4A313CA69DC7}"/>
                </a:ext>
              </a:extLst>
            </p:cNvPr>
            <p:cNvGrpSpPr>
              <a:grpSpLocks noChangeAspect="1"/>
            </p:cNvGrpSpPr>
            <p:nvPr/>
          </p:nvGrpSpPr>
          <p:grpSpPr>
            <a:xfrm>
              <a:off x="3883132" y="3439840"/>
              <a:ext cx="45367" cy="45720"/>
              <a:chOff x="2950579" y="152400"/>
              <a:chExt cx="268941" cy="268941"/>
            </a:xfrm>
          </p:grpSpPr>
          <p:cxnSp>
            <p:nvCxnSpPr>
              <p:cNvPr id="515" name="Straight Connector 514">
                <a:extLst>
                  <a:ext uri="{FF2B5EF4-FFF2-40B4-BE49-F238E27FC236}">
                    <a16:creationId xmlns:a16="http://schemas.microsoft.com/office/drawing/2014/main" id="{29ED5CDE-5D7B-D3BF-96E1-8A4FECDB5406}"/>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16" name="Straight Connector 515">
                <a:extLst>
                  <a:ext uri="{FF2B5EF4-FFF2-40B4-BE49-F238E27FC236}">
                    <a16:creationId xmlns:a16="http://schemas.microsoft.com/office/drawing/2014/main" id="{F10974E9-3109-07CF-5513-A19DA521B725}"/>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79" name="Group 478">
              <a:extLst>
                <a:ext uri="{FF2B5EF4-FFF2-40B4-BE49-F238E27FC236}">
                  <a16:creationId xmlns:a16="http://schemas.microsoft.com/office/drawing/2014/main" id="{E02CEC9D-6C37-13E7-3BD7-46C2AEBB9EEC}"/>
                </a:ext>
              </a:extLst>
            </p:cNvPr>
            <p:cNvGrpSpPr>
              <a:grpSpLocks noChangeAspect="1"/>
            </p:cNvGrpSpPr>
            <p:nvPr/>
          </p:nvGrpSpPr>
          <p:grpSpPr>
            <a:xfrm>
              <a:off x="3654791" y="3439840"/>
              <a:ext cx="45367" cy="45720"/>
              <a:chOff x="2950579" y="152400"/>
              <a:chExt cx="268941" cy="268941"/>
            </a:xfrm>
          </p:grpSpPr>
          <p:cxnSp>
            <p:nvCxnSpPr>
              <p:cNvPr id="513" name="Straight Connector 512">
                <a:extLst>
                  <a:ext uri="{FF2B5EF4-FFF2-40B4-BE49-F238E27FC236}">
                    <a16:creationId xmlns:a16="http://schemas.microsoft.com/office/drawing/2014/main" id="{F17242DF-6037-120E-CFEE-41C265BCF7E0}"/>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14" name="Straight Connector 513">
                <a:extLst>
                  <a:ext uri="{FF2B5EF4-FFF2-40B4-BE49-F238E27FC236}">
                    <a16:creationId xmlns:a16="http://schemas.microsoft.com/office/drawing/2014/main" id="{C7DA0986-C799-7AFB-330E-B9164EC8611C}"/>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0" name="Group 479">
              <a:extLst>
                <a:ext uri="{FF2B5EF4-FFF2-40B4-BE49-F238E27FC236}">
                  <a16:creationId xmlns:a16="http://schemas.microsoft.com/office/drawing/2014/main" id="{64055C65-EB6A-FF26-798D-59DB4FBF2D36}"/>
                </a:ext>
              </a:extLst>
            </p:cNvPr>
            <p:cNvGrpSpPr>
              <a:grpSpLocks noChangeAspect="1"/>
            </p:cNvGrpSpPr>
            <p:nvPr/>
          </p:nvGrpSpPr>
          <p:grpSpPr>
            <a:xfrm>
              <a:off x="3635741" y="3135901"/>
              <a:ext cx="45367" cy="45720"/>
              <a:chOff x="2950579" y="152400"/>
              <a:chExt cx="268941" cy="268941"/>
            </a:xfrm>
          </p:grpSpPr>
          <p:cxnSp>
            <p:nvCxnSpPr>
              <p:cNvPr id="511" name="Straight Connector 510">
                <a:extLst>
                  <a:ext uri="{FF2B5EF4-FFF2-40B4-BE49-F238E27FC236}">
                    <a16:creationId xmlns:a16="http://schemas.microsoft.com/office/drawing/2014/main" id="{235D641E-9995-6285-33EB-7860EA425D0B}"/>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37B758A1-38E3-D1E4-DE0C-8AACDCA9C712}"/>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1" name="Group 480">
              <a:extLst>
                <a:ext uri="{FF2B5EF4-FFF2-40B4-BE49-F238E27FC236}">
                  <a16:creationId xmlns:a16="http://schemas.microsoft.com/office/drawing/2014/main" id="{C4AE4F8B-CE84-4B80-9B03-C74F130A93B1}"/>
                </a:ext>
              </a:extLst>
            </p:cNvPr>
            <p:cNvGrpSpPr>
              <a:grpSpLocks noChangeAspect="1"/>
            </p:cNvGrpSpPr>
            <p:nvPr/>
          </p:nvGrpSpPr>
          <p:grpSpPr>
            <a:xfrm>
              <a:off x="3605261" y="3135901"/>
              <a:ext cx="45367" cy="45720"/>
              <a:chOff x="2950579" y="152400"/>
              <a:chExt cx="268941" cy="268941"/>
            </a:xfrm>
          </p:grpSpPr>
          <p:cxnSp>
            <p:nvCxnSpPr>
              <p:cNvPr id="509" name="Straight Connector 508">
                <a:extLst>
                  <a:ext uri="{FF2B5EF4-FFF2-40B4-BE49-F238E27FC236}">
                    <a16:creationId xmlns:a16="http://schemas.microsoft.com/office/drawing/2014/main" id="{FB41C926-DE51-4856-FDA1-C6D5B54A5B1A}"/>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10" name="Straight Connector 509">
                <a:extLst>
                  <a:ext uri="{FF2B5EF4-FFF2-40B4-BE49-F238E27FC236}">
                    <a16:creationId xmlns:a16="http://schemas.microsoft.com/office/drawing/2014/main" id="{2D525AA7-760E-3829-E5DD-D7DDDB669A74}"/>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2" name="Group 481">
              <a:extLst>
                <a:ext uri="{FF2B5EF4-FFF2-40B4-BE49-F238E27FC236}">
                  <a16:creationId xmlns:a16="http://schemas.microsoft.com/office/drawing/2014/main" id="{E321F27B-6802-0F8E-41F9-6FF7C43CF9EE}"/>
                </a:ext>
              </a:extLst>
            </p:cNvPr>
            <p:cNvGrpSpPr>
              <a:grpSpLocks noChangeAspect="1"/>
            </p:cNvGrpSpPr>
            <p:nvPr/>
          </p:nvGrpSpPr>
          <p:grpSpPr>
            <a:xfrm>
              <a:off x="3399521" y="3135901"/>
              <a:ext cx="45367" cy="45720"/>
              <a:chOff x="2950579" y="152400"/>
              <a:chExt cx="268941" cy="268941"/>
            </a:xfrm>
          </p:grpSpPr>
          <p:cxnSp>
            <p:nvCxnSpPr>
              <p:cNvPr id="507" name="Straight Connector 506">
                <a:extLst>
                  <a:ext uri="{FF2B5EF4-FFF2-40B4-BE49-F238E27FC236}">
                    <a16:creationId xmlns:a16="http://schemas.microsoft.com/office/drawing/2014/main" id="{944771D1-4E86-A40B-9405-83C5AFA3B681}"/>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08" name="Straight Connector 507">
                <a:extLst>
                  <a:ext uri="{FF2B5EF4-FFF2-40B4-BE49-F238E27FC236}">
                    <a16:creationId xmlns:a16="http://schemas.microsoft.com/office/drawing/2014/main" id="{6F3A0CDA-D2B4-8E60-B6A3-6CD005C1F279}"/>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3" name="Group 482">
              <a:extLst>
                <a:ext uri="{FF2B5EF4-FFF2-40B4-BE49-F238E27FC236}">
                  <a16:creationId xmlns:a16="http://schemas.microsoft.com/office/drawing/2014/main" id="{B75D2DD5-CCAD-765B-CDDE-F6DA3F3F2C1A}"/>
                </a:ext>
              </a:extLst>
            </p:cNvPr>
            <p:cNvGrpSpPr>
              <a:grpSpLocks noChangeAspect="1"/>
            </p:cNvGrpSpPr>
            <p:nvPr/>
          </p:nvGrpSpPr>
          <p:grpSpPr>
            <a:xfrm>
              <a:off x="3256242" y="2965657"/>
              <a:ext cx="45367" cy="45720"/>
              <a:chOff x="2950579" y="152400"/>
              <a:chExt cx="268941" cy="268941"/>
            </a:xfrm>
          </p:grpSpPr>
          <p:cxnSp>
            <p:nvCxnSpPr>
              <p:cNvPr id="505" name="Straight Connector 504">
                <a:extLst>
                  <a:ext uri="{FF2B5EF4-FFF2-40B4-BE49-F238E27FC236}">
                    <a16:creationId xmlns:a16="http://schemas.microsoft.com/office/drawing/2014/main" id="{2B0E2A95-2276-1AC5-9213-365974F6EEB5}"/>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06" name="Straight Connector 505">
                <a:extLst>
                  <a:ext uri="{FF2B5EF4-FFF2-40B4-BE49-F238E27FC236}">
                    <a16:creationId xmlns:a16="http://schemas.microsoft.com/office/drawing/2014/main" id="{14ACA102-23FD-8E1D-0D81-FE52B5C36D17}"/>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4" name="Group 483">
              <a:extLst>
                <a:ext uri="{FF2B5EF4-FFF2-40B4-BE49-F238E27FC236}">
                  <a16:creationId xmlns:a16="http://schemas.microsoft.com/office/drawing/2014/main" id="{96B0FF71-8021-BA80-580D-554E9EACF812}"/>
                </a:ext>
              </a:extLst>
            </p:cNvPr>
            <p:cNvGrpSpPr>
              <a:grpSpLocks noChangeAspect="1"/>
            </p:cNvGrpSpPr>
            <p:nvPr/>
          </p:nvGrpSpPr>
          <p:grpSpPr>
            <a:xfrm>
              <a:off x="3020022" y="2965657"/>
              <a:ext cx="45367" cy="45720"/>
              <a:chOff x="2950579" y="152400"/>
              <a:chExt cx="268941" cy="268941"/>
            </a:xfrm>
          </p:grpSpPr>
          <p:cxnSp>
            <p:nvCxnSpPr>
              <p:cNvPr id="503" name="Straight Connector 502">
                <a:extLst>
                  <a:ext uri="{FF2B5EF4-FFF2-40B4-BE49-F238E27FC236}">
                    <a16:creationId xmlns:a16="http://schemas.microsoft.com/office/drawing/2014/main" id="{8F20C627-7A07-B86E-96BA-379FF24DE1F4}"/>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C0E4AA15-B46B-1EAF-B35E-6ACA9AB8E627}"/>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5" name="Group 484">
              <a:extLst>
                <a:ext uri="{FF2B5EF4-FFF2-40B4-BE49-F238E27FC236}">
                  <a16:creationId xmlns:a16="http://schemas.microsoft.com/office/drawing/2014/main" id="{1BF54439-53B3-A7E1-F53B-72C8A4519583}"/>
                </a:ext>
              </a:extLst>
            </p:cNvPr>
            <p:cNvGrpSpPr>
              <a:grpSpLocks noChangeAspect="1"/>
            </p:cNvGrpSpPr>
            <p:nvPr/>
          </p:nvGrpSpPr>
          <p:grpSpPr>
            <a:xfrm>
              <a:off x="2957157" y="2849179"/>
              <a:ext cx="45367" cy="45720"/>
              <a:chOff x="2950579" y="152400"/>
              <a:chExt cx="268941" cy="268941"/>
            </a:xfrm>
          </p:grpSpPr>
          <p:cxnSp>
            <p:nvCxnSpPr>
              <p:cNvPr id="501" name="Straight Connector 500">
                <a:extLst>
                  <a:ext uri="{FF2B5EF4-FFF2-40B4-BE49-F238E27FC236}">
                    <a16:creationId xmlns:a16="http://schemas.microsoft.com/office/drawing/2014/main" id="{13CEE549-12CD-52F5-655C-7EFDD46F074D}"/>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F462DD86-5232-2537-8C70-2599E7418DD0}"/>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6" name="Group 485">
              <a:extLst>
                <a:ext uri="{FF2B5EF4-FFF2-40B4-BE49-F238E27FC236}">
                  <a16:creationId xmlns:a16="http://schemas.microsoft.com/office/drawing/2014/main" id="{541E7614-F2BF-C90A-FB0C-C9DBCC425325}"/>
                </a:ext>
              </a:extLst>
            </p:cNvPr>
            <p:cNvGrpSpPr>
              <a:grpSpLocks noChangeAspect="1"/>
            </p:cNvGrpSpPr>
            <p:nvPr/>
          </p:nvGrpSpPr>
          <p:grpSpPr>
            <a:xfrm>
              <a:off x="2772372" y="2743775"/>
              <a:ext cx="45367" cy="45720"/>
              <a:chOff x="2950579" y="152400"/>
              <a:chExt cx="268941" cy="268941"/>
            </a:xfrm>
          </p:grpSpPr>
          <p:cxnSp>
            <p:nvCxnSpPr>
              <p:cNvPr id="499" name="Straight Connector 498">
                <a:extLst>
                  <a:ext uri="{FF2B5EF4-FFF2-40B4-BE49-F238E27FC236}">
                    <a16:creationId xmlns:a16="http://schemas.microsoft.com/office/drawing/2014/main" id="{074564BB-B0FE-2BC9-D02F-A120F603737D}"/>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ADA9ADBC-546F-2EC5-C949-84215750C4E4}"/>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7" name="Group 486">
              <a:extLst>
                <a:ext uri="{FF2B5EF4-FFF2-40B4-BE49-F238E27FC236}">
                  <a16:creationId xmlns:a16="http://schemas.microsoft.com/office/drawing/2014/main" id="{E57B1BAD-C293-36EC-BD7B-A1AE7EC6221E}"/>
                </a:ext>
              </a:extLst>
            </p:cNvPr>
            <p:cNvGrpSpPr>
              <a:grpSpLocks noChangeAspect="1"/>
            </p:cNvGrpSpPr>
            <p:nvPr/>
          </p:nvGrpSpPr>
          <p:grpSpPr>
            <a:xfrm>
              <a:off x="2722585" y="2643767"/>
              <a:ext cx="45367" cy="45720"/>
              <a:chOff x="2950579" y="152400"/>
              <a:chExt cx="268941" cy="268941"/>
            </a:xfrm>
          </p:grpSpPr>
          <p:cxnSp>
            <p:nvCxnSpPr>
              <p:cNvPr id="497" name="Straight Connector 496">
                <a:extLst>
                  <a:ext uri="{FF2B5EF4-FFF2-40B4-BE49-F238E27FC236}">
                    <a16:creationId xmlns:a16="http://schemas.microsoft.com/office/drawing/2014/main" id="{1DC4E129-843B-7760-A5CC-B825B7748C0D}"/>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39495C07-5F13-93B1-CD1F-EDEB61DA2C25}"/>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8" name="Group 487">
              <a:extLst>
                <a:ext uri="{FF2B5EF4-FFF2-40B4-BE49-F238E27FC236}">
                  <a16:creationId xmlns:a16="http://schemas.microsoft.com/office/drawing/2014/main" id="{F7177D19-631C-B304-C954-4926FD3F66AB}"/>
                </a:ext>
              </a:extLst>
            </p:cNvPr>
            <p:cNvGrpSpPr>
              <a:grpSpLocks noChangeAspect="1"/>
            </p:cNvGrpSpPr>
            <p:nvPr/>
          </p:nvGrpSpPr>
          <p:grpSpPr>
            <a:xfrm>
              <a:off x="2452075" y="2439932"/>
              <a:ext cx="45367" cy="45720"/>
              <a:chOff x="2950579" y="152400"/>
              <a:chExt cx="268941" cy="268941"/>
            </a:xfrm>
          </p:grpSpPr>
          <p:cxnSp>
            <p:nvCxnSpPr>
              <p:cNvPr id="495" name="Straight Connector 494">
                <a:extLst>
                  <a:ext uri="{FF2B5EF4-FFF2-40B4-BE49-F238E27FC236}">
                    <a16:creationId xmlns:a16="http://schemas.microsoft.com/office/drawing/2014/main" id="{2D5088B7-206A-0AB0-E44B-4A59C52906EE}"/>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ABAC5849-BFD3-AE77-468C-DE186FBC4DE3}"/>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89" name="Group 488">
              <a:extLst>
                <a:ext uri="{FF2B5EF4-FFF2-40B4-BE49-F238E27FC236}">
                  <a16:creationId xmlns:a16="http://schemas.microsoft.com/office/drawing/2014/main" id="{19E893DB-ADF9-F57D-7FA6-1BDF11A2A4AD}"/>
                </a:ext>
              </a:extLst>
            </p:cNvPr>
            <p:cNvGrpSpPr>
              <a:grpSpLocks noChangeAspect="1"/>
            </p:cNvGrpSpPr>
            <p:nvPr/>
          </p:nvGrpSpPr>
          <p:grpSpPr>
            <a:xfrm>
              <a:off x="2110920" y="1965587"/>
              <a:ext cx="45367" cy="45720"/>
              <a:chOff x="2950579" y="152400"/>
              <a:chExt cx="268941" cy="268941"/>
            </a:xfrm>
          </p:grpSpPr>
          <p:cxnSp>
            <p:nvCxnSpPr>
              <p:cNvPr id="493" name="Straight Connector 492">
                <a:extLst>
                  <a:ext uri="{FF2B5EF4-FFF2-40B4-BE49-F238E27FC236}">
                    <a16:creationId xmlns:a16="http://schemas.microsoft.com/office/drawing/2014/main" id="{7A8E42D8-39B1-5919-47F8-D66A0EC0670D}"/>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BB88D0AF-9E53-1504-B351-779EDE1F55CA}"/>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90" name="Group 489">
              <a:extLst>
                <a:ext uri="{FF2B5EF4-FFF2-40B4-BE49-F238E27FC236}">
                  <a16:creationId xmlns:a16="http://schemas.microsoft.com/office/drawing/2014/main" id="{792CC4B8-AE3B-A115-FE2D-EF1C44ABA368}"/>
                </a:ext>
              </a:extLst>
            </p:cNvPr>
            <p:cNvGrpSpPr>
              <a:grpSpLocks noChangeAspect="1"/>
            </p:cNvGrpSpPr>
            <p:nvPr/>
          </p:nvGrpSpPr>
          <p:grpSpPr>
            <a:xfrm>
              <a:off x="1574887" y="1701746"/>
              <a:ext cx="45367" cy="45720"/>
              <a:chOff x="2950579" y="152400"/>
              <a:chExt cx="268941" cy="268941"/>
            </a:xfrm>
          </p:grpSpPr>
          <p:cxnSp>
            <p:nvCxnSpPr>
              <p:cNvPr id="491" name="Straight Connector 490">
                <a:extLst>
                  <a:ext uri="{FF2B5EF4-FFF2-40B4-BE49-F238E27FC236}">
                    <a16:creationId xmlns:a16="http://schemas.microsoft.com/office/drawing/2014/main" id="{6D832738-C774-B609-AB30-8F0E1F024E5E}"/>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0E19C5BC-77DD-78D9-AA31-5F808F988534}"/>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grpSp>
        <p:nvGrpSpPr>
          <p:cNvPr id="657" name="Group 656">
            <a:extLst>
              <a:ext uri="{FF2B5EF4-FFF2-40B4-BE49-F238E27FC236}">
                <a16:creationId xmlns:a16="http://schemas.microsoft.com/office/drawing/2014/main" id="{8EB6C1FB-967F-E065-9534-503A23F5FB29}"/>
              </a:ext>
            </a:extLst>
          </p:cNvPr>
          <p:cNvGrpSpPr/>
          <p:nvPr/>
        </p:nvGrpSpPr>
        <p:grpSpPr>
          <a:xfrm>
            <a:off x="556658" y="1571806"/>
            <a:ext cx="4737608" cy="3244958"/>
            <a:chOff x="6327538" y="1571806"/>
            <a:chExt cx="4737608" cy="3244958"/>
          </a:xfrm>
        </p:grpSpPr>
        <p:sp>
          <p:nvSpPr>
            <p:cNvPr id="6" name="TextBox 5">
              <a:extLst>
                <a:ext uri="{FF2B5EF4-FFF2-40B4-BE49-F238E27FC236}">
                  <a16:creationId xmlns:a16="http://schemas.microsoft.com/office/drawing/2014/main" id="{9E5C464C-E08B-FE21-2490-AE31196C1D11}"/>
                </a:ext>
              </a:extLst>
            </p:cNvPr>
            <p:cNvSpPr txBox="1"/>
            <p:nvPr/>
          </p:nvSpPr>
          <p:spPr>
            <a:xfrm rot="16200000">
              <a:off x="5736062" y="2954126"/>
              <a:ext cx="1439497"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cxnSp>
          <p:nvCxnSpPr>
            <p:cNvPr id="7" name="Straight Connector 6">
              <a:extLst>
                <a:ext uri="{FF2B5EF4-FFF2-40B4-BE49-F238E27FC236}">
                  <a16:creationId xmlns:a16="http://schemas.microsoft.com/office/drawing/2014/main" id="{1DE4BFA8-DDB4-04BD-5BFF-74FC7D6B3420}"/>
                </a:ext>
              </a:extLst>
            </p:cNvPr>
            <p:cNvCxnSpPr>
              <a:cxnSpLocks/>
            </p:cNvCxnSpPr>
            <p:nvPr/>
          </p:nvCxnSpPr>
          <p:spPr>
            <a:xfrm>
              <a:off x="6867052" y="437736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1DAC968-A4D4-D35D-9837-06F52EA6A023}"/>
                </a:ext>
              </a:extLst>
            </p:cNvPr>
            <p:cNvCxnSpPr>
              <a:cxnSpLocks/>
            </p:cNvCxnSpPr>
            <p:nvPr/>
          </p:nvCxnSpPr>
          <p:spPr>
            <a:xfrm>
              <a:off x="6867052" y="2740643"/>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63126E1-B126-1FAF-2DA9-8F934FC04492}"/>
                </a:ext>
              </a:extLst>
            </p:cNvPr>
            <p:cNvCxnSpPr>
              <a:cxnSpLocks/>
            </p:cNvCxnSpPr>
            <p:nvPr/>
          </p:nvCxnSpPr>
          <p:spPr>
            <a:xfrm>
              <a:off x="6867052" y="1643691"/>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D846715-578F-67A1-63D3-A97FD1D99724}"/>
                </a:ext>
              </a:extLst>
            </p:cNvPr>
            <p:cNvCxnSpPr>
              <a:cxnSpLocks/>
            </p:cNvCxnSpPr>
            <p:nvPr/>
          </p:nvCxnSpPr>
          <p:spPr>
            <a:xfrm>
              <a:off x="6867052" y="3289611"/>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5EEEF96-7568-B21B-8C6B-554BE65D610E}"/>
                </a:ext>
              </a:extLst>
            </p:cNvPr>
            <p:cNvCxnSpPr>
              <a:cxnSpLocks/>
            </p:cNvCxnSpPr>
            <p:nvPr/>
          </p:nvCxnSpPr>
          <p:spPr>
            <a:xfrm>
              <a:off x="6867052" y="383634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48">
              <a:extLst>
                <a:ext uri="{FF2B5EF4-FFF2-40B4-BE49-F238E27FC236}">
                  <a16:creationId xmlns:a16="http://schemas.microsoft.com/office/drawing/2014/main" id="{8C3B79E7-919E-C16D-3AB0-182DBAF03C4C}"/>
                </a:ext>
              </a:extLst>
            </p:cNvPr>
            <p:cNvSpPr txBox="1"/>
            <p:nvPr/>
          </p:nvSpPr>
          <p:spPr>
            <a:xfrm>
              <a:off x="6769444" y="4302946"/>
              <a:ext cx="70532"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34" name="TextBox 49">
              <a:extLst>
                <a:ext uri="{FF2B5EF4-FFF2-40B4-BE49-F238E27FC236}">
                  <a16:creationId xmlns:a16="http://schemas.microsoft.com/office/drawing/2014/main" id="{4D29E1CF-C715-771C-B9FE-A134D580F1A5}"/>
                </a:ext>
              </a:extLst>
            </p:cNvPr>
            <p:cNvSpPr txBox="1"/>
            <p:nvPr/>
          </p:nvSpPr>
          <p:spPr>
            <a:xfrm>
              <a:off x="6698912" y="3762606"/>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35" name="TextBox 50">
              <a:extLst>
                <a:ext uri="{FF2B5EF4-FFF2-40B4-BE49-F238E27FC236}">
                  <a16:creationId xmlns:a16="http://schemas.microsoft.com/office/drawing/2014/main" id="{D31E5958-0BF8-F610-061D-D2A402CB3DA0}"/>
                </a:ext>
              </a:extLst>
            </p:cNvPr>
            <p:cNvSpPr txBox="1"/>
            <p:nvPr/>
          </p:nvSpPr>
          <p:spPr>
            <a:xfrm>
              <a:off x="6698912" y="3217523"/>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37" name="TextBox 51">
              <a:extLst>
                <a:ext uri="{FF2B5EF4-FFF2-40B4-BE49-F238E27FC236}">
                  <a16:creationId xmlns:a16="http://schemas.microsoft.com/office/drawing/2014/main" id="{98CE139F-549B-DAF8-90E7-0F641B0E2B73}"/>
                </a:ext>
              </a:extLst>
            </p:cNvPr>
            <p:cNvSpPr txBox="1"/>
            <p:nvPr/>
          </p:nvSpPr>
          <p:spPr>
            <a:xfrm>
              <a:off x="6698912" y="2669563"/>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38" name="Straight Connector 37">
              <a:extLst>
                <a:ext uri="{FF2B5EF4-FFF2-40B4-BE49-F238E27FC236}">
                  <a16:creationId xmlns:a16="http://schemas.microsoft.com/office/drawing/2014/main" id="{A848E390-8E9B-944C-C8C7-0DD7691DF7AB}"/>
                </a:ext>
              </a:extLst>
            </p:cNvPr>
            <p:cNvCxnSpPr>
              <a:cxnSpLocks/>
            </p:cNvCxnSpPr>
            <p:nvPr/>
          </p:nvCxnSpPr>
          <p:spPr>
            <a:xfrm>
              <a:off x="6867052" y="219566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54">
              <a:extLst>
                <a:ext uri="{FF2B5EF4-FFF2-40B4-BE49-F238E27FC236}">
                  <a16:creationId xmlns:a16="http://schemas.microsoft.com/office/drawing/2014/main" id="{E8D9292A-EC21-0F4B-AE57-64C3758055A3}"/>
                </a:ext>
              </a:extLst>
            </p:cNvPr>
            <p:cNvSpPr txBox="1"/>
            <p:nvPr/>
          </p:nvSpPr>
          <p:spPr>
            <a:xfrm>
              <a:off x="6698912" y="2123576"/>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40" name="TextBox 55">
              <a:extLst>
                <a:ext uri="{FF2B5EF4-FFF2-40B4-BE49-F238E27FC236}">
                  <a16:creationId xmlns:a16="http://schemas.microsoft.com/office/drawing/2014/main" id="{F918ED10-645E-8342-AEC5-0DA03ED91AB1}"/>
                </a:ext>
              </a:extLst>
            </p:cNvPr>
            <p:cNvSpPr txBox="1"/>
            <p:nvPr/>
          </p:nvSpPr>
          <p:spPr>
            <a:xfrm>
              <a:off x="6628379" y="1571806"/>
              <a:ext cx="211597"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351" name="Freeform: Shape 350">
              <a:extLst>
                <a:ext uri="{FF2B5EF4-FFF2-40B4-BE49-F238E27FC236}">
                  <a16:creationId xmlns:a16="http://schemas.microsoft.com/office/drawing/2014/main" id="{AA986C25-0E05-A0B3-819A-9A79BA176CA8}"/>
                </a:ext>
              </a:extLst>
            </p:cNvPr>
            <p:cNvSpPr/>
            <p:nvPr/>
          </p:nvSpPr>
          <p:spPr>
            <a:xfrm>
              <a:off x="6922070" y="1643691"/>
              <a:ext cx="4143076" cy="2733122"/>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54" name="TextBox 353">
              <a:extLst>
                <a:ext uri="{FF2B5EF4-FFF2-40B4-BE49-F238E27FC236}">
                  <a16:creationId xmlns:a16="http://schemas.microsoft.com/office/drawing/2014/main" id="{6F10D544-F125-8F7C-1A5F-BFFCA0EE6DDC}"/>
                </a:ext>
              </a:extLst>
            </p:cNvPr>
            <p:cNvSpPr txBox="1"/>
            <p:nvPr/>
          </p:nvSpPr>
          <p:spPr>
            <a:xfrm>
              <a:off x="7918205" y="4560219"/>
              <a:ext cx="2150343"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grpSp>
          <p:nvGrpSpPr>
            <p:cNvPr id="340" name="Group 339">
              <a:extLst>
                <a:ext uri="{FF2B5EF4-FFF2-40B4-BE49-F238E27FC236}">
                  <a16:creationId xmlns:a16="http://schemas.microsoft.com/office/drawing/2014/main" id="{17A1E0BD-F583-7FCE-C005-90C802990B52}"/>
                </a:ext>
              </a:extLst>
            </p:cNvPr>
            <p:cNvGrpSpPr/>
            <p:nvPr/>
          </p:nvGrpSpPr>
          <p:grpSpPr>
            <a:xfrm>
              <a:off x="6913533" y="1618179"/>
              <a:ext cx="3827112" cy="2392127"/>
              <a:chOff x="6913533" y="1430404"/>
              <a:chExt cx="3827112" cy="2392127"/>
            </a:xfrm>
          </p:grpSpPr>
          <p:sp>
            <p:nvSpPr>
              <p:cNvPr id="41" name="Freeform: Shape 40">
                <a:extLst>
                  <a:ext uri="{FF2B5EF4-FFF2-40B4-BE49-F238E27FC236}">
                    <a16:creationId xmlns:a16="http://schemas.microsoft.com/office/drawing/2014/main" id="{DC0402F4-EE1B-B888-5F2D-8CE3542D95FA}"/>
                  </a:ext>
                </a:extLst>
              </p:cNvPr>
              <p:cNvSpPr/>
              <p:nvPr/>
            </p:nvSpPr>
            <p:spPr>
              <a:xfrm>
                <a:off x="6928757" y="1450521"/>
                <a:ext cx="3774622" cy="2348593"/>
              </a:xfrm>
              <a:custGeom>
                <a:avLst/>
                <a:gdLst>
                  <a:gd name="csX0" fmla="*/ 3774622 w 3774622"/>
                  <a:gd name="csY0" fmla="*/ 2348593 h 2348593"/>
                  <a:gd name="csX1" fmla="*/ 3374572 w 3774622"/>
                  <a:gd name="csY1" fmla="*/ 2348593 h 2348593"/>
                  <a:gd name="csX2" fmla="*/ 3374572 w 3774622"/>
                  <a:gd name="csY2" fmla="*/ 2220686 h 2348593"/>
                  <a:gd name="csX3" fmla="*/ 3363686 w 3774622"/>
                  <a:gd name="csY3" fmla="*/ 2220686 h 2348593"/>
                  <a:gd name="csX4" fmla="*/ 3363686 w 3774622"/>
                  <a:gd name="csY4" fmla="*/ 2098222 h 2348593"/>
                  <a:gd name="csX5" fmla="*/ 3358243 w 3774622"/>
                  <a:gd name="csY5" fmla="*/ 2098222 h 2348593"/>
                  <a:gd name="csX6" fmla="*/ 3358243 w 3774622"/>
                  <a:gd name="csY6" fmla="*/ 1967593 h 2348593"/>
                  <a:gd name="csX7" fmla="*/ 3064329 w 3774622"/>
                  <a:gd name="csY7" fmla="*/ 1967593 h 2348593"/>
                  <a:gd name="csX8" fmla="*/ 3064329 w 3774622"/>
                  <a:gd name="csY8" fmla="*/ 1858736 h 2348593"/>
                  <a:gd name="csX9" fmla="*/ 2903764 w 3774622"/>
                  <a:gd name="csY9" fmla="*/ 1858736 h 2348593"/>
                  <a:gd name="csX10" fmla="*/ 2903764 w 3774622"/>
                  <a:gd name="csY10" fmla="*/ 1777093 h 2348593"/>
                  <a:gd name="csX11" fmla="*/ 2667000 w 3774622"/>
                  <a:gd name="csY11" fmla="*/ 1777093 h 2348593"/>
                  <a:gd name="csX12" fmla="*/ 2667000 w 3774622"/>
                  <a:gd name="csY12" fmla="*/ 1679122 h 2348593"/>
                  <a:gd name="csX13" fmla="*/ 2645229 w 3774622"/>
                  <a:gd name="csY13" fmla="*/ 1679122 h 2348593"/>
                  <a:gd name="csX14" fmla="*/ 2645229 w 3774622"/>
                  <a:gd name="csY14" fmla="*/ 1597479 h 2348593"/>
                  <a:gd name="csX15" fmla="*/ 2049236 w 3774622"/>
                  <a:gd name="csY15" fmla="*/ 1597479 h 2348593"/>
                  <a:gd name="csX16" fmla="*/ 2049236 w 3774622"/>
                  <a:gd name="csY16" fmla="*/ 1553936 h 2348593"/>
                  <a:gd name="csX17" fmla="*/ 1839686 w 3774622"/>
                  <a:gd name="csY17" fmla="*/ 1553936 h 2348593"/>
                  <a:gd name="csX18" fmla="*/ 1839686 w 3774622"/>
                  <a:gd name="csY18" fmla="*/ 1513115 h 2348593"/>
                  <a:gd name="csX19" fmla="*/ 1782536 w 3774622"/>
                  <a:gd name="csY19" fmla="*/ 1513115 h 2348593"/>
                  <a:gd name="csX20" fmla="*/ 1782536 w 3774622"/>
                  <a:gd name="csY20" fmla="*/ 1477736 h 2348593"/>
                  <a:gd name="csX21" fmla="*/ 1763486 w 3774622"/>
                  <a:gd name="csY21" fmla="*/ 1477736 h 2348593"/>
                  <a:gd name="csX22" fmla="*/ 1763486 w 3774622"/>
                  <a:gd name="csY22" fmla="*/ 1458686 h 2348593"/>
                  <a:gd name="csX23" fmla="*/ 1763486 w 3774622"/>
                  <a:gd name="csY23" fmla="*/ 1458686 h 2348593"/>
                  <a:gd name="csX24" fmla="*/ 1755322 w 3774622"/>
                  <a:gd name="csY24" fmla="*/ 1458686 h 2348593"/>
                  <a:gd name="csX25" fmla="*/ 1755322 w 3774622"/>
                  <a:gd name="csY25" fmla="*/ 1436915 h 2348593"/>
                  <a:gd name="csX26" fmla="*/ 1749879 w 3774622"/>
                  <a:gd name="csY26" fmla="*/ 1431472 h 2348593"/>
                  <a:gd name="csX27" fmla="*/ 1749879 w 3774622"/>
                  <a:gd name="csY27" fmla="*/ 1409700 h 2348593"/>
                  <a:gd name="csX28" fmla="*/ 1744437 w 3774622"/>
                  <a:gd name="csY28" fmla="*/ 1404258 h 2348593"/>
                  <a:gd name="csX29" fmla="*/ 1744437 w 3774622"/>
                  <a:gd name="csY29" fmla="*/ 1377043 h 2348593"/>
                  <a:gd name="csX30" fmla="*/ 1518557 w 3774622"/>
                  <a:gd name="csY30" fmla="*/ 1377043 h 2348593"/>
                  <a:gd name="csX31" fmla="*/ 1518557 w 3774622"/>
                  <a:gd name="csY31" fmla="*/ 1341665 h 2348593"/>
                  <a:gd name="csX32" fmla="*/ 1469572 w 3774622"/>
                  <a:gd name="csY32" fmla="*/ 1341665 h 2348593"/>
                  <a:gd name="csX33" fmla="*/ 1469572 w 3774622"/>
                  <a:gd name="csY33" fmla="*/ 1317172 h 2348593"/>
                  <a:gd name="csX34" fmla="*/ 1466850 w 3774622"/>
                  <a:gd name="csY34" fmla="*/ 1314450 h 2348593"/>
                  <a:gd name="csX35" fmla="*/ 1466850 w 3774622"/>
                  <a:gd name="csY35" fmla="*/ 1251858 h 2348593"/>
                  <a:gd name="csX36" fmla="*/ 1464128 w 3774622"/>
                  <a:gd name="csY36" fmla="*/ 1249136 h 2348593"/>
                  <a:gd name="csX37" fmla="*/ 1464128 w 3774622"/>
                  <a:gd name="csY37" fmla="*/ 1159329 h 2348593"/>
                  <a:gd name="csX38" fmla="*/ 1357993 w 3774622"/>
                  <a:gd name="csY38" fmla="*/ 1159329 h 2348593"/>
                  <a:gd name="csX39" fmla="*/ 1357993 w 3774622"/>
                  <a:gd name="csY39" fmla="*/ 1132115 h 2348593"/>
                  <a:gd name="csX40" fmla="*/ 1281793 w 3774622"/>
                  <a:gd name="csY40" fmla="*/ 1132115 h 2348593"/>
                  <a:gd name="csX41" fmla="*/ 1281793 w 3774622"/>
                  <a:gd name="csY41" fmla="*/ 1110343 h 2348593"/>
                  <a:gd name="csX42" fmla="*/ 1202872 w 3774622"/>
                  <a:gd name="csY42" fmla="*/ 1110343 h 2348593"/>
                  <a:gd name="csX43" fmla="*/ 1202872 w 3774622"/>
                  <a:gd name="csY43" fmla="*/ 1094015 h 2348593"/>
                  <a:gd name="csX44" fmla="*/ 1200150 w 3774622"/>
                  <a:gd name="csY44" fmla="*/ 1094015 h 2348593"/>
                  <a:gd name="csX45" fmla="*/ 1200150 w 3774622"/>
                  <a:gd name="csY45" fmla="*/ 1074965 h 2348593"/>
                  <a:gd name="csX46" fmla="*/ 1189264 w 3774622"/>
                  <a:gd name="csY46" fmla="*/ 1074965 h 2348593"/>
                  <a:gd name="csX47" fmla="*/ 1189264 w 3774622"/>
                  <a:gd name="csY47" fmla="*/ 1050472 h 2348593"/>
                  <a:gd name="csX48" fmla="*/ 1186542 w 3774622"/>
                  <a:gd name="csY48" fmla="*/ 1047750 h 2348593"/>
                  <a:gd name="csX49" fmla="*/ 1186542 w 3774622"/>
                  <a:gd name="csY49" fmla="*/ 993322 h 2348593"/>
                  <a:gd name="csX50" fmla="*/ 1175657 w 3774622"/>
                  <a:gd name="csY50" fmla="*/ 993322 h 2348593"/>
                  <a:gd name="csX51" fmla="*/ 1175657 w 3774622"/>
                  <a:gd name="csY51" fmla="*/ 974272 h 2348593"/>
                  <a:gd name="csX52" fmla="*/ 1164772 w 3774622"/>
                  <a:gd name="csY52" fmla="*/ 974272 h 2348593"/>
                  <a:gd name="csX53" fmla="*/ 1164772 w 3774622"/>
                  <a:gd name="csY53" fmla="*/ 919843 h 2348593"/>
                  <a:gd name="csX54" fmla="*/ 1153886 w 3774622"/>
                  <a:gd name="csY54" fmla="*/ 919843 h 2348593"/>
                  <a:gd name="csX55" fmla="*/ 1153886 w 3774622"/>
                  <a:gd name="csY55" fmla="*/ 865415 h 2348593"/>
                  <a:gd name="csX56" fmla="*/ 982436 w 3774622"/>
                  <a:gd name="csY56" fmla="*/ 865415 h 2348593"/>
                  <a:gd name="csX57" fmla="*/ 982436 w 3774622"/>
                  <a:gd name="csY57" fmla="*/ 840922 h 2348593"/>
                  <a:gd name="csX58" fmla="*/ 917122 w 3774622"/>
                  <a:gd name="csY58" fmla="*/ 840922 h 2348593"/>
                  <a:gd name="csX59" fmla="*/ 917122 w 3774622"/>
                  <a:gd name="csY59" fmla="*/ 794658 h 2348593"/>
                  <a:gd name="csX60" fmla="*/ 898072 w 3774622"/>
                  <a:gd name="csY60" fmla="*/ 794658 h 2348593"/>
                  <a:gd name="csX61" fmla="*/ 898072 w 3774622"/>
                  <a:gd name="csY61" fmla="*/ 737508 h 2348593"/>
                  <a:gd name="csX62" fmla="*/ 895350 w 3774622"/>
                  <a:gd name="csY62" fmla="*/ 737508 h 2348593"/>
                  <a:gd name="csX63" fmla="*/ 895350 w 3774622"/>
                  <a:gd name="csY63" fmla="*/ 723900 h 2348593"/>
                  <a:gd name="csX64" fmla="*/ 887186 w 3774622"/>
                  <a:gd name="csY64" fmla="*/ 723900 h 2348593"/>
                  <a:gd name="csX65" fmla="*/ 887186 w 3774622"/>
                  <a:gd name="csY65" fmla="*/ 653143 h 2348593"/>
                  <a:gd name="csX66" fmla="*/ 865414 w 3774622"/>
                  <a:gd name="csY66" fmla="*/ 653143 h 2348593"/>
                  <a:gd name="csX67" fmla="*/ 865414 w 3774622"/>
                  <a:gd name="csY67" fmla="*/ 555172 h 2348593"/>
                  <a:gd name="csX68" fmla="*/ 846364 w 3774622"/>
                  <a:gd name="csY68" fmla="*/ 555172 h 2348593"/>
                  <a:gd name="csX69" fmla="*/ 846364 w 3774622"/>
                  <a:gd name="csY69" fmla="*/ 533400 h 2348593"/>
                  <a:gd name="csX70" fmla="*/ 846364 w 3774622"/>
                  <a:gd name="csY70" fmla="*/ 530679 h 2348593"/>
                  <a:gd name="csX71" fmla="*/ 846364 w 3774622"/>
                  <a:gd name="csY71" fmla="*/ 514350 h 2348593"/>
                  <a:gd name="csX72" fmla="*/ 819150 w 3774622"/>
                  <a:gd name="csY72" fmla="*/ 514350 h 2348593"/>
                  <a:gd name="csX73" fmla="*/ 819150 w 3774622"/>
                  <a:gd name="csY73" fmla="*/ 495300 h 2348593"/>
                  <a:gd name="csX74" fmla="*/ 810986 w 3774622"/>
                  <a:gd name="csY74" fmla="*/ 495300 h 2348593"/>
                  <a:gd name="csX75" fmla="*/ 810986 w 3774622"/>
                  <a:gd name="csY75" fmla="*/ 473529 h 2348593"/>
                  <a:gd name="csX76" fmla="*/ 636814 w 3774622"/>
                  <a:gd name="csY76" fmla="*/ 473529 h 2348593"/>
                  <a:gd name="csX77" fmla="*/ 636814 w 3774622"/>
                  <a:gd name="csY77" fmla="*/ 421822 h 2348593"/>
                  <a:gd name="csX78" fmla="*/ 623207 w 3774622"/>
                  <a:gd name="csY78" fmla="*/ 421822 h 2348593"/>
                  <a:gd name="csX79" fmla="*/ 623207 w 3774622"/>
                  <a:gd name="csY79" fmla="*/ 394608 h 2348593"/>
                  <a:gd name="csX80" fmla="*/ 620486 w 3774622"/>
                  <a:gd name="csY80" fmla="*/ 394608 h 2348593"/>
                  <a:gd name="csX81" fmla="*/ 620486 w 3774622"/>
                  <a:gd name="csY81" fmla="*/ 370115 h 2348593"/>
                  <a:gd name="csX82" fmla="*/ 593272 w 3774622"/>
                  <a:gd name="csY82" fmla="*/ 370115 h 2348593"/>
                  <a:gd name="csX83" fmla="*/ 593272 w 3774622"/>
                  <a:gd name="csY83" fmla="*/ 348343 h 2348593"/>
                  <a:gd name="csX84" fmla="*/ 587829 w 3774622"/>
                  <a:gd name="csY84" fmla="*/ 348343 h 2348593"/>
                  <a:gd name="csX85" fmla="*/ 587829 w 3774622"/>
                  <a:gd name="csY85" fmla="*/ 329293 h 2348593"/>
                  <a:gd name="csX86" fmla="*/ 585107 w 3774622"/>
                  <a:gd name="csY86" fmla="*/ 329293 h 2348593"/>
                  <a:gd name="csX87" fmla="*/ 585107 w 3774622"/>
                  <a:gd name="csY87" fmla="*/ 266700 h 2348593"/>
                  <a:gd name="csX88" fmla="*/ 574222 w 3774622"/>
                  <a:gd name="csY88" fmla="*/ 266700 h 2348593"/>
                  <a:gd name="csX89" fmla="*/ 574222 w 3774622"/>
                  <a:gd name="csY89" fmla="*/ 239486 h 2348593"/>
                  <a:gd name="csX90" fmla="*/ 541564 w 3774622"/>
                  <a:gd name="csY90" fmla="*/ 239486 h 2348593"/>
                  <a:gd name="csX91" fmla="*/ 541564 w 3774622"/>
                  <a:gd name="csY91" fmla="*/ 212272 h 2348593"/>
                  <a:gd name="csX92" fmla="*/ 536122 w 3774622"/>
                  <a:gd name="csY92" fmla="*/ 212272 h 2348593"/>
                  <a:gd name="csX93" fmla="*/ 536122 w 3774622"/>
                  <a:gd name="csY93" fmla="*/ 193222 h 2348593"/>
                  <a:gd name="csX94" fmla="*/ 459922 w 3774622"/>
                  <a:gd name="csY94" fmla="*/ 193222 h 2348593"/>
                  <a:gd name="csX95" fmla="*/ 459922 w 3774622"/>
                  <a:gd name="csY95" fmla="*/ 171450 h 2348593"/>
                  <a:gd name="csX96" fmla="*/ 446314 w 3774622"/>
                  <a:gd name="csY96" fmla="*/ 171450 h 2348593"/>
                  <a:gd name="csX97" fmla="*/ 446314 w 3774622"/>
                  <a:gd name="csY97" fmla="*/ 152400 h 2348593"/>
                  <a:gd name="csX98" fmla="*/ 321129 w 3774622"/>
                  <a:gd name="csY98" fmla="*/ 152400 h 2348593"/>
                  <a:gd name="csX99" fmla="*/ 321129 w 3774622"/>
                  <a:gd name="csY99" fmla="*/ 97972 h 2348593"/>
                  <a:gd name="csX100" fmla="*/ 272143 w 3774622"/>
                  <a:gd name="csY100" fmla="*/ 97972 h 2348593"/>
                  <a:gd name="csX101" fmla="*/ 272143 w 3774622"/>
                  <a:gd name="csY101" fmla="*/ 68036 h 2348593"/>
                  <a:gd name="csX102" fmla="*/ 242207 w 3774622"/>
                  <a:gd name="csY102" fmla="*/ 68036 h 2348593"/>
                  <a:gd name="csX103" fmla="*/ 242207 w 3774622"/>
                  <a:gd name="csY103" fmla="*/ 40822 h 2348593"/>
                  <a:gd name="csX104" fmla="*/ 201386 w 3774622"/>
                  <a:gd name="csY104" fmla="*/ 40822 h 2348593"/>
                  <a:gd name="csX105" fmla="*/ 201386 w 3774622"/>
                  <a:gd name="csY105" fmla="*/ 21772 h 2348593"/>
                  <a:gd name="csX106" fmla="*/ 70757 w 3774622"/>
                  <a:gd name="csY106" fmla="*/ 21772 h 2348593"/>
                  <a:gd name="csX107" fmla="*/ 70757 w 3774622"/>
                  <a:gd name="csY107" fmla="*/ 0 h 2348593"/>
                  <a:gd name="csX108" fmla="*/ 0 w 3774622"/>
                  <a:gd name="csY108" fmla="*/ 0 h 23485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Lst>
                <a:rect l="l" t="t" r="r" b="b"/>
                <a:pathLst>
                  <a:path w="3774622" h="2348593">
                    <a:moveTo>
                      <a:pt x="3774622" y="2348593"/>
                    </a:moveTo>
                    <a:lnTo>
                      <a:pt x="3374572" y="2348593"/>
                    </a:lnTo>
                    <a:lnTo>
                      <a:pt x="3374572" y="2220686"/>
                    </a:lnTo>
                    <a:lnTo>
                      <a:pt x="3363686" y="2220686"/>
                    </a:lnTo>
                    <a:lnTo>
                      <a:pt x="3363686" y="2098222"/>
                    </a:lnTo>
                    <a:lnTo>
                      <a:pt x="3358243" y="2098222"/>
                    </a:lnTo>
                    <a:lnTo>
                      <a:pt x="3358243" y="1967593"/>
                    </a:lnTo>
                    <a:lnTo>
                      <a:pt x="3064329" y="1967593"/>
                    </a:lnTo>
                    <a:lnTo>
                      <a:pt x="3064329" y="1858736"/>
                    </a:lnTo>
                    <a:lnTo>
                      <a:pt x="2903764" y="1858736"/>
                    </a:lnTo>
                    <a:lnTo>
                      <a:pt x="2903764" y="1777093"/>
                    </a:lnTo>
                    <a:lnTo>
                      <a:pt x="2667000" y="1777093"/>
                    </a:lnTo>
                    <a:lnTo>
                      <a:pt x="2667000" y="1679122"/>
                    </a:lnTo>
                    <a:lnTo>
                      <a:pt x="2645229" y="1679122"/>
                    </a:lnTo>
                    <a:lnTo>
                      <a:pt x="2645229" y="1597479"/>
                    </a:lnTo>
                    <a:lnTo>
                      <a:pt x="2049236" y="1597479"/>
                    </a:lnTo>
                    <a:lnTo>
                      <a:pt x="2049236" y="1553936"/>
                    </a:lnTo>
                    <a:lnTo>
                      <a:pt x="1839686" y="1553936"/>
                    </a:lnTo>
                    <a:lnTo>
                      <a:pt x="1839686" y="1513115"/>
                    </a:lnTo>
                    <a:lnTo>
                      <a:pt x="1782536" y="1513115"/>
                    </a:lnTo>
                    <a:lnTo>
                      <a:pt x="1782536" y="1477736"/>
                    </a:lnTo>
                    <a:lnTo>
                      <a:pt x="1763486" y="1477736"/>
                    </a:lnTo>
                    <a:lnTo>
                      <a:pt x="1763486" y="1458686"/>
                    </a:lnTo>
                    <a:lnTo>
                      <a:pt x="1763486" y="1458686"/>
                    </a:lnTo>
                    <a:lnTo>
                      <a:pt x="1755322" y="1458686"/>
                    </a:lnTo>
                    <a:lnTo>
                      <a:pt x="1755322" y="1436915"/>
                    </a:lnTo>
                    <a:lnTo>
                      <a:pt x="1749879" y="1431472"/>
                    </a:lnTo>
                    <a:lnTo>
                      <a:pt x="1749879" y="1409700"/>
                    </a:lnTo>
                    <a:lnTo>
                      <a:pt x="1744437" y="1404258"/>
                    </a:lnTo>
                    <a:lnTo>
                      <a:pt x="1744437" y="1377043"/>
                    </a:lnTo>
                    <a:lnTo>
                      <a:pt x="1518557" y="1377043"/>
                    </a:lnTo>
                    <a:lnTo>
                      <a:pt x="1518557" y="1341665"/>
                    </a:lnTo>
                    <a:lnTo>
                      <a:pt x="1469572" y="1341665"/>
                    </a:lnTo>
                    <a:lnTo>
                      <a:pt x="1469572" y="1317172"/>
                    </a:lnTo>
                    <a:lnTo>
                      <a:pt x="1466850" y="1314450"/>
                    </a:lnTo>
                    <a:lnTo>
                      <a:pt x="1466850" y="1251858"/>
                    </a:lnTo>
                    <a:lnTo>
                      <a:pt x="1464128" y="1249136"/>
                    </a:lnTo>
                    <a:lnTo>
                      <a:pt x="1464128" y="1159329"/>
                    </a:lnTo>
                    <a:lnTo>
                      <a:pt x="1357993" y="1159329"/>
                    </a:lnTo>
                    <a:lnTo>
                      <a:pt x="1357993" y="1132115"/>
                    </a:lnTo>
                    <a:lnTo>
                      <a:pt x="1281793" y="1132115"/>
                    </a:lnTo>
                    <a:lnTo>
                      <a:pt x="1281793" y="1110343"/>
                    </a:lnTo>
                    <a:lnTo>
                      <a:pt x="1202872" y="1110343"/>
                    </a:lnTo>
                    <a:lnTo>
                      <a:pt x="1202872" y="1094015"/>
                    </a:lnTo>
                    <a:lnTo>
                      <a:pt x="1200150" y="1094015"/>
                    </a:lnTo>
                    <a:lnTo>
                      <a:pt x="1200150" y="1074965"/>
                    </a:lnTo>
                    <a:lnTo>
                      <a:pt x="1189264" y="1074965"/>
                    </a:lnTo>
                    <a:lnTo>
                      <a:pt x="1189264" y="1050472"/>
                    </a:lnTo>
                    <a:lnTo>
                      <a:pt x="1186542" y="1047750"/>
                    </a:lnTo>
                    <a:lnTo>
                      <a:pt x="1186542" y="993322"/>
                    </a:lnTo>
                    <a:lnTo>
                      <a:pt x="1175657" y="993322"/>
                    </a:lnTo>
                    <a:lnTo>
                      <a:pt x="1175657" y="974272"/>
                    </a:lnTo>
                    <a:lnTo>
                      <a:pt x="1164772" y="974272"/>
                    </a:lnTo>
                    <a:lnTo>
                      <a:pt x="1164772" y="919843"/>
                    </a:lnTo>
                    <a:lnTo>
                      <a:pt x="1153886" y="919843"/>
                    </a:lnTo>
                    <a:lnTo>
                      <a:pt x="1153886" y="865415"/>
                    </a:lnTo>
                    <a:lnTo>
                      <a:pt x="982436" y="865415"/>
                    </a:lnTo>
                    <a:lnTo>
                      <a:pt x="982436" y="840922"/>
                    </a:lnTo>
                    <a:lnTo>
                      <a:pt x="917122" y="840922"/>
                    </a:lnTo>
                    <a:lnTo>
                      <a:pt x="917122" y="794658"/>
                    </a:lnTo>
                    <a:lnTo>
                      <a:pt x="898072" y="794658"/>
                    </a:lnTo>
                    <a:lnTo>
                      <a:pt x="898072" y="737508"/>
                    </a:lnTo>
                    <a:lnTo>
                      <a:pt x="895350" y="737508"/>
                    </a:lnTo>
                    <a:lnTo>
                      <a:pt x="895350" y="723900"/>
                    </a:lnTo>
                    <a:lnTo>
                      <a:pt x="887186" y="723900"/>
                    </a:lnTo>
                    <a:lnTo>
                      <a:pt x="887186" y="653143"/>
                    </a:lnTo>
                    <a:lnTo>
                      <a:pt x="865414" y="653143"/>
                    </a:lnTo>
                    <a:lnTo>
                      <a:pt x="865414" y="555172"/>
                    </a:lnTo>
                    <a:lnTo>
                      <a:pt x="846364" y="555172"/>
                    </a:lnTo>
                    <a:lnTo>
                      <a:pt x="846364" y="533400"/>
                    </a:lnTo>
                    <a:lnTo>
                      <a:pt x="846364" y="530679"/>
                    </a:lnTo>
                    <a:lnTo>
                      <a:pt x="846364" y="514350"/>
                    </a:lnTo>
                    <a:lnTo>
                      <a:pt x="819150" y="514350"/>
                    </a:lnTo>
                    <a:lnTo>
                      <a:pt x="819150" y="495300"/>
                    </a:lnTo>
                    <a:lnTo>
                      <a:pt x="810986" y="495300"/>
                    </a:lnTo>
                    <a:lnTo>
                      <a:pt x="810986" y="473529"/>
                    </a:lnTo>
                    <a:lnTo>
                      <a:pt x="636814" y="473529"/>
                    </a:lnTo>
                    <a:lnTo>
                      <a:pt x="636814" y="421822"/>
                    </a:lnTo>
                    <a:lnTo>
                      <a:pt x="623207" y="421822"/>
                    </a:lnTo>
                    <a:lnTo>
                      <a:pt x="623207" y="394608"/>
                    </a:lnTo>
                    <a:lnTo>
                      <a:pt x="620486" y="394608"/>
                    </a:lnTo>
                    <a:lnTo>
                      <a:pt x="620486" y="370115"/>
                    </a:lnTo>
                    <a:lnTo>
                      <a:pt x="593272" y="370115"/>
                    </a:lnTo>
                    <a:lnTo>
                      <a:pt x="593272" y="348343"/>
                    </a:lnTo>
                    <a:lnTo>
                      <a:pt x="587829" y="348343"/>
                    </a:lnTo>
                    <a:lnTo>
                      <a:pt x="587829" y="329293"/>
                    </a:lnTo>
                    <a:lnTo>
                      <a:pt x="585107" y="329293"/>
                    </a:lnTo>
                    <a:lnTo>
                      <a:pt x="585107" y="266700"/>
                    </a:lnTo>
                    <a:lnTo>
                      <a:pt x="574222" y="266700"/>
                    </a:lnTo>
                    <a:lnTo>
                      <a:pt x="574222" y="239486"/>
                    </a:lnTo>
                    <a:lnTo>
                      <a:pt x="541564" y="239486"/>
                    </a:lnTo>
                    <a:lnTo>
                      <a:pt x="541564" y="212272"/>
                    </a:lnTo>
                    <a:lnTo>
                      <a:pt x="536122" y="212272"/>
                    </a:lnTo>
                    <a:lnTo>
                      <a:pt x="536122" y="193222"/>
                    </a:lnTo>
                    <a:lnTo>
                      <a:pt x="459922" y="193222"/>
                    </a:lnTo>
                    <a:lnTo>
                      <a:pt x="459922" y="171450"/>
                    </a:lnTo>
                    <a:lnTo>
                      <a:pt x="446314" y="171450"/>
                    </a:lnTo>
                    <a:lnTo>
                      <a:pt x="446314" y="152400"/>
                    </a:lnTo>
                    <a:lnTo>
                      <a:pt x="321129" y="152400"/>
                    </a:lnTo>
                    <a:lnTo>
                      <a:pt x="321129" y="97972"/>
                    </a:lnTo>
                    <a:lnTo>
                      <a:pt x="272143" y="97972"/>
                    </a:lnTo>
                    <a:lnTo>
                      <a:pt x="272143" y="68036"/>
                    </a:lnTo>
                    <a:lnTo>
                      <a:pt x="242207" y="68036"/>
                    </a:lnTo>
                    <a:lnTo>
                      <a:pt x="242207" y="40822"/>
                    </a:lnTo>
                    <a:lnTo>
                      <a:pt x="201386" y="40822"/>
                    </a:lnTo>
                    <a:lnTo>
                      <a:pt x="201386" y="21772"/>
                    </a:lnTo>
                    <a:lnTo>
                      <a:pt x="70757" y="21772"/>
                    </a:lnTo>
                    <a:lnTo>
                      <a:pt x="70757" y="0"/>
                    </a:lnTo>
                    <a:lnTo>
                      <a:pt x="0" y="0"/>
                    </a:lnTo>
                  </a:path>
                </a:pathLst>
              </a:custGeom>
              <a:noFill/>
              <a:ln w="12700">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43" name="Group 42">
                <a:extLst>
                  <a:ext uri="{FF2B5EF4-FFF2-40B4-BE49-F238E27FC236}">
                    <a16:creationId xmlns:a16="http://schemas.microsoft.com/office/drawing/2014/main" id="{2973AD82-A2C4-DCFC-3E4F-C14A06BE78E3}"/>
                  </a:ext>
                </a:extLst>
              </p:cNvPr>
              <p:cNvGrpSpPr>
                <a:grpSpLocks noChangeAspect="1"/>
              </p:cNvGrpSpPr>
              <p:nvPr/>
            </p:nvGrpSpPr>
            <p:grpSpPr>
              <a:xfrm>
                <a:off x="10694925" y="3776455"/>
                <a:ext cx="45720" cy="46076"/>
                <a:chOff x="2950579" y="152400"/>
                <a:chExt cx="268941" cy="268941"/>
              </a:xfrm>
            </p:grpSpPr>
            <p:cxnSp>
              <p:nvCxnSpPr>
                <p:cNvPr id="44" name="Straight Connector 43">
                  <a:extLst>
                    <a:ext uri="{FF2B5EF4-FFF2-40B4-BE49-F238E27FC236}">
                      <a16:creationId xmlns:a16="http://schemas.microsoft.com/office/drawing/2014/main" id="{27CE3498-2226-028F-4B8A-97A9C887A4C6}"/>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D862C60-C7C1-BF89-4E41-E43F7C2C93DB}"/>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49" name="Group 448">
                <a:extLst>
                  <a:ext uri="{FF2B5EF4-FFF2-40B4-BE49-F238E27FC236}">
                    <a16:creationId xmlns:a16="http://schemas.microsoft.com/office/drawing/2014/main" id="{552A12E0-810A-6029-EA97-8A39990E419B}"/>
                  </a:ext>
                </a:extLst>
              </p:cNvPr>
              <p:cNvGrpSpPr>
                <a:grpSpLocks noChangeAspect="1"/>
              </p:cNvGrpSpPr>
              <p:nvPr/>
            </p:nvGrpSpPr>
            <p:grpSpPr>
              <a:xfrm>
                <a:off x="10671966" y="3776455"/>
                <a:ext cx="45720" cy="46076"/>
                <a:chOff x="2950579" y="152400"/>
                <a:chExt cx="268941" cy="268941"/>
              </a:xfrm>
            </p:grpSpPr>
            <p:cxnSp>
              <p:nvCxnSpPr>
                <p:cNvPr id="450" name="Straight Connector 449">
                  <a:extLst>
                    <a:ext uri="{FF2B5EF4-FFF2-40B4-BE49-F238E27FC236}">
                      <a16:creationId xmlns:a16="http://schemas.microsoft.com/office/drawing/2014/main" id="{60559D79-57E1-D922-CAFE-3E06A86804D1}"/>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13B3E4D5-0011-42AB-3938-CFF5127659AE}"/>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52" name="Group 451">
                <a:extLst>
                  <a:ext uri="{FF2B5EF4-FFF2-40B4-BE49-F238E27FC236}">
                    <a16:creationId xmlns:a16="http://schemas.microsoft.com/office/drawing/2014/main" id="{FC8E6DB6-9B46-0D4D-6329-879EA315752F}"/>
                  </a:ext>
                </a:extLst>
              </p:cNvPr>
              <p:cNvGrpSpPr>
                <a:grpSpLocks noChangeAspect="1"/>
              </p:cNvGrpSpPr>
              <p:nvPr/>
            </p:nvGrpSpPr>
            <p:grpSpPr>
              <a:xfrm>
                <a:off x="10515756" y="3776455"/>
                <a:ext cx="45720" cy="46076"/>
                <a:chOff x="2950579" y="152400"/>
                <a:chExt cx="268941" cy="268941"/>
              </a:xfrm>
            </p:grpSpPr>
            <p:cxnSp>
              <p:nvCxnSpPr>
                <p:cNvPr id="453" name="Straight Connector 452">
                  <a:extLst>
                    <a:ext uri="{FF2B5EF4-FFF2-40B4-BE49-F238E27FC236}">
                      <a16:creationId xmlns:a16="http://schemas.microsoft.com/office/drawing/2014/main" id="{878D7D92-1782-C6D6-BC95-E0AFA735DA52}"/>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65DF7CE3-B35C-1F9C-E7B0-2E4CD7C29D43}"/>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55" name="Group 454">
                <a:extLst>
                  <a:ext uri="{FF2B5EF4-FFF2-40B4-BE49-F238E27FC236}">
                    <a16:creationId xmlns:a16="http://schemas.microsoft.com/office/drawing/2014/main" id="{6CFBB1B7-0C98-707E-BE86-53D0964A299C}"/>
                  </a:ext>
                </a:extLst>
              </p:cNvPr>
              <p:cNvGrpSpPr>
                <a:grpSpLocks noChangeAspect="1"/>
              </p:cNvGrpSpPr>
              <p:nvPr/>
            </p:nvGrpSpPr>
            <p:grpSpPr>
              <a:xfrm>
                <a:off x="10193811" y="3394747"/>
                <a:ext cx="45720" cy="46076"/>
                <a:chOff x="2950579" y="152400"/>
                <a:chExt cx="268941" cy="268941"/>
              </a:xfrm>
            </p:grpSpPr>
            <p:cxnSp>
              <p:nvCxnSpPr>
                <p:cNvPr id="456" name="Straight Connector 455">
                  <a:extLst>
                    <a:ext uri="{FF2B5EF4-FFF2-40B4-BE49-F238E27FC236}">
                      <a16:creationId xmlns:a16="http://schemas.microsoft.com/office/drawing/2014/main" id="{5F595603-1EFF-46E9-9492-FFD8BFA7ACB7}"/>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9D1F5DF4-97E8-5F19-E5F8-A79CFE5F7378}"/>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58" name="Group 457">
                <a:extLst>
                  <a:ext uri="{FF2B5EF4-FFF2-40B4-BE49-F238E27FC236}">
                    <a16:creationId xmlns:a16="http://schemas.microsoft.com/office/drawing/2014/main" id="{A56EB58F-A4F8-F116-B6EA-C49232946C9A}"/>
                  </a:ext>
                </a:extLst>
              </p:cNvPr>
              <p:cNvGrpSpPr>
                <a:grpSpLocks noChangeAspect="1"/>
              </p:cNvGrpSpPr>
              <p:nvPr/>
            </p:nvGrpSpPr>
            <p:grpSpPr>
              <a:xfrm>
                <a:off x="9946961" y="3286162"/>
                <a:ext cx="45720" cy="46076"/>
                <a:chOff x="2950579" y="152400"/>
                <a:chExt cx="268941" cy="268941"/>
              </a:xfrm>
            </p:grpSpPr>
            <p:cxnSp>
              <p:nvCxnSpPr>
                <p:cNvPr id="459" name="Straight Connector 458">
                  <a:extLst>
                    <a:ext uri="{FF2B5EF4-FFF2-40B4-BE49-F238E27FC236}">
                      <a16:creationId xmlns:a16="http://schemas.microsoft.com/office/drawing/2014/main" id="{5D13AD2D-1871-809D-6E96-8E31E80D50B8}"/>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7B3295B3-4942-6F53-F01D-3176AEA84DF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1" name="Group 460">
                <a:extLst>
                  <a:ext uri="{FF2B5EF4-FFF2-40B4-BE49-F238E27FC236}">
                    <a16:creationId xmlns:a16="http://schemas.microsoft.com/office/drawing/2014/main" id="{80DA3DCE-70F7-0CD9-A7CE-C3FE07B0640A}"/>
                  </a:ext>
                </a:extLst>
              </p:cNvPr>
              <p:cNvGrpSpPr>
                <a:grpSpLocks noChangeAspect="1"/>
              </p:cNvGrpSpPr>
              <p:nvPr/>
            </p:nvGrpSpPr>
            <p:grpSpPr>
              <a:xfrm>
                <a:off x="9830756" y="3286162"/>
                <a:ext cx="45720" cy="46076"/>
                <a:chOff x="2950579" y="152400"/>
                <a:chExt cx="268941" cy="268941"/>
              </a:xfrm>
            </p:grpSpPr>
            <p:cxnSp>
              <p:nvCxnSpPr>
                <p:cNvPr id="462" name="Straight Connector 461">
                  <a:extLst>
                    <a:ext uri="{FF2B5EF4-FFF2-40B4-BE49-F238E27FC236}">
                      <a16:creationId xmlns:a16="http://schemas.microsoft.com/office/drawing/2014/main" id="{098A9B24-1817-ACAF-6A85-D045F557C0F6}"/>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68B77DCE-35EC-817C-D280-D2B3CF11291C}"/>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4" name="Group 463">
                <a:extLst>
                  <a:ext uri="{FF2B5EF4-FFF2-40B4-BE49-F238E27FC236}">
                    <a16:creationId xmlns:a16="http://schemas.microsoft.com/office/drawing/2014/main" id="{EE4883FE-4E49-4CFE-1C3A-655A976C44C2}"/>
                  </a:ext>
                </a:extLst>
              </p:cNvPr>
              <p:cNvGrpSpPr>
                <a:grpSpLocks noChangeAspect="1"/>
              </p:cNvGrpSpPr>
              <p:nvPr/>
            </p:nvGrpSpPr>
            <p:grpSpPr>
              <a:xfrm>
                <a:off x="9565961" y="3106692"/>
                <a:ext cx="45720" cy="46076"/>
                <a:chOff x="2950579" y="152400"/>
                <a:chExt cx="268941" cy="268941"/>
              </a:xfrm>
            </p:grpSpPr>
            <p:cxnSp>
              <p:nvCxnSpPr>
                <p:cNvPr id="465" name="Straight Connector 464">
                  <a:extLst>
                    <a:ext uri="{FF2B5EF4-FFF2-40B4-BE49-F238E27FC236}">
                      <a16:creationId xmlns:a16="http://schemas.microsoft.com/office/drawing/2014/main" id="{B39378A6-7704-9368-29EA-31D60DA7B125}"/>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A04A6A21-50AD-359D-28FF-3CF54331E94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75" name="Group 474">
                <a:extLst>
                  <a:ext uri="{FF2B5EF4-FFF2-40B4-BE49-F238E27FC236}">
                    <a16:creationId xmlns:a16="http://schemas.microsoft.com/office/drawing/2014/main" id="{11A17656-64A5-CE8F-0BAA-3FE36F721F94}"/>
                  </a:ext>
                </a:extLst>
              </p:cNvPr>
              <p:cNvGrpSpPr>
                <a:grpSpLocks noChangeAspect="1"/>
              </p:cNvGrpSpPr>
              <p:nvPr/>
            </p:nvGrpSpPr>
            <p:grpSpPr>
              <a:xfrm>
                <a:off x="9535481" y="3024033"/>
                <a:ext cx="45720" cy="46076"/>
                <a:chOff x="2950579" y="152400"/>
                <a:chExt cx="268941" cy="268941"/>
              </a:xfrm>
            </p:grpSpPr>
            <p:cxnSp>
              <p:nvCxnSpPr>
                <p:cNvPr id="520" name="Straight Connector 519">
                  <a:extLst>
                    <a:ext uri="{FF2B5EF4-FFF2-40B4-BE49-F238E27FC236}">
                      <a16:creationId xmlns:a16="http://schemas.microsoft.com/office/drawing/2014/main" id="{2289C2A5-2003-864E-4705-373EC0C5DB46}"/>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21" name="Straight Connector 520">
                  <a:extLst>
                    <a:ext uri="{FF2B5EF4-FFF2-40B4-BE49-F238E27FC236}">
                      <a16:creationId xmlns:a16="http://schemas.microsoft.com/office/drawing/2014/main" id="{2B71E723-6469-003A-E7CA-B11001ACF372}"/>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22" name="Group 521">
                <a:extLst>
                  <a:ext uri="{FF2B5EF4-FFF2-40B4-BE49-F238E27FC236}">
                    <a16:creationId xmlns:a16="http://schemas.microsoft.com/office/drawing/2014/main" id="{8EAE6A36-C01A-37A2-B19E-B1F1940B40BB}"/>
                  </a:ext>
                </a:extLst>
              </p:cNvPr>
              <p:cNvGrpSpPr>
                <a:grpSpLocks noChangeAspect="1"/>
              </p:cNvGrpSpPr>
              <p:nvPr/>
            </p:nvGrpSpPr>
            <p:grpSpPr>
              <a:xfrm>
                <a:off x="9311152" y="3024033"/>
                <a:ext cx="45720" cy="46076"/>
                <a:chOff x="2950579" y="152400"/>
                <a:chExt cx="268941" cy="268941"/>
              </a:xfrm>
            </p:grpSpPr>
            <p:cxnSp>
              <p:nvCxnSpPr>
                <p:cNvPr id="526" name="Straight Connector 525">
                  <a:extLst>
                    <a:ext uri="{FF2B5EF4-FFF2-40B4-BE49-F238E27FC236}">
                      <a16:creationId xmlns:a16="http://schemas.microsoft.com/office/drawing/2014/main" id="{01206B02-2226-FACE-95B2-6B52204972FA}"/>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51E97A02-89D6-6FBE-670B-6F5B2D9098B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28" name="Group 527">
                <a:extLst>
                  <a:ext uri="{FF2B5EF4-FFF2-40B4-BE49-F238E27FC236}">
                    <a16:creationId xmlns:a16="http://schemas.microsoft.com/office/drawing/2014/main" id="{5DCD62A7-585C-0DB7-4AE1-1321DDF468B9}"/>
                  </a:ext>
                </a:extLst>
              </p:cNvPr>
              <p:cNvGrpSpPr>
                <a:grpSpLocks noChangeAspect="1"/>
              </p:cNvGrpSpPr>
              <p:nvPr/>
            </p:nvGrpSpPr>
            <p:grpSpPr>
              <a:xfrm>
                <a:off x="9271147" y="3024033"/>
                <a:ext cx="45720" cy="46076"/>
                <a:chOff x="2950579" y="152400"/>
                <a:chExt cx="268941" cy="268941"/>
              </a:xfrm>
            </p:grpSpPr>
            <p:cxnSp>
              <p:nvCxnSpPr>
                <p:cNvPr id="529" name="Straight Connector 528">
                  <a:extLst>
                    <a:ext uri="{FF2B5EF4-FFF2-40B4-BE49-F238E27FC236}">
                      <a16:creationId xmlns:a16="http://schemas.microsoft.com/office/drawing/2014/main" id="{ABD2EBD1-DA4F-0C26-FF13-E9BE4644CAAC}"/>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358D0055-9336-5C2E-C2F4-4FBB87046CD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31" name="Group 530">
                <a:extLst>
                  <a:ext uri="{FF2B5EF4-FFF2-40B4-BE49-F238E27FC236}">
                    <a16:creationId xmlns:a16="http://schemas.microsoft.com/office/drawing/2014/main" id="{D0DF2198-9A6A-1C52-D44F-150DFE0D1118}"/>
                  </a:ext>
                </a:extLst>
              </p:cNvPr>
              <p:cNvGrpSpPr>
                <a:grpSpLocks noChangeAspect="1"/>
              </p:cNvGrpSpPr>
              <p:nvPr/>
            </p:nvGrpSpPr>
            <p:grpSpPr>
              <a:xfrm>
                <a:off x="8993376" y="3024033"/>
                <a:ext cx="45720" cy="46076"/>
                <a:chOff x="2950579" y="152400"/>
                <a:chExt cx="268941" cy="268941"/>
              </a:xfrm>
            </p:grpSpPr>
            <p:cxnSp>
              <p:nvCxnSpPr>
                <p:cNvPr id="532" name="Straight Connector 531">
                  <a:extLst>
                    <a:ext uri="{FF2B5EF4-FFF2-40B4-BE49-F238E27FC236}">
                      <a16:creationId xmlns:a16="http://schemas.microsoft.com/office/drawing/2014/main" id="{81418816-E0AC-98B8-8628-0FE142D76003}"/>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E897DD2D-C4AE-E403-849D-335D2347E5B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34" name="Group 533">
                <a:extLst>
                  <a:ext uri="{FF2B5EF4-FFF2-40B4-BE49-F238E27FC236}">
                    <a16:creationId xmlns:a16="http://schemas.microsoft.com/office/drawing/2014/main" id="{FF96DB48-704E-87F1-F40F-2C9A8187877B}"/>
                  </a:ext>
                </a:extLst>
              </p:cNvPr>
              <p:cNvGrpSpPr>
                <a:grpSpLocks noChangeAspect="1"/>
              </p:cNvGrpSpPr>
              <p:nvPr/>
            </p:nvGrpSpPr>
            <p:grpSpPr>
              <a:xfrm>
                <a:off x="8964801" y="3024033"/>
                <a:ext cx="45720" cy="46076"/>
                <a:chOff x="2950579" y="152400"/>
                <a:chExt cx="268941" cy="268941"/>
              </a:xfrm>
            </p:grpSpPr>
            <p:cxnSp>
              <p:nvCxnSpPr>
                <p:cNvPr id="535" name="Straight Connector 534">
                  <a:extLst>
                    <a:ext uri="{FF2B5EF4-FFF2-40B4-BE49-F238E27FC236}">
                      <a16:creationId xmlns:a16="http://schemas.microsoft.com/office/drawing/2014/main" id="{07387B84-7119-5016-0D53-EDE929A62C40}"/>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6B29081F-CBDC-0D99-2A75-51FA53CC5D91}"/>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37" name="Group 536">
                <a:extLst>
                  <a:ext uri="{FF2B5EF4-FFF2-40B4-BE49-F238E27FC236}">
                    <a16:creationId xmlns:a16="http://schemas.microsoft.com/office/drawing/2014/main" id="{52E38F48-D2AF-88C7-449F-6857E1BA0F18}"/>
                  </a:ext>
                </a:extLst>
              </p:cNvPr>
              <p:cNvGrpSpPr>
                <a:grpSpLocks noChangeAspect="1"/>
              </p:cNvGrpSpPr>
              <p:nvPr/>
            </p:nvGrpSpPr>
            <p:grpSpPr>
              <a:xfrm>
                <a:off x="8960991" y="2982148"/>
                <a:ext cx="45720" cy="46076"/>
                <a:chOff x="2950579" y="152400"/>
                <a:chExt cx="268941" cy="268941"/>
              </a:xfrm>
            </p:grpSpPr>
            <p:cxnSp>
              <p:nvCxnSpPr>
                <p:cNvPr id="538" name="Straight Connector 537">
                  <a:extLst>
                    <a:ext uri="{FF2B5EF4-FFF2-40B4-BE49-F238E27FC236}">
                      <a16:creationId xmlns:a16="http://schemas.microsoft.com/office/drawing/2014/main" id="{674BFABE-2DA5-80A7-B90A-8DAE781FDC63}"/>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3EADC74C-874F-5FB5-6A3C-990CBB72AEF2}"/>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40" name="Group 539">
                <a:extLst>
                  <a:ext uri="{FF2B5EF4-FFF2-40B4-BE49-F238E27FC236}">
                    <a16:creationId xmlns:a16="http://schemas.microsoft.com/office/drawing/2014/main" id="{0D9AB3E0-7B58-9C95-F61F-75499F7A02DD}"/>
                  </a:ext>
                </a:extLst>
              </p:cNvPr>
              <p:cNvGrpSpPr>
                <a:grpSpLocks noChangeAspect="1"/>
              </p:cNvGrpSpPr>
              <p:nvPr/>
            </p:nvGrpSpPr>
            <p:grpSpPr>
              <a:xfrm>
                <a:off x="8947527" y="2982148"/>
                <a:ext cx="45720" cy="46076"/>
                <a:chOff x="2950579" y="152400"/>
                <a:chExt cx="268941" cy="268941"/>
              </a:xfrm>
            </p:grpSpPr>
            <p:cxnSp>
              <p:nvCxnSpPr>
                <p:cNvPr id="541" name="Straight Connector 540">
                  <a:extLst>
                    <a:ext uri="{FF2B5EF4-FFF2-40B4-BE49-F238E27FC236}">
                      <a16:creationId xmlns:a16="http://schemas.microsoft.com/office/drawing/2014/main" id="{C97AEF41-1552-A717-A84B-D1988E6CDA5A}"/>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8060B08B-D69F-DC9C-7C6F-419D475F77EC}"/>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43" name="Group 542">
                <a:extLst>
                  <a:ext uri="{FF2B5EF4-FFF2-40B4-BE49-F238E27FC236}">
                    <a16:creationId xmlns:a16="http://schemas.microsoft.com/office/drawing/2014/main" id="{B7D99656-64DD-DE00-D9EA-5DC9B21F0E03}"/>
                  </a:ext>
                </a:extLst>
              </p:cNvPr>
              <p:cNvGrpSpPr>
                <a:grpSpLocks noChangeAspect="1"/>
              </p:cNvGrpSpPr>
              <p:nvPr/>
            </p:nvGrpSpPr>
            <p:grpSpPr>
              <a:xfrm>
                <a:off x="8920562" y="2982148"/>
                <a:ext cx="45720" cy="46076"/>
                <a:chOff x="2950579" y="152400"/>
                <a:chExt cx="268941" cy="268941"/>
              </a:xfrm>
            </p:grpSpPr>
            <p:cxnSp>
              <p:nvCxnSpPr>
                <p:cNvPr id="544" name="Straight Connector 543">
                  <a:extLst>
                    <a:ext uri="{FF2B5EF4-FFF2-40B4-BE49-F238E27FC236}">
                      <a16:creationId xmlns:a16="http://schemas.microsoft.com/office/drawing/2014/main" id="{7575A2C3-3320-166C-120B-79585736961D}"/>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AE6FDCF2-6943-4177-8C01-AB506F9847B5}"/>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46" name="Group 545">
                <a:extLst>
                  <a:ext uri="{FF2B5EF4-FFF2-40B4-BE49-F238E27FC236}">
                    <a16:creationId xmlns:a16="http://schemas.microsoft.com/office/drawing/2014/main" id="{A21DBB05-E2EF-F5AC-B8F5-19532C821636}"/>
                  </a:ext>
                </a:extLst>
              </p:cNvPr>
              <p:cNvGrpSpPr>
                <a:grpSpLocks noChangeAspect="1"/>
              </p:cNvGrpSpPr>
              <p:nvPr/>
            </p:nvGrpSpPr>
            <p:grpSpPr>
              <a:xfrm>
                <a:off x="8926277" y="2981767"/>
                <a:ext cx="45720" cy="46076"/>
                <a:chOff x="2950579" y="152400"/>
                <a:chExt cx="268941" cy="268941"/>
              </a:xfrm>
            </p:grpSpPr>
            <p:cxnSp>
              <p:nvCxnSpPr>
                <p:cNvPr id="547" name="Straight Connector 546">
                  <a:extLst>
                    <a:ext uri="{FF2B5EF4-FFF2-40B4-BE49-F238E27FC236}">
                      <a16:creationId xmlns:a16="http://schemas.microsoft.com/office/drawing/2014/main" id="{09AB6BEF-C8BD-8209-547B-F45C65A2F8DA}"/>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48" name="Straight Connector 547">
                  <a:extLst>
                    <a:ext uri="{FF2B5EF4-FFF2-40B4-BE49-F238E27FC236}">
                      <a16:creationId xmlns:a16="http://schemas.microsoft.com/office/drawing/2014/main" id="{D021B1D8-1825-3E17-628A-62C7BFF12790}"/>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49" name="Group 548">
                <a:extLst>
                  <a:ext uri="{FF2B5EF4-FFF2-40B4-BE49-F238E27FC236}">
                    <a16:creationId xmlns:a16="http://schemas.microsoft.com/office/drawing/2014/main" id="{F8283DAB-860C-0191-47B7-AEE68BCD1E34}"/>
                  </a:ext>
                </a:extLst>
              </p:cNvPr>
              <p:cNvGrpSpPr>
                <a:grpSpLocks noChangeAspect="1"/>
              </p:cNvGrpSpPr>
              <p:nvPr/>
            </p:nvGrpSpPr>
            <p:grpSpPr>
              <a:xfrm>
                <a:off x="8912942" y="2981767"/>
                <a:ext cx="45720" cy="46076"/>
                <a:chOff x="2950579" y="152400"/>
                <a:chExt cx="268941" cy="268941"/>
              </a:xfrm>
            </p:grpSpPr>
            <p:cxnSp>
              <p:nvCxnSpPr>
                <p:cNvPr id="550" name="Straight Connector 549">
                  <a:extLst>
                    <a:ext uri="{FF2B5EF4-FFF2-40B4-BE49-F238E27FC236}">
                      <a16:creationId xmlns:a16="http://schemas.microsoft.com/office/drawing/2014/main" id="{313F79C8-F80A-83C8-7706-7030CDA4F4CB}"/>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09FE4914-3A06-F282-B935-F5F304CFFBB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52" name="Group 551">
                <a:extLst>
                  <a:ext uri="{FF2B5EF4-FFF2-40B4-BE49-F238E27FC236}">
                    <a16:creationId xmlns:a16="http://schemas.microsoft.com/office/drawing/2014/main" id="{B35F531B-121A-7948-B590-3E5C3AB4BAF7}"/>
                  </a:ext>
                </a:extLst>
              </p:cNvPr>
              <p:cNvGrpSpPr>
                <a:grpSpLocks noChangeAspect="1"/>
              </p:cNvGrpSpPr>
              <p:nvPr/>
            </p:nvGrpSpPr>
            <p:grpSpPr>
              <a:xfrm>
                <a:off x="8804229" y="2981767"/>
                <a:ext cx="45720" cy="46076"/>
                <a:chOff x="2950579" y="152400"/>
                <a:chExt cx="268941" cy="268941"/>
              </a:xfrm>
            </p:grpSpPr>
            <p:cxnSp>
              <p:nvCxnSpPr>
                <p:cNvPr id="553" name="Straight Connector 552">
                  <a:extLst>
                    <a:ext uri="{FF2B5EF4-FFF2-40B4-BE49-F238E27FC236}">
                      <a16:creationId xmlns:a16="http://schemas.microsoft.com/office/drawing/2014/main" id="{F3C309FC-0727-FA64-79DD-9B74C4EE79F4}"/>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90E2E4B8-F64D-297C-7D66-059AD172C9A2}"/>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55" name="Group 554">
                <a:extLst>
                  <a:ext uri="{FF2B5EF4-FFF2-40B4-BE49-F238E27FC236}">
                    <a16:creationId xmlns:a16="http://schemas.microsoft.com/office/drawing/2014/main" id="{498109D6-4E21-6912-4697-DB78FA37824B}"/>
                  </a:ext>
                </a:extLst>
              </p:cNvPr>
              <p:cNvGrpSpPr>
                <a:grpSpLocks noChangeAspect="1"/>
              </p:cNvGrpSpPr>
              <p:nvPr/>
            </p:nvGrpSpPr>
            <p:grpSpPr>
              <a:xfrm>
                <a:off x="8668974" y="2902243"/>
                <a:ext cx="45720" cy="46076"/>
                <a:chOff x="2950579" y="152400"/>
                <a:chExt cx="268941" cy="268941"/>
              </a:xfrm>
            </p:grpSpPr>
            <p:cxnSp>
              <p:nvCxnSpPr>
                <p:cNvPr id="556" name="Straight Connector 555">
                  <a:extLst>
                    <a:ext uri="{FF2B5EF4-FFF2-40B4-BE49-F238E27FC236}">
                      <a16:creationId xmlns:a16="http://schemas.microsoft.com/office/drawing/2014/main" id="{020BC8C1-EC89-BFA2-B540-4D5B6F71EDF1}"/>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8EE18FC7-CF0E-8BBF-EB7F-3B6925B1F9B6}"/>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58" name="Group 557">
                <a:extLst>
                  <a:ext uri="{FF2B5EF4-FFF2-40B4-BE49-F238E27FC236}">
                    <a16:creationId xmlns:a16="http://schemas.microsoft.com/office/drawing/2014/main" id="{E2C94F61-C0D6-9412-0B8B-FC376DCE1F19}"/>
                  </a:ext>
                </a:extLst>
              </p:cNvPr>
              <p:cNvGrpSpPr>
                <a:grpSpLocks noChangeAspect="1"/>
              </p:cNvGrpSpPr>
              <p:nvPr/>
            </p:nvGrpSpPr>
            <p:grpSpPr>
              <a:xfrm>
                <a:off x="8651829" y="2831671"/>
                <a:ext cx="45720" cy="46076"/>
                <a:chOff x="2950579" y="152400"/>
                <a:chExt cx="268941" cy="268941"/>
              </a:xfrm>
            </p:grpSpPr>
            <p:cxnSp>
              <p:nvCxnSpPr>
                <p:cNvPr id="559" name="Straight Connector 558">
                  <a:extLst>
                    <a:ext uri="{FF2B5EF4-FFF2-40B4-BE49-F238E27FC236}">
                      <a16:creationId xmlns:a16="http://schemas.microsoft.com/office/drawing/2014/main" id="{53F72D82-9779-AC2D-ED5F-4B99B69E9128}"/>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60" name="Straight Connector 559">
                  <a:extLst>
                    <a:ext uri="{FF2B5EF4-FFF2-40B4-BE49-F238E27FC236}">
                      <a16:creationId xmlns:a16="http://schemas.microsoft.com/office/drawing/2014/main" id="{BB3C4909-E492-9C87-460D-780F9446D557}"/>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1" name="Group 560">
                <a:extLst>
                  <a:ext uri="{FF2B5EF4-FFF2-40B4-BE49-F238E27FC236}">
                    <a16:creationId xmlns:a16="http://schemas.microsoft.com/office/drawing/2014/main" id="{99EE4927-EF23-9622-3B60-894D05C640D4}"/>
                  </a:ext>
                </a:extLst>
              </p:cNvPr>
              <p:cNvGrpSpPr>
                <a:grpSpLocks noChangeAspect="1"/>
              </p:cNvGrpSpPr>
              <p:nvPr/>
            </p:nvGrpSpPr>
            <p:grpSpPr>
              <a:xfrm>
                <a:off x="8487843" y="2803096"/>
                <a:ext cx="45720" cy="46076"/>
                <a:chOff x="2950579" y="152400"/>
                <a:chExt cx="268941" cy="268941"/>
              </a:xfrm>
            </p:grpSpPr>
            <p:cxnSp>
              <p:nvCxnSpPr>
                <p:cNvPr id="562" name="Straight Connector 561">
                  <a:extLst>
                    <a:ext uri="{FF2B5EF4-FFF2-40B4-BE49-F238E27FC236}">
                      <a16:creationId xmlns:a16="http://schemas.microsoft.com/office/drawing/2014/main" id="{14D693DF-70EA-2486-7EC7-F5B75EB42A6F}"/>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43B095E0-EB04-2E4D-1378-3C7D9C4FD8C0}"/>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4" name="Group 563">
                <a:extLst>
                  <a:ext uri="{FF2B5EF4-FFF2-40B4-BE49-F238E27FC236}">
                    <a16:creationId xmlns:a16="http://schemas.microsoft.com/office/drawing/2014/main" id="{F986586D-7D4B-E98D-7A2A-B8C3882AEC2C}"/>
                  </a:ext>
                </a:extLst>
              </p:cNvPr>
              <p:cNvGrpSpPr>
                <a:grpSpLocks noChangeAspect="1"/>
              </p:cNvGrpSpPr>
              <p:nvPr/>
            </p:nvGrpSpPr>
            <p:grpSpPr>
              <a:xfrm>
                <a:off x="8371638" y="2767763"/>
                <a:ext cx="45720" cy="46076"/>
                <a:chOff x="2950579" y="152400"/>
                <a:chExt cx="268941" cy="268941"/>
              </a:xfrm>
            </p:grpSpPr>
            <p:cxnSp>
              <p:nvCxnSpPr>
                <p:cNvPr id="565" name="Straight Connector 564">
                  <a:extLst>
                    <a:ext uri="{FF2B5EF4-FFF2-40B4-BE49-F238E27FC236}">
                      <a16:creationId xmlns:a16="http://schemas.microsoft.com/office/drawing/2014/main" id="{8226CCAE-201A-5016-FF42-9A16EC7D268C}"/>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C41550A3-9BA4-8123-4025-0705CD08219E}"/>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7" name="Group 566">
                <a:extLst>
                  <a:ext uri="{FF2B5EF4-FFF2-40B4-BE49-F238E27FC236}">
                    <a16:creationId xmlns:a16="http://schemas.microsoft.com/office/drawing/2014/main" id="{2B439490-8433-CB28-956B-8DB634601594}"/>
                  </a:ext>
                </a:extLst>
              </p:cNvPr>
              <p:cNvGrpSpPr>
                <a:grpSpLocks noChangeAspect="1"/>
              </p:cNvGrpSpPr>
              <p:nvPr/>
            </p:nvGrpSpPr>
            <p:grpSpPr>
              <a:xfrm>
                <a:off x="8371638" y="2741077"/>
                <a:ext cx="45720" cy="46076"/>
                <a:chOff x="2950579" y="152400"/>
                <a:chExt cx="268941" cy="268941"/>
              </a:xfrm>
            </p:grpSpPr>
            <p:cxnSp>
              <p:nvCxnSpPr>
                <p:cNvPr id="568" name="Straight Connector 567">
                  <a:extLst>
                    <a:ext uri="{FF2B5EF4-FFF2-40B4-BE49-F238E27FC236}">
                      <a16:creationId xmlns:a16="http://schemas.microsoft.com/office/drawing/2014/main" id="{97E22E44-57D3-39DB-652C-E1C4D541533B}"/>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F5F41711-8E9B-EA55-99BF-B3F5A071BB60}"/>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0" name="Group 569">
                <a:extLst>
                  <a:ext uri="{FF2B5EF4-FFF2-40B4-BE49-F238E27FC236}">
                    <a16:creationId xmlns:a16="http://schemas.microsoft.com/office/drawing/2014/main" id="{71A60538-D471-263B-E70D-F934E6270248}"/>
                  </a:ext>
                </a:extLst>
              </p:cNvPr>
              <p:cNvGrpSpPr>
                <a:grpSpLocks noChangeAspect="1"/>
              </p:cNvGrpSpPr>
              <p:nvPr/>
            </p:nvGrpSpPr>
            <p:grpSpPr>
              <a:xfrm>
                <a:off x="8371638" y="2618748"/>
                <a:ext cx="45720" cy="46076"/>
                <a:chOff x="2950579" y="152400"/>
                <a:chExt cx="268941" cy="268941"/>
              </a:xfrm>
            </p:grpSpPr>
            <p:cxnSp>
              <p:nvCxnSpPr>
                <p:cNvPr id="571" name="Straight Connector 570">
                  <a:extLst>
                    <a:ext uri="{FF2B5EF4-FFF2-40B4-BE49-F238E27FC236}">
                      <a16:creationId xmlns:a16="http://schemas.microsoft.com/office/drawing/2014/main" id="{28E821C1-D580-1597-114C-36418E27881B}"/>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72" name="Straight Connector 571">
                  <a:extLst>
                    <a:ext uri="{FF2B5EF4-FFF2-40B4-BE49-F238E27FC236}">
                      <a16:creationId xmlns:a16="http://schemas.microsoft.com/office/drawing/2014/main" id="{3938AD73-8392-1202-1B09-C0D5D0C3A5A5}"/>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3" name="Group 572">
                <a:extLst>
                  <a:ext uri="{FF2B5EF4-FFF2-40B4-BE49-F238E27FC236}">
                    <a16:creationId xmlns:a16="http://schemas.microsoft.com/office/drawing/2014/main" id="{E0727C95-B77F-D19D-D589-951F3AA749EF}"/>
                  </a:ext>
                </a:extLst>
              </p:cNvPr>
              <p:cNvGrpSpPr>
                <a:grpSpLocks noChangeAspect="1"/>
              </p:cNvGrpSpPr>
              <p:nvPr/>
            </p:nvGrpSpPr>
            <p:grpSpPr>
              <a:xfrm>
                <a:off x="8371638" y="2589600"/>
                <a:ext cx="45720" cy="46076"/>
                <a:chOff x="2950579" y="152400"/>
                <a:chExt cx="268941" cy="268941"/>
              </a:xfrm>
            </p:grpSpPr>
            <p:cxnSp>
              <p:nvCxnSpPr>
                <p:cNvPr id="574" name="Straight Connector 573">
                  <a:extLst>
                    <a:ext uri="{FF2B5EF4-FFF2-40B4-BE49-F238E27FC236}">
                      <a16:creationId xmlns:a16="http://schemas.microsoft.com/office/drawing/2014/main" id="{5B99CD44-DC39-AF60-AAB7-31B9326F9415}"/>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10E01E9C-EB98-F8E1-E591-5A9812DA2A1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2F330E77-2D51-81EE-72C7-A9C11154CEBD}"/>
                  </a:ext>
                </a:extLst>
              </p:cNvPr>
              <p:cNvGrpSpPr>
                <a:grpSpLocks noChangeAspect="1"/>
              </p:cNvGrpSpPr>
              <p:nvPr/>
            </p:nvGrpSpPr>
            <p:grpSpPr>
              <a:xfrm>
                <a:off x="8352588" y="2589600"/>
                <a:ext cx="45720" cy="46076"/>
                <a:chOff x="2950579" y="152400"/>
                <a:chExt cx="268941" cy="268941"/>
              </a:xfrm>
            </p:grpSpPr>
            <p:cxnSp>
              <p:nvCxnSpPr>
                <p:cNvPr id="78" name="Straight Connector 77">
                  <a:extLst>
                    <a:ext uri="{FF2B5EF4-FFF2-40B4-BE49-F238E27FC236}">
                      <a16:creationId xmlns:a16="http://schemas.microsoft.com/office/drawing/2014/main" id="{A461B029-298A-C634-CD04-75D5153629CA}"/>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1F48EDF-5385-A774-D4CD-7E5AD9554693}"/>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C1D37A71-7F99-9618-AE4F-98A004DA4696}"/>
                  </a:ext>
                </a:extLst>
              </p:cNvPr>
              <p:cNvGrpSpPr>
                <a:grpSpLocks noChangeAspect="1"/>
              </p:cNvGrpSpPr>
              <p:nvPr/>
            </p:nvGrpSpPr>
            <p:grpSpPr>
              <a:xfrm>
                <a:off x="8344968" y="2589600"/>
                <a:ext cx="45720" cy="46076"/>
                <a:chOff x="2950579" y="152400"/>
                <a:chExt cx="268941" cy="268941"/>
              </a:xfrm>
            </p:grpSpPr>
            <p:cxnSp>
              <p:nvCxnSpPr>
                <p:cNvPr id="84" name="Straight Connector 83">
                  <a:extLst>
                    <a:ext uri="{FF2B5EF4-FFF2-40B4-BE49-F238E27FC236}">
                      <a16:creationId xmlns:a16="http://schemas.microsoft.com/office/drawing/2014/main" id="{204EB3E9-5E40-1B03-A4D8-51F5B39BE707}"/>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D6AD934-125B-CB2B-FC3A-71E15D97B04B}"/>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6BC19777-A301-2C7B-B8ED-7F5653DA7163}"/>
                  </a:ext>
                </a:extLst>
              </p:cNvPr>
              <p:cNvGrpSpPr>
                <a:grpSpLocks noChangeAspect="1"/>
              </p:cNvGrpSpPr>
              <p:nvPr/>
            </p:nvGrpSpPr>
            <p:grpSpPr>
              <a:xfrm>
                <a:off x="8123832" y="2537673"/>
                <a:ext cx="45720" cy="46076"/>
                <a:chOff x="2950579" y="152400"/>
                <a:chExt cx="268941" cy="268941"/>
              </a:xfrm>
            </p:grpSpPr>
            <p:cxnSp>
              <p:nvCxnSpPr>
                <p:cNvPr id="88" name="Straight Connector 87">
                  <a:extLst>
                    <a:ext uri="{FF2B5EF4-FFF2-40B4-BE49-F238E27FC236}">
                      <a16:creationId xmlns:a16="http://schemas.microsoft.com/office/drawing/2014/main" id="{774BDD16-281D-7E5F-43F0-640F64D5A97E}"/>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4F11E92-5732-4011-9989-B3164D509570}"/>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B58E39EE-82F9-A3AA-10FE-215FB179535A}"/>
                  </a:ext>
                </a:extLst>
              </p:cNvPr>
              <p:cNvGrpSpPr>
                <a:grpSpLocks noChangeAspect="1"/>
              </p:cNvGrpSpPr>
              <p:nvPr/>
            </p:nvGrpSpPr>
            <p:grpSpPr>
              <a:xfrm>
                <a:off x="8104782" y="2537673"/>
                <a:ext cx="45720" cy="46076"/>
                <a:chOff x="2950579" y="152400"/>
                <a:chExt cx="268941" cy="268941"/>
              </a:xfrm>
            </p:grpSpPr>
            <p:cxnSp>
              <p:nvCxnSpPr>
                <p:cNvPr id="91" name="Straight Connector 90">
                  <a:extLst>
                    <a:ext uri="{FF2B5EF4-FFF2-40B4-BE49-F238E27FC236}">
                      <a16:creationId xmlns:a16="http://schemas.microsoft.com/office/drawing/2014/main" id="{69105E5C-BDD6-0AD9-0919-178994A07AAE}"/>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73C857C2-1697-E6D2-E2C3-8E36B1E84405}"/>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803CD186-85F6-3E35-465F-B91E2FF0D6AD}"/>
                  </a:ext>
                </a:extLst>
              </p:cNvPr>
              <p:cNvGrpSpPr>
                <a:grpSpLocks noChangeAspect="1"/>
              </p:cNvGrpSpPr>
              <p:nvPr/>
            </p:nvGrpSpPr>
            <p:grpSpPr>
              <a:xfrm>
                <a:off x="8097162" y="2428092"/>
                <a:ext cx="45720" cy="46076"/>
                <a:chOff x="2950579" y="152400"/>
                <a:chExt cx="268941" cy="268941"/>
              </a:xfrm>
            </p:grpSpPr>
            <p:cxnSp>
              <p:nvCxnSpPr>
                <p:cNvPr id="94" name="Straight Connector 93">
                  <a:extLst>
                    <a:ext uri="{FF2B5EF4-FFF2-40B4-BE49-F238E27FC236}">
                      <a16:creationId xmlns:a16="http://schemas.microsoft.com/office/drawing/2014/main" id="{A3858329-B04E-2660-761A-E78BC4EC57BB}"/>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3648CF5-649A-E7B3-4219-73554DF14B4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89BC3B6A-AEFB-8C3F-2682-A83AB913C2B4}"/>
                  </a:ext>
                </a:extLst>
              </p:cNvPr>
              <p:cNvGrpSpPr>
                <a:grpSpLocks noChangeAspect="1"/>
              </p:cNvGrpSpPr>
              <p:nvPr/>
            </p:nvGrpSpPr>
            <p:grpSpPr>
              <a:xfrm>
                <a:off x="8083827" y="2428092"/>
                <a:ext cx="45720" cy="46076"/>
                <a:chOff x="2950579" y="152400"/>
                <a:chExt cx="268941" cy="268941"/>
              </a:xfrm>
            </p:grpSpPr>
            <p:cxnSp>
              <p:nvCxnSpPr>
                <p:cNvPr id="97" name="Straight Connector 96">
                  <a:extLst>
                    <a:ext uri="{FF2B5EF4-FFF2-40B4-BE49-F238E27FC236}">
                      <a16:creationId xmlns:a16="http://schemas.microsoft.com/office/drawing/2014/main" id="{4EA02BE5-8296-6ED1-F12E-D5F36DABF1E8}"/>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13D58C-58AC-961B-C4C3-10E3A5361D5E}"/>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4116E713-38AB-65EF-7837-121D57A276C0}"/>
                  </a:ext>
                </a:extLst>
              </p:cNvPr>
              <p:cNvGrpSpPr>
                <a:grpSpLocks noChangeAspect="1"/>
              </p:cNvGrpSpPr>
              <p:nvPr/>
            </p:nvGrpSpPr>
            <p:grpSpPr>
              <a:xfrm>
                <a:off x="8070492" y="2398728"/>
                <a:ext cx="45720" cy="46076"/>
                <a:chOff x="2950579" y="152400"/>
                <a:chExt cx="268941" cy="268941"/>
              </a:xfrm>
            </p:grpSpPr>
            <p:cxnSp>
              <p:nvCxnSpPr>
                <p:cNvPr id="100" name="Straight Connector 99">
                  <a:extLst>
                    <a:ext uri="{FF2B5EF4-FFF2-40B4-BE49-F238E27FC236}">
                      <a16:creationId xmlns:a16="http://schemas.microsoft.com/office/drawing/2014/main" id="{DC807708-4F83-0C6F-E726-F356D93BBD00}"/>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BD23B55-E42A-78BD-E533-AAFCDA07F47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02" name="Group 101">
                <a:extLst>
                  <a:ext uri="{FF2B5EF4-FFF2-40B4-BE49-F238E27FC236}">
                    <a16:creationId xmlns:a16="http://schemas.microsoft.com/office/drawing/2014/main" id="{CE71965F-B6DA-DDDE-5D5E-D32A895D52B9}"/>
                  </a:ext>
                </a:extLst>
              </p:cNvPr>
              <p:cNvGrpSpPr>
                <a:grpSpLocks noChangeAspect="1"/>
              </p:cNvGrpSpPr>
              <p:nvPr/>
            </p:nvGrpSpPr>
            <p:grpSpPr>
              <a:xfrm>
                <a:off x="8060967" y="2348842"/>
                <a:ext cx="45720" cy="46076"/>
                <a:chOff x="2950579" y="152400"/>
                <a:chExt cx="268941" cy="268941"/>
              </a:xfrm>
            </p:grpSpPr>
            <p:cxnSp>
              <p:nvCxnSpPr>
                <p:cNvPr id="103" name="Straight Connector 102">
                  <a:extLst>
                    <a:ext uri="{FF2B5EF4-FFF2-40B4-BE49-F238E27FC236}">
                      <a16:creationId xmlns:a16="http://schemas.microsoft.com/office/drawing/2014/main" id="{139094BC-B530-579B-7AC5-2E30AF642090}"/>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6CD153C8-15D4-96FF-7995-FFC500E10346}"/>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4B7034C3-D2B8-0994-0767-CF985844ED0E}"/>
                  </a:ext>
                </a:extLst>
              </p:cNvPr>
              <p:cNvGrpSpPr>
                <a:grpSpLocks noChangeAspect="1"/>
              </p:cNvGrpSpPr>
              <p:nvPr/>
            </p:nvGrpSpPr>
            <p:grpSpPr>
              <a:xfrm>
                <a:off x="8060967" y="2320711"/>
                <a:ext cx="45720" cy="46076"/>
                <a:chOff x="2950579" y="152400"/>
                <a:chExt cx="268941" cy="268941"/>
              </a:xfrm>
            </p:grpSpPr>
            <p:cxnSp>
              <p:nvCxnSpPr>
                <p:cNvPr id="106" name="Straight Connector 105">
                  <a:extLst>
                    <a:ext uri="{FF2B5EF4-FFF2-40B4-BE49-F238E27FC236}">
                      <a16:creationId xmlns:a16="http://schemas.microsoft.com/office/drawing/2014/main" id="{E0448348-9931-FB29-127E-D513F6A2EF95}"/>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F3A1256-E105-BEDE-9B3E-BA8B9BA7C758}"/>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6F5DBEFD-815F-25D0-4B05-0EB85813AD21}"/>
                  </a:ext>
                </a:extLst>
              </p:cNvPr>
              <p:cNvGrpSpPr>
                <a:grpSpLocks noChangeAspect="1"/>
              </p:cNvGrpSpPr>
              <p:nvPr/>
            </p:nvGrpSpPr>
            <p:grpSpPr>
              <a:xfrm>
                <a:off x="8019057" y="2292136"/>
                <a:ext cx="45720" cy="46076"/>
                <a:chOff x="2950579" y="152400"/>
                <a:chExt cx="268941" cy="268941"/>
              </a:xfrm>
            </p:grpSpPr>
            <p:cxnSp>
              <p:nvCxnSpPr>
                <p:cNvPr id="109" name="Straight Connector 108">
                  <a:extLst>
                    <a:ext uri="{FF2B5EF4-FFF2-40B4-BE49-F238E27FC236}">
                      <a16:creationId xmlns:a16="http://schemas.microsoft.com/office/drawing/2014/main" id="{7E36B649-E375-3AD6-552A-D635D6628D47}"/>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F30FDE83-67AB-11F9-BF9F-253E6AB7A84C}"/>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2CD83FAE-B8A1-9ACB-BBB3-C5157CAA89C4}"/>
                  </a:ext>
                </a:extLst>
              </p:cNvPr>
              <p:cNvGrpSpPr>
                <a:grpSpLocks noChangeAspect="1"/>
              </p:cNvGrpSpPr>
              <p:nvPr/>
            </p:nvGrpSpPr>
            <p:grpSpPr>
              <a:xfrm>
                <a:off x="7891028" y="2292136"/>
                <a:ext cx="45720" cy="46076"/>
                <a:chOff x="2950579" y="152400"/>
                <a:chExt cx="268941" cy="268941"/>
              </a:xfrm>
            </p:grpSpPr>
            <p:cxnSp>
              <p:nvCxnSpPr>
                <p:cNvPr id="113" name="Straight Connector 112">
                  <a:extLst>
                    <a:ext uri="{FF2B5EF4-FFF2-40B4-BE49-F238E27FC236}">
                      <a16:creationId xmlns:a16="http://schemas.microsoft.com/office/drawing/2014/main" id="{81040429-80FC-D77D-A876-BF4AC0855BD0}"/>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DC5C89C3-9818-1710-8295-4CFC2F1EB8CC}"/>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62B9301C-593D-42E6-E582-0C01444C576F}"/>
                  </a:ext>
                </a:extLst>
              </p:cNvPr>
              <p:cNvGrpSpPr>
                <a:grpSpLocks noChangeAspect="1"/>
              </p:cNvGrpSpPr>
              <p:nvPr/>
            </p:nvGrpSpPr>
            <p:grpSpPr>
              <a:xfrm>
                <a:off x="7889123" y="2269980"/>
                <a:ext cx="45720" cy="46076"/>
                <a:chOff x="2950579" y="152400"/>
                <a:chExt cx="268941" cy="268941"/>
              </a:xfrm>
            </p:grpSpPr>
            <p:cxnSp>
              <p:nvCxnSpPr>
                <p:cNvPr id="116" name="Straight Connector 115">
                  <a:extLst>
                    <a:ext uri="{FF2B5EF4-FFF2-40B4-BE49-F238E27FC236}">
                      <a16:creationId xmlns:a16="http://schemas.microsoft.com/office/drawing/2014/main" id="{7337943B-8EEF-BCCA-A4B5-C375658D8B31}"/>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8FE9AC8E-74E0-126E-6254-FF932731E437}"/>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29A4ACB2-9A62-DF3C-5273-2FA4F173296A}"/>
                  </a:ext>
                </a:extLst>
              </p:cNvPr>
              <p:cNvGrpSpPr>
                <a:grpSpLocks noChangeAspect="1"/>
              </p:cNvGrpSpPr>
              <p:nvPr/>
            </p:nvGrpSpPr>
            <p:grpSpPr>
              <a:xfrm>
                <a:off x="7803398" y="2220450"/>
                <a:ext cx="45720" cy="46076"/>
                <a:chOff x="2950579" y="152400"/>
                <a:chExt cx="268941" cy="268941"/>
              </a:xfrm>
            </p:grpSpPr>
            <p:cxnSp>
              <p:nvCxnSpPr>
                <p:cNvPr id="119" name="Straight Connector 118">
                  <a:extLst>
                    <a:ext uri="{FF2B5EF4-FFF2-40B4-BE49-F238E27FC236}">
                      <a16:creationId xmlns:a16="http://schemas.microsoft.com/office/drawing/2014/main" id="{5252E7B4-30FE-B233-D3FF-6F29E3CECEED}"/>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E1704B0B-290F-D7F8-BA12-650CCA02468A}"/>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FC0D862A-25DA-F106-6E25-3E3A28453878}"/>
                  </a:ext>
                </a:extLst>
              </p:cNvPr>
              <p:cNvGrpSpPr>
                <a:grpSpLocks noChangeAspect="1"/>
              </p:cNvGrpSpPr>
              <p:nvPr/>
            </p:nvGrpSpPr>
            <p:grpSpPr>
              <a:xfrm>
                <a:off x="7793873" y="2151836"/>
                <a:ext cx="45720" cy="46076"/>
                <a:chOff x="2950579" y="152400"/>
                <a:chExt cx="268941" cy="268941"/>
              </a:xfrm>
            </p:grpSpPr>
            <p:cxnSp>
              <p:nvCxnSpPr>
                <p:cNvPr id="122" name="Straight Connector 121">
                  <a:extLst>
                    <a:ext uri="{FF2B5EF4-FFF2-40B4-BE49-F238E27FC236}">
                      <a16:creationId xmlns:a16="http://schemas.microsoft.com/office/drawing/2014/main" id="{847CAFFF-14FC-9AC1-7504-083210C4C0BF}"/>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80029368-772C-6168-1341-D139D46CDFD2}"/>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9FB59C88-6300-41F3-34E2-1CBB6BFCB1F7}"/>
                  </a:ext>
                </a:extLst>
              </p:cNvPr>
              <p:cNvGrpSpPr>
                <a:grpSpLocks noChangeAspect="1"/>
              </p:cNvGrpSpPr>
              <p:nvPr/>
            </p:nvGrpSpPr>
            <p:grpSpPr>
              <a:xfrm>
                <a:off x="7790063" y="2106116"/>
                <a:ext cx="45720" cy="46076"/>
                <a:chOff x="2950579" y="152400"/>
                <a:chExt cx="268941" cy="268941"/>
              </a:xfrm>
            </p:grpSpPr>
            <p:cxnSp>
              <p:nvCxnSpPr>
                <p:cNvPr id="125" name="Straight Connector 124">
                  <a:extLst>
                    <a:ext uri="{FF2B5EF4-FFF2-40B4-BE49-F238E27FC236}">
                      <a16:creationId xmlns:a16="http://schemas.microsoft.com/office/drawing/2014/main" id="{C568BEBE-09E1-CB04-6DC8-3AB8A9AE5E64}"/>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85A7AD02-02EB-75C8-D95B-C975B1ECF9FB}"/>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005504AA-A6C8-AC03-3ECA-070AB26CC69D}"/>
                  </a:ext>
                </a:extLst>
              </p:cNvPr>
              <p:cNvGrpSpPr>
                <a:grpSpLocks noChangeAspect="1"/>
              </p:cNvGrpSpPr>
              <p:nvPr/>
            </p:nvGrpSpPr>
            <p:grpSpPr>
              <a:xfrm>
                <a:off x="7769108" y="2007889"/>
                <a:ext cx="45720" cy="46076"/>
                <a:chOff x="2950579" y="152400"/>
                <a:chExt cx="268941" cy="268941"/>
              </a:xfrm>
            </p:grpSpPr>
            <p:cxnSp>
              <p:nvCxnSpPr>
                <p:cNvPr id="320" name="Straight Connector 319">
                  <a:extLst>
                    <a:ext uri="{FF2B5EF4-FFF2-40B4-BE49-F238E27FC236}">
                      <a16:creationId xmlns:a16="http://schemas.microsoft.com/office/drawing/2014/main" id="{FFF8764D-AA4B-63B8-F294-50DC2F4BA101}"/>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12DFC2EB-0335-DD51-432E-B2F70616F02C}"/>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2" name="Group 321">
                <a:extLst>
                  <a:ext uri="{FF2B5EF4-FFF2-40B4-BE49-F238E27FC236}">
                    <a16:creationId xmlns:a16="http://schemas.microsoft.com/office/drawing/2014/main" id="{3433E2F9-392B-301A-01AF-145E7FCB6286}"/>
                  </a:ext>
                </a:extLst>
              </p:cNvPr>
              <p:cNvGrpSpPr>
                <a:grpSpLocks noChangeAspect="1"/>
              </p:cNvGrpSpPr>
              <p:nvPr/>
            </p:nvGrpSpPr>
            <p:grpSpPr>
              <a:xfrm>
                <a:off x="7527255" y="1821921"/>
                <a:ext cx="45720" cy="46076"/>
                <a:chOff x="2950579" y="152400"/>
                <a:chExt cx="268941" cy="268941"/>
              </a:xfrm>
            </p:grpSpPr>
            <p:cxnSp>
              <p:nvCxnSpPr>
                <p:cNvPr id="323" name="Straight Connector 322">
                  <a:extLst>
                    <a:ext uri="{FF2B5EF4-FFF2-40B4-BE49-F238E27FC236}">
                      <a16:creationId xmlns:a16="http://schemas.microsoft.com/office/drawing/2014/main" id="{61565038-1AA6-9423-6648-F64C2D24ABD1}"/>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CBB658B5-94B8-04A4-BB3B-EB0F80EA5421}"/>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5" name="Group 324">
                <a:extLst>
                  <a:ext uri="{FF2B5EF4-FFF2-40B4-BE49-F238E27FC236}">
                    <a16:creationId xmlns:a16="http://schemas.microsoft.com/office/drawing/2014/main" id="{418FE69B-C234-35CA-1EF2-6B51A2B15273}"/>
                  </a:ext>
                </a:extLst>
              </p:cNvPr>
              <p:cNvGrpSpPr>
                <a:grpSpLocks noChangeAspect="1"/>
              </p:cNvGrpSpPr>
              <p:nvPr/>
            </p:nvGrpSpPr>
            <p:grpSpPr>
              <a:xfrm>
                <a:off x="7491060" y="1752590"/>
                <a:ext cx="45720" cy="46076"/>
                <a:chOff x="2950579" y="152400"/>
                <a:chExt cx="268941" cy="268941"/>
              </a:xfrm>
            </p:grpSpPr>
            <p:cxnSp>
              <p:nvCxnSpPr>
                <p:cNvPr id="326" name="Straight Connector 325">
                  <a:extLst>
                    <a:ext uri="{FF2B5EF4-FFF2-40B4-BE49-F238E27FC236}">
                      <a16:creationId xmlns:a16="http://schemas.microsoft.com/office/drawing/2014/main" id="{7A7458F1-178A-7178-3ED0-E3CBA8A18362}"/>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B39833B9-0EC5-95BB-20E4-59E7885411AE}"/>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8" name="Group 327">
                <a:extLst>
                  <a:ext uri="{FF2B5EF4-FFF2-40B4-BE49-F238E27FC236}">
                    <a16:creationId xmlns:a16="http://schemas.microsoft.com/office/drawing/2014/main" id="{763176DD-A52A-71CF-CCE9-5DFF3EE86094}"/>
                  </a:ext>
                </a:extLst>
              </p:cNvPr>
              <p:cNvGrpSpPr>
                <a:grpSpLocks noChangeAspect="1"/>
              </p:cNvGrpSpPr>
              <p:nvPr/>
            </p:nvGrpSpPr>
            <p:grpSpPr>
              <a:xfrm>
                <a:off x="7228014" y="1534133"/>
                <a:ext cx="45720" cy="46076"/>
                <a:chOff x="2950579" y="152400"/>
                <a:chExt cx="268941" cy="268941"/>
              </a:xfrm>
            </p:grpSpPr>
            <p:cxnSp>
              <p:nvCxnSpPr>
                <p:cNvPr id="329" name="Straight Connector 328">
                  <a:extLst>
                    <a:ext uri="{FF2B5EF4-FFF2-40B4-BE49-F238E27FC236}">
                      <a16:creationId xmlns:a16="http://schemas.microsoft.com/office/drawing/2014/main" id="{B6203768-68B0-AF2F-CD5D-EB5EFC9163D4}"/>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A8DCA1AC-2D6E-97D2-BE21-112DA7D055D5}"/>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31" name="Group 330">
                <a:extLst>
                  <a:ext uri="{FF2B5EF4-FFF2-40B4-BE49-F238E27FC236}">
                    <a16:creationId xmlns:a16="http://schemas.microsoft.com/office/drawing/2014/main" id="{408BB682-CE2F-716F-7EB8-5DB9350D45CA}"/>
                  </a:ext>
                </a:extLst>
              </p:cNvPr>
              <p:cNvGrpSpPr>
                <a:grpSpLocks noChangeAspect="1"/>
              </p:cNvGrpSpPr>
              <p:nvPr/>
            </p:nvGrpSpPr>
            <p:grpSpPr>
              <a:xfrm>
                <a:off x="7197534" y="1534133"/>
                <a:ext cx="45720" cy="46076"/>
                <a:chOff x="2950579" y="152400"/>
                <a:chExt cx="268941" cy="268941"/>
              </a:xfrm>
            </p:grpSpPr>
            <p:cxnSp>
              <p:nvCxnSpPr>
                <p:cNvPr id="332" name="Straight Connector 331">
                  <a:extLst>
                    <a:ext uri="{FF2B5EF4-FFF2-40B4-BE49-F238E27FC236}">
                      <a16:creationId xmlns:a16="http://schemas.microsoft.com/office/drawing/2014/main" id="{BC0BFA9B-FF32-E114-37FD-FDE7AEAFA23E}"/>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CA57862-8B8F-90FF-9C82-57E0DA2E4D3F}"/>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34" name="Group 333">
                <a:extLst>
                  <a:ext uri="{FF2B5EF4-FFF2-40B4-BE49-F238E27FC236}">
                    <a16:creationId xmlns:a16="http://schemas.microsoft.com/office/drawing/2014/main" id="{5E1F5157-1606-A434-9F93-72344B06017B}"/>
                  </a:ext>
                </a:extLst>
              </p:cNvPr>
              <p:cNvGrpSpPr>
                <a:grpSpLocks noChangeAspect="1"/>
              </p:cNvGrpSpPr>
              <p:nvPr/>
            </p:nvGrpSpPr>
            <p:grpSpPr>
              <a:xfrm>
                <a:off x="7172769" y="1493269"/>
                <a:ext cx="45720" cy="46076"/>
                <a:chOff x="2950579" y="152400"/>
                <a:chExt cx="268941" cy="268941"/>
              </a:xfrm>
            </p:grpSpPr>
            <p:cxnSp>
              <p:nvCxnSpPr>
                <p:cNvPr id="335" name="Straight Connector 334">
                  <a:extLst>
                    <a:ext uri="{FF2B5EF4-FFF2-40B4-BE49-F238E27FC236}">
                      <a16:creationId xmlns:a16="http://schemas.microsoft.com/office/drawing/2014/main" id="{E5C9226F-A3D0-9052-3B81-4E83D77DEF7C}"/>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48A9542-D729-16F6-BA70-12FDD2EA9E7D}"/>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37" name="Group 336">
                <a:extLst>
                  <a:ext uri="{FF2B5EF4-FFF2-40B4-BE49-F238E27FC236}">
                    <a16:creationId xmlns:a16="http://schemas.microsoft.com/office/drawing/2014/main" id="{09A56863-5756-D372-EF37-2502B2B6199C}"/>
                  </a:ext>
                </a:extLst>
              </p:cNvPr>
              <p:cNvGrpSpPr>
                <a:grpSpLocks noChangeAspect="1"/>
              </p:cNvGrpSpPr>
              <p:nvPr/>
            </p:nvGrpSpPr>
            <p:grpSpPr>
              <a:xfrm>
                <a:off x="6913533" y="1430404"/>
                <a:ext cx="45720" cy="46076"/>
                <a:chOff x="2950579" y="152400"/>
                <a:chExt cx="268941" cy="268941"/>
              </a:xfrm>
            </p:grpSpPr>
            <p:cxnSp>
              <p:nvCxnSpPr>
                <p:cNvPr id="338" name="Straight Connector 337">
                  <a:extLst>
                    <a:ext uri="{FF2B5EF4-FFF2-40B4-BE49-F238E27FC236}">
                      <a16:creationId xmlns:a16="http://schemas.microsoft.com/office/drawing/2014/main" id="{C6A693BE-35F0-3BD0-2F75-941E3CA18299}"/>
                    </a:ext>
                  </a:extLst>
                </p:cNvPr>
                <p:cNvCxnSpPr>
                  <a:cxnSpLocks/>
                </p:cNvCxnSpPr>
                <p:nvPr/>
              </p:nvCxnSpPr>
              <p:spPr>
                <a:xfrm>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AA854793-7FDE-0EE2-83E6-2B80FEAF2479}"/>
                    </a:ext>
                  </a:extLst>
                </p:cNvPr>
                <p:cNvCxnSpPr>
                  <a:cxnSpLocks/>
                </p:cNvCxnSpPr>
                <p:nvPr/>
              </p:nvCxnSpPr>
              <p:spPr>
                <a:xfrm rot="5400000">
                  <a:off x="3085050" y="152400"/>
                  <a:ext cx="0" cy="268941"/>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F4923D1C-A8DE-6A2C-3E92-2AC2D179E96A}"/>
                </a:ext>
              </a:extLst>
            </p:cNvPr>
            <p:cNvGrpSpPr/>
            <p:nvPr/>
          </p:nvGrpSpPr>
          <p:grpSpPr>
            <a:xfrm>
              <a:off x="6921153" y="1638203"/>
              <a:ext cx="4137783" cy="2795474"/>
              <a:chOff x="6921153" y="1450428"/>
              <a:chExt cx="4137783" cy="2795474"/>
            </a:xfrm>
          </p:grpSpPr>
          <p:cxnSp>
            <p:nvCxnSpPr>
              <p:cNvPr id="8" name="Straight Connector 7">
                <a:extLst>
                  <a:ext uri="{FF2B5EF4-FFF2-40B4-BE49-F238E27FC236}">
                    <a16:creationId xmlns:a16="http://schemas.microsoft.com/office/drawing/2014/main" id="{83457C6D-0DC5-DC4C-88D5-B4A2CFA2622C}"/>
                  </a:ext>
                </a:extLst>
              </p:cNvPr>
              <p:cNvCxnSpPr>
                <a:cxnSpLocks/>
              </p:cNvCxnSpPr>
              <p:nvPr/>
            </p:nvCxnSpPr>
            <p:spPr>
              <a:xfrm>
                <a:off x="6921153"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ABCEACC-E4E4-455F-9F49-3E88ED8CE1FD}"/>
                  </a:ext>
                </a:extLst>
              </p:cNvPr>
              <p:cNvCxnSpPr>
                <a:cxnSpLocks/>
              </p:cNvCxnSpPr>
              <p:nvPr/>
            </p:nvCxnSpPr>
            <p:spPr>
              <a:xfrm>
                <a:off x="7239444"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4F4809A-F194-E901-8C29-B944CBD73BE4}"/>
                  </a:ext>
                </a:extLst>
              </p:cNvPr>
              <p:cNvCxnSpPr>
                <a:cxnSpLocks/>
              </p:cNvCxnSpPr>
              <p:nvPr/>
            </p:nvCxnSpPr>
            <p:spPr>
              <a:xfrm>
                <a:off x="7557735"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50E0368-DF7E-7AE2-46F5-A5AB5E503498}"/>
                  </a:ext>
                </a:extLst>
              </p:cNvPr>
              <p:cNvCxnSpPr>
                <a:cxnSpLocks/>
              </p:cNvCxnSpPr>
              <p:nvPr/>
            </p:nvCxnSpPr>
            <p:spPr>
              <a:xfrm>
                <a:off x="7876026"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6DB9F77-E119-16E0-5A0E-F88C2D4B493B}"/>
                  </a:ext>
                </a:extLst>
              </p:cNvPr>
              <p:cNvCxnSpPr>
                <a:cxnSpLocks/>
              </p:cNvCxnSpPr>
              <p:nvPr/>
            </p:nvCxnSpPr>
            <p:spPr>
              <a:xfrm>
                <a:off x="8194317"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EE9BF9A-8AFE-F7A5-07E5-99439BB346FB}"/>
                  </a:ext>
                </a:extLst>
              </p:cNvPr>
              <p:cNvCxnSpPr>
                <a:cxnSpLocks/>
              </p:cNvCxnSpPr>
              <p:nvPr/>
            </p:nvCxnSpPr>
            <p:spPr>
              <a:xfrm>
                <a:off x="8512608"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37B58F-6542-E241-6EBB-244A8ADBAA02}"/>
                  </a:ext>
                </a:extLst>
              </p:cNvPr>
              <p:cNvCxnSpPr>
                <a:cxnSpLocks/>
              </p:cNvCxnSpPr>
              <p:nvPr/>
            </p:nvCxnSpPr>
            <p:spPr>
              <a:xfrm>
                <a:off x="8830899"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D0B5F45-B735-DF5D-F236-393352F0F98B}"/>
                  </a:ext>
                </a:extLst>
              </p:cNvPr>
              <p:cNvCxnSpPr>
                <a:cxnSpLocks/>
              </p:cNvCxnSpPr>
              <p:nvPr/>
            </p:nvCxnSpPr>
            <p:spPr>
              <a:xfrm>
                <a:off x="9149190"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24647D6-9DED-31FF-5A18-61BBFDBF51B7}"/>
                  </a:ext>
                </a:extLst>
              </p:cNvPr>
              <p:cNvCxnSpPr>
                <a:cxnSpLocks/>
              </p:cNvCxnSpPr>
              <p:nvPr/>
            </p:nvCxnSpPr>
            <p:spPr>
              <a:xfrm>
                <a:off x="9467481"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B81960E-5222-6C04-1DB1-AB22F4AB83CA}"/>
                  </a:ext>
                </a:extLst>
              </p:cNvPr>
              <p:cNvCxnSpPr>
                <a:cxnSpLocks/>
              </p:cNvCxnSpPr>
              <p:nvPr/>
            </p:nvCxnSpPr>
            <p:spPr>
              <a:xfrm>
                <a:off x="9785772"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9A01C2C-468F-EAB1-CC42-FA8EE5523B3D}"/>
                  </a:ext>
                </a:extLst>
              </p:cNvPr>
              <p:cNvCxnSpPr>
                <a:cxnSpLocks/>
              </p:cNvCxnSpPr>
              <p:nvPr/>
            </p:nvCxnSpPr>
            <p:spPr>
              <a:xfrm>
                <a:off x="10104063"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4276D65-9D24-052A-3FFE-EAE564556DC1}"/>
                  </a:ext>
                </a:extLst>
              </p:cNvPr>
              <p:cNvCxnSpPr>
                <a:cxnSpLocks/>
              </p:cNvCxnSpPr>
              <p:nvPr/>
            </p:nvCxnSpPr>
            <p:spPr>
              <a:xfrm>
                <a:off x="10422354"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A52BF24-5998-2D84-9660-65C5EA1F9C63}"/>
                  </a:ext>
                </a:extLst>
              </p:cNvPr>
              <p:cNvCxnSpPr>
                <a:cxnSpLocks/>
              </p:cNvCxnSpPr>
              <p:nvPr/>
            </p:nvCxnSpPr>
            <p:spPr>
              <a:xfrm>
                <a:off x="10740645"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7CCE30E-C23E-A4BA-5790-37CE519C4AC8}"/>
                  </a:ext>
                </a:extLst>
              </p:cNvPr>
              <p:cNvCxnSpPr>
                <a:cxnSpLocks/>
              </p:cNvCxnSpPr>
              <p:nvPr/>
            </p:nvCxnSpPr>
            <p:spPr>
              <a:xfrm>
                <a:off x="11058936"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5" name="Freeform: Shape 344">
                <a:extLst>
                  <a:ext uri="{FF2B5EF4-FFF2-40B4-BE49-F238E27FC236}">
                    <a16:creationId xmlns:a16="http://schemas.microsoft.com/office/drawing/2014/main" id="{85EDE7D4-AC4F-6D92-E004-B73BD702BBE4}"/>
                  </a:ext>
                </a:extLst>
              </p:cNvPr>
              <p:cNvSpPr/>
              <p:nvPr/>
            </p:nvSpPr>
            <p:spPr>
              <a:xfrm>
                <a:off x="6928945" y="1450428"/>
                <a:ext cx="3812627" cy="2724806"/>
              </a:xfrm>
              <a:custGeom>
                <a:avLst/>
                <a:gdLst>
                  <a:gd name="csX0" fmla="*/ 3812627 w 3812627"/>
                  <a:gd name="csY0" fmla="*/ 2724806 h 2724806"/>
                  <a:gd name="csX1" fmla="*/ 3812627 w 3812627"/>
                  <a:gd name="csY1" fmla="*/ 2270234 h 2724806"/>
                  <a:gd name="csX2" fmla="*/ 2887717 w 3812627"/>
                  <a:gd name="csY2" fmla="*/ 2270234 h 2724806"/>
                  <a:gd name="csX3" fmla="*/ 2887717 w 3812627"/>
                  <a:gd name="csY3" fmla="*/ 2207172 h 2724806"/>
                  <a:gd name="csX4" fmla="*/ 2730062 w 3812627"/>
                  <a:gd name="csY4" fmla="*/ 2207172 h 2724806"/>
                  <a:gd name="csX5" fmla="*/ 2730062 w 3812627"/>
                  <a:gd name="csY5" fmla="*/ 2141482 h 2724806"/>
                  <a:gd name="csX6" fmla="*/ 2170386 w 3812627"/>
                  <a:gd name="csY6" fmla="*/ 2141482 h 2724806"/>
                  <a:gd name="csX7" fmla="*/ 2170386 w 3812627"/>
                  <a:gd name="csY7" fmla="*/ 2102069 h 2724806"/>
                  <a:gd name="csX8" fmla="*/ 2096814 w 3812627"/>
                  <a:gd name="csY8" fmla="*/ 2102069 h 2724806"/>
                  <a:gd name="csX9" fmla="*/ 2096814 w 3812627"/>
                  <a:gd name="csY9" fmla="*/ 2067910 h 2724806"/>
                  <a:gd name="csX10" fmla="*/ 2039007 w 3812627"/>
                  <a:gd name="csY10" fmla="*/ 2067910 h 2724806"/>
                  <a:gd name="csX11" fmla="*/ 2039007 w 3812627"/>
                  <a:gd name="csY11" fmla="*/ 1986455 h 2724806"/>
                  <a:gd name="csX12" fmla="*/ 1876096 w 3812627"/>
                  <a:gd name="csY12" fmla="*/ 1986455 h 2724806"/>
                  <a:gd name="csX13" fmla="*/ 1876096 w 3812627"/>
                  <a:gd name="csY13" fmla="*/ 1954924 h 2724806"/>
                  <a:gd name="csX14" fmla="*/ 1749972 w 3812627"/>
                  <a:gd name="csY14" fmla="*/ 1954924 h 2724806"/>
                  <a:gd name="csX15" fmla="*/ 1749972 w 3812627"/>
                  <a:gd name="csY15" fmla="*/ 1920765 h 2724806"/>
                  <a:gd name="csX16" fmla="*/ 1726324 w 3812627"/>
                  <a:gd name="csY16" fmla="*/ 1920765 h 2724806"/>
                  <a:gd name="csX17" fmla="*/ 1726324 w 3812627"/>
                  <a:gd name="csY17" fmla="*/ 1891862 h 2724806"/>
                  <a:gd name="csX18" fmla="*/ 1715814 w 3812627"/>
                  <a:gd name="csY18" fmla="*/ 1891862 h 2724806"/>
                  <a:gd name="csX19" fmla="*/ 1715814 w 3812627"/>
                  <a:gd name="csY19" fmla="*/ 1857703 h 2724806"/>
                  <a:gd name="csX20" fmla="*/ 1681655 w 3812627"/>
                  <a:gd name="csY20" fmla="*/ 1857703 h 2724806"/>
                  <a:gd name="csX21" fmla="*/ 1681655 w 3812627"/>
                  <a:gd name="csY21" fmla="*/ 1831427 h 2724806"/>
                  <a:gd name="csX22" fmla="*/ 1560786 w 3812627"/>
                  <a:gd name="csY22" fmla="*/ 1831427 h 2724806"/>
                  <a:gd name="csX23" fmla="*/ 1560786 w 3812627"/>
                  <a:gd name="csY23" fmla="*/ 1799896 h 2724806"/>
                  <a:gd name="csX24" fmla="*/ 1534510 w 3812627"/>
                  <a:gd name="csY24" fmla="*/ 1799896 h 2724806"/>
                  <a:gd name="csX25" fmla="*/ 1534510 w 3812627"/>
                  <a:gd name="csY25" fmla="*/ 1768365 h 2724806"/>
                  <a:gd name="csX26" fmla="*/ 1492469 w 3812627"/>
                  <a:gd name="csY26" fmla="*/ 1768365 h 2724806"/>
                  <a:gd name="csX27" fmla="*/ 1492469 w 3812627"/>
                  <a:gd name="csY27" fmla="*/ 1747344 h 2724806"/>
                  <a:gd name="csX28" fmla="*/ 1474076 w 3812627"/>
                  <a:gd name="csY28" fmla="*/ 1747344 h 2724806"/>
                  <a:gd name="csX29" fmla="*/ 1474076 w 3812627"/>
                  <a:gd name="csY29" fmla="*/ 1715813 h 2724806"/>
                  <a:gd name="csX30" fmla="*/ 1471448 w 3812627"/>
                  <a:gd name="csY30" fmla="*/ 1715813 h 2724806"/>
                  <a:gd name="csX31" fmla="*/ 1471448 w 3812627"/>
                  <a:gd name="csY31" fmla="*/ 1679027 h 2724806"/>
                  <a:gd name="csX32" fmla="*/ 1460938 w 3812627"/>
                  <a:gd name="csY32" fmla="*/ 1679027 h 2724806"/>
                  <a:gd name="csX33" fmla="*/ 1460938 w 3812627"/>
                  <a:gd name="csY33" fmla="*/ 1626475 h 2724806"/>
                  <a:gd name="csX34" fmla="*/ 1447800 w 3812627"/>
                  <a:gd name="csY34" fmla="*/ 1626475 h 2724806"/>
                  <a:gd name="csX35" fmla="*/ 1447800 w 3812627"/>
                  <a:gd name="csY35" fmla="*/ 1573924 h 2724806"/>
                  <a:gd name="csX36" fmla="*/ 1424152 w 3812627"/>
                  <a:gd name="csY36" fmla="*/ 1573924 h 2724806"/>
                  <a:gd name="csX37" fmla="*/ 1424152 w 3812627"/>
                  <a:gd name="csY37" fmla="*/ 1545020 h 2724806"/>
                  <a:gd name="csX38" fmla="*/ 1395248 w 3812627"/>
                  <a:gd name="csY38" fmla="*/ 1545020 h 2724806"/>
                  <a:gd name="csX39" fmla="*/ 1395248 w 3812627"/>
                  <a:gd name="csY39" fmla="*/ 1518744 h 2724806"/>
                  <a:gd name="csX40" fmla="*/ 1229710 w 3812627"/>
                  <a:gd name="csY40" fmla="*/ 1518744 h 2724806"/>
                  <a:gd name="csX41" fmla="*/ 1229710 w 3812627"/>
                  <a:gd name="csY41" fmla="*/ 1500351 h 2724806"/>
                  <a:gd name="csX42" fmla="*/ 1211317 w 3812627"/>
                  <a:gd name="csY42" fmla="*/ 1500351 h 2724806"/>
                  <a:gd name="csX43" fmla="*/ 1211317 w 3812627"/>
                  <a:gd name="csY43" fmla="*/ 1471448 h 2724806"/>
                  <a:gd name="csX44" fmla="*/ 1187669 w 3812627"/>
                  <a:gd name="csY44" fmla="*/ 1471448 h 2724806"/>
                  <a:gd name="csX45" fmla="*/ 1187669 w 3812627"/>
                  <a:gd name="csY45" fmla="*/ 1413641 h 2724806"/>
                  <a:gd name="csX46" fmla="*/ 1177158 w 3812627"/>
                  <a:gd name="csY46" fmla="*/ 1413641 h 2724806"/>
                  <a:gd name="csX47" fmla="*/ 1177158 w 3812627"/>
                  <a:gd name="csY47" fmla="*/ 1358462 h 2724806"/>
                  <a:gd name="csX48" fmla="*/ 1166648 w 3812627"/>
                  <a:gd name="csY48" fmla="*/ 1358462 h 2724806"/>
                  <a:gd name="csX49" fmla="*/ 1166648 w 3812627"/>
                  <a:gd name="csY49" fmla="*/ 1298027 h 2724806"/>
                  <a:gd name="csX50" fmla="*/ 1164021 w 3812627"/>
                  <a:gd name="csY50" fmla="*/ 1298027 h 2724806"/>
                  <a:gd name="csX51" fmla="*/ 1164021 w 3812627"/>
                  <a:gd name="csY51" fmla="*/ 1269124 h 2724806"/>
                  <a:gd name="csX52" fmla="*/ 1153510 w 3812627"/>
                  <a:gd name="csY52" fmla="*/ 1269124 h 2724806"/>
                  <a:gd name="csX53" fmla="*/ 1153510 w 3812627"/>
                  <a:gd name="csY53" fmla="*/ 1250731 h 2724806"/>
                  <a:gd name="csX54" fmla="*/ 1150883 w 3812627"/>
                  <a:gd name="csY54" fmla="*/ 1248104 h 2724806"/>
                  <a:gd name="csX55" fmla="*/ 1150883 w 3812627"/>
                  <a:gd name="csY55" fmla="*/ 1229710 h 2724806"/>
                  <a:gd name="csX56" fmla="*/ 1135117 w 3812627"/>
                  <a:gd name="csY56" fmla="*/ 1229710 h 2724806"/>
                  <a:gd name="csX57" fmla="*/ 1135117 w 3812627"/>
                  <a:gd name="csY57" fmla="*/ 1182413 h 2724806"/>
                  <a:gd name="csX58" fmla="*/ 1103586 w 3812627"/>
                  <a:gd name="csY58" fmla="*/ 1182413 h 2724806"/>
                  <a:gd name="csX59" fmla="*/ 1103586 w 3812627"/>
                  <a:gd name="csY59" fmla="*/ 1161393 h 2724806"/>
                  <a:gd name="csX60" fmla="*/ 1090448 w 3812627"/>
                  <a:gd name="csY60" fmla="*/ 1161393 h 2724806"/>
                  <a:gd name="csX61" fmla="*/ 1090448 w 3812627"/>
                  <a:gd name="csY61" fmla="*/ 1100958 h 2724806"/>
                  <a:gd name="csX62" fmla="*/ 953814 w 3812627"/>
                  <a:gd name="csY62" fmla="*/ 1100958 h 2724806"/>
                  <a:gd name="csX63" fmla="*/ 953814 w 3812627"/>
                  <a:gd name="csY63" fmla="*/ 1058917 h 2724806"/>
                  <a:gd name="csX64" fmla="*/ 938048 w 3812627"/>
                  <a:gd name="csY64" fmla="*/ 1058917 h 2724806"/>
                  <a:gd name="csX65" fmla="*/ 938048 w 3812627"/>
                  <a:gd name="csY65" fmla="*/ 1043151 h 2724806"/>
                  <a:gd name="csX66" fmla="*/ 906517 w 3812627"/>
                  <a:gd name="csY66" fmla="*/ 1043151 h 2724806"/>
                  <a:gd name="csX67" fmla="*/ 906517 w 3812627"/>
                  <a:gd name="csY67" fmla="*/ 1014248 h 2724806"/>
                  <a:gd name="csX68" fmla="*/ 896007 w 3812627"/>
                  <a:gd name="csY68" fmla="*/ 1014248 h 2724806"/>
                  <a:gd name="csX69" fmla="*/ 896007 w 3812627"/>
                  <a:gd name="csY69" fmla="*/ 990600 h 2724806"/>
                  <a:gd name="csX70" fmla="*/ 893379 w 3812627"/>
                  <a:gd name="csY70" fmla="*/ 987972 h 2724806"/>
                  <a:gd name="csX71" fmla="*/ 893379 w 3812627"/>
                  <a:gd name="csY71" fmla="*/ 974834 h 2724806"/>
                  <a:gd name="csX72" fmla="*/ 880241 w 3812627"/>
                  <a:gd name="csY72" fmla="*/ 974834 h 2724806"/>
                  <a:gd name="csX73" fmla="*/ 880241 w 3812627"/>
                  <a:gd name="csY73" fmla="*/ 853965 h 2724806"/>
                  <a:gd name="csX74" fmla="*/ 864476 w 3812627"/>
                  <a:gd name="csY74" fmla="*/ 853965 h 2724806"/>
                  <a:gd name="csX75" fmla="*/ 864476 w 3812627"/>
                  <a:gd name="csY75" fmla="*/ 830317 h 2724806"/>
                  <a:gd name="csX76" fmla="*/ 853965 w 3812627"/>
                  <a:gd name="csY76" fmla="*/ 830317 h 2724806"/>
                  <a:gd name="csX77" fmla="*/ 853965 w 3812627"/>
                  <a:gd name="csY77" fmla="*/ 814551 h 2724806"/>
                  <a:gd name="csX78" fmla="*/ 846083 w 3812627"/>
                  <a:gd name="csY78" fmla="*/ 814551 h 2724806"/>
                  <a:gd name="csX79" fmla="*/ 846083 w 3812627"/>
                  <a:gd name="csY79" fmla="*/ 801413 h 2724806"/>
                  <a:gd name="csX80" fmla="*/ 846083 w 3812627"/>
                  <a:gd name="csY80" fmla="*/ 801413 h 2724806"/>
                  <a:gd name="csX81" fmla="*/ 846083 w 3812627"/>
                  <a:gd name="csY81" fmla="*/ 738351 h 2724806"/>
                  <a:gd name="csX82" fmla="*/ 780393 w 3812627"/>
                  <a:gd name="csY82" fmla="*/ 738351 h 2724806"/>
                  <a:gd name="csX83" fmla="*/ 780393 w 3812627"/>
                  <a:gd name="csY83" fmla="*/ 722586 h 2724806"/>
                  <a:gd name="csX84" fmla="*/ 698938 w 3812627"/>
                  <a:gd name="csY84" fmla="*/ 722586 h 2724806"/>
                  <a:gd name="csX85" fmla="*/ 698938 w 3812627"/>
                  <a:gd name="csY85" fmla="*/ 698938 h 2724806"/>
                  <a:gd name="csX86" fmla="*/ 630621 w 3812627"/>
                  <a:gd name="csY86" fmla="*/ 698938 h 2724806"/>
                  <a:gd name="csX87" fmla="*/ 630621 w 3812627"/>
                  <a:gd name="csY87" fmla="*/ 672662 h 2724806"/>
                  <a:gd name="csX88" fmla="*/ 614855 w 3812627"/>
                  <a:gd name="csY88" fmla="*/ 672662 h 2724806"/>
                  <a:gd name="csX89" fmla="*/ 614855 w 3812627"/>
                  <a:gd name="csY89" fmla="*/ 638503 h 2724806"/>
                  <a:gd name="csX90" fmla="*/ 599089 w 3812627"/>
                  <a:gd name="csY90" fmla="*/ 638503 h 2724806"/>
                  <a:gd name="csX91" fmla="*/ 599089 w 3812627"/>
                  <a:gd name="csY91" fmla="*/ 614855 h 2724806"/>
                  <a:gd name="csX92" fmla="*/ 588579 w 3812627"/>
                  <a:gd name="csY92" fmla="*/ 614855 h 2724806"/>
                  <a:gd name="csX93" fmla="*/ 588579 w 3812627"/>
                  <a:gd name="csY93" fmla="*/ 509751 h 2724806"/>
                  <a:gd name="csX94" fmla="*/ 578069 w 3812627"/>
                  <a:gd name="csY94" fmla="*/ 509751 h 2724806"/>
                  <a:gd name="csX95" fmla="*/ 578069 w 3812627"/>
                  <a:gd name="csY95" fmla="*/ 483475 h 2724806"/>
                  <a:gd name="csX96" fmla="*/ 570186 w 3812627"/>
                  <a:gd name="csY96" fmla="*/ 483475 h 2724806"/>
                  <a:gd name="csX97" fmla="*/ 570186 w 3812627"/>
                  <a:gd name="csY97" fmla="*/ 438806 h 2724806"/>
                  <a:gd name="csX98" fmla="*/ 564931 w 3812627"/>
                  <a:gd name="csY98" fmla="*/ 438806 h 2724806"/>
                  <a:gd name="csX99" fmla="*/ 564931 w 3812627"/>
                  <a:gd name="csY99" fmla="*/ 399393 h 2724806"/>
                  <a:gd name="csX100" fmla="*/ 551793 w 3812627"/>
                  <a:gd name="csY100" fmla="*/ 399393 h 2724806"/>
                  <a:gd name="csX101" fmla="*/ 551793 w 3812627"/>
                  <a:gd name="csY101" fmla="*/ 381000 h 2724806"/>
                  <a:gd name="csX102" fmla="*/ 538655 w 3812627"/>
                  <a:gd name="csY102" fmla="*/ 381000 h 2724806"/>
                  <a:gd name="csX103" fmla="*/ 538655 w 3812627"/>
                  <a:gd name="csY103" fmla="*/ 359979 h 2724806"/>
                  <a:gd name="csX104" fmla="*/ 528145 w 3812627"/>
                  <a:gd name="csY104" fmla="*/ 359979 h 2724806"/>
                  <a:gd name="csX105" fmla="*/ 528145 w 3812627"/>
                  <a:gd name="csY105" fmla="*/ 344213 h 2724806"/>
                  <a:gd name="csX106" fmla="*/ 331076 w 3812627"/>
                  <a:gd name="csY106" fmla="*/ 344213 h 2724806"/>
                  <a:gd name="csX107" fmla="*/ 331076 w 3812627"/>
                  <a:gd name="csY107" fmla="*/ 315310 h 2724806"/>
                  <a:gd name="csX108" fmla="*/ 325821 w 3812627"/>
                  <a:gd name="csY108" fmla="*/ 315310 h 2724806"/>
                  <a:gd name="csX109" fmla="*/ 325821 w 3812627"/>
                  <a:gd name="csY109" fmla="*/ 278524 h 2724806"/>
                  <a:gd name="csX110" fmla="*/ 291662 w 3812627"/>
                  <a:gd name="csY110" fmla="*/ 278524 h 2724806"/>
                  <a:gd name="csX111" fmla="*/ 291662 w 3812627"/>
                  <a:gd name="csY111" fmla="*/ 218089 h 2724806"/>
                  <a:gd name="csX112" fmla="*/ 291662 w 3812627"/>
                  <a:gd name="csY112" fmla="*/ 218089 h 2724806"/>
                  <a:gd name="csX113" fmla="*/ 291662 w 3812627"/>
                  <a:gd name="csY113" fmla="*/ 176048 h 2724806"/>
                  <a:gd name="csX114" fmla="*/ 268014 w 3812627"/>
                  <a:gd name="csY114" fmla="*/ 176048 h 2724806"/>
                  <a:gd name="csX115" fmla="*/ 268014 w 3812627"/>
                  <a:gd name="csY115" fmla="*/ 141889 h 2724806"/>
                  <a:gd name="csX116" fmla="*/ 249621 w 3812627"/>
                  <a:gd name="csY116" fmla="*/ 141889 h 2724806"/>
                  <a:gd name="csX117" fmla="*/ 236483 w 3812627"/>
                  <a:gd name="csY117" fmla="*/ 141889 h 2724806"/>
                  <a:gd name="csX118" fmla="*/ 236483 w 3812627"/>
                  <a:gd name="csY118" fmla="*/ 112986 h 2724806"/>
                  <a:gd name="csX119" fmla="*/ 218089 w 3812627"/>
                  <a:gd name="csY119" fmla="*/ 112986 h 2724806"/>
                  <a:gd name="csX120" fmla="*/ 223345 w 3812627"/>
                  <a:gd name="csY120" fmla="*/ 107730 h 2724806"/>
                  <a:gd name="csX121" fmla="*/ 210207 w 3812627"/>
                  <a:gd name="csY121" fmla="*/ 107730 h 2724806"/>
                  <a:gd name="csX122" fmla="*/ 210207 w 3812627"/>
                  <a:gd name="csY122" fmla="*/ 60434 h 2724806"/>
                  <a:gd name="csX123" fmla="*/ 183931 w 3812627"/>
                  <a:gd name="csY123" fmla="*/ 60434 h 2724806"/>
                  <a:gd name="csX124" fmla="*/ 183931 w 3812627"/>
                  <a:gd name="csY124" fmla="*/ 42041 h 2724806"/>
                  <a:gd name="csX125" fmla="*/ 136634 w 3812627"/>
                  <a:gd name="csY125" fmla="*/ 42041 h 2724806"/>
                  <a:gd name="csX126" fmla="*/ 136634 w 3812627"/>
                  <a:gd name="csY126" fmla="*/ 23648 h 2724806"/>
                  <a:gd name="csX127" fmla="*/ 23648 w 3812627"/>
                  <a:gd name="csY127" fmla="*/ 23648 h 2724806"/>
                  <a:gd name="csX128" fmla="*/ 23648 w 3812627"/>
                  <a:gd name="csY128" fmla="*/ 0 h 2724806"/>
                  <a:gd name="csX129" fmla="*/ 0 w 3812627"/>
                  <a:gd name="csY129" fmla="*/ 0 h 27248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Lst>
                <a:rect l="l" t="t" r="r" b="b"/>
                <a:pathLst>
                  <a:path w="3812627" h="2724806">
                    <a:moveTo>
                      <a:pt x="3812627" y="2724806"/>
                    </a:moveTo>
                    <a:lnTo>
                      <a:pt x="3812627" y="2270234"/>
                    </a:lnTo>
                    <a:lnTo>
                      <a:pt x="2887717" y="2270234"/>
                    </a:lnTo>
                    <a:lnTo>
                      <a:pt x="2887717" y="2207172"/>
                    </a:lnTo>
                    <a:lnTo>
                      <a:pt x="2730062" y="2207172"/>
                    </a:lnTo>
                    <a:lnTo>
                      <a:pt x="2730062" y="2141482"/>
                    </a:lnTo>
                    <a:lnTo>
                      <a:pt x="2170386" y="2141482"/>
                    </a:lnTo>
                    <a:lnTo>
                      <a:pt x="2170386" y="2102069"/>
                    </a:lnTo>
                    <a:lnTo>
                      <a:pt x="2096814" y="2102069"/>
                    </a:lnTo>
                    <a:lnTo>
                      <a:pt x="2096814" y="2067910"/>
                    </a:lnTo>
                    <a:lnTo>
                      <a:pt x="2039007" y="2067910"/>
                    </a:lnTo>
                    <a:lnTo>
                      <a:pt x="2039007" y="1986455"/>
                    </a:lnTo>
                    <a:lnTo>
                      <a:pt x="1876096" y="1986455"/>
                    </a:lnTo>
                    <a:lnTo>
                      <a:pt x="1876096" y="1954924"/>
                    </a:lnTo>
                    <a:lnTo>
                      <a:pt x="1749972" y="1954924"/>
                    </a:lnTo>
                    <a:lnTo>
                      <a:pt x="1749972" y="1920765"/>
                    </a:lnTo>
                    <a:lnTo>
                      <a:pt x="1726324" y="1920765"/>
                    </a:lnTo>
                    <a:lnTo>
                      <a:pt x="1726324" y="1891862"/>
                    </a:lnTo>
                    <a:lnTo>
                      <a:pt x="1715814" y="1891862"/>
                    </a:lnTo>
                    <a:lnTo>
                      <a:pt x="1715814" y="1857703"/>
                    </a:lnTo>
                    <a:lnTo>
                      <a:pt x="1681655" y="1857703"/>
                    </a:lnTo>
                    <a:lnTo>
                      <a:pt x="1681655" y="1831427"/>
                    </a:lnTo>
                    <a:lnTo>
                      <a:pt x="1560786" y="1831427"/>
                    </a:lnTo>
                    <a:lnTo>
                      <a:pt x="1560786" y="1799896"/>
                    </a:lnTo>
                    <a:lnTo>
                      <a:pt x="1534510" y="1799896"/>
                    </a:lnTo>
                    <a:lnTo>
                      <a:pt x="1534510" y="1768365"/>
                    </a:lnTo>
                    <a:lnTo>
                      <a:pt x="1492469" y="1768365"/>
                    </a:lnTo>
                    <a:lnTo>
                      <a:pt x="1492469" y="1747344"/>
                    </a:lnTo>
                    <a:lnTo>
                      <a:pt x="1474076" y="1747344"/>
                    </a:lnTo>
                    <a:lnTo>
                      <a:pt x="1474076" y="1715813"/>
                    </a:lnTo>
                    <a:lnTo>
                      <a:pt x="1471448" y="1715813"/>
                    </a:lnTo>
                    <a:lnTo>
                      <a:pt x="1471448" y="1679027"/>
                    </a:lnTo>
                    <a:lnTo>
                      <a:pt x="1460938" y="1679027"/>
                    </a:lnTo>
                    <a:lnTo>
                      <a:pt x="1460938" y="1626475"/>
                    </a:lnTo>
                    <a:lnTo>
                      <a:pt x="1447800" y="1626475"/>
                    </a:lnTo>
                    <a:lnTo>
                      <a:pt x="1447800" y="1573924"/>
                    </a:lnTo>
                    <a:lnTo>
                      <a:pt x="1424152" y="1573924"/>
                    </a:lnTo>
                    <a:lnTo>
                      <a:pt x="1424152" y="1545020"/>
                    </a:lnTo>
                    <a:lnTo>
                      <a:pt x="1395248" y="1545020"/>
                    </a:lnTo>
                    <a:lnTo>
                      <a:pt x="1395248" y="1518744"/>
                    </a:lnTo>
                    <a:lnTo>
                      <a:pt x="1229710" y="1518744"/>
                    </a:lnTo>
                    <a:lnTo>
                      <a:pt x="1229710" y="1500351"/>
                    </a:lnTo>
                    <a:lnTo>
                      <a:pt x="1211317" y="1500351"/>
                    </a:lnTo>
                    <a:lnTo>
                      <a:pt x="1211317" y="1471448"/>
                    </a:lnTo>
                    <a:lnTo>
                      <a:pt x="1187669" y="1471448"/>
                    </a:lnTo>
                    <a:lnTo>
                      <a:pt x="1187669" y="1413641"/>
                    </a:lnTo>
                    <a:lnTo>
                      <a:pt x="1177158" y="1413641"/>
                    </a:lnTo>
                    <a:lnTo>
                      <a:pt x="1177158" y="1358462"/>
                    </a:lnTo>
                    <a:lnTo>
                      <a:pt x="1166648" y="1358462"/>
                    </a:lnTo>
                    <a:lnTo>
                      <a:pt x="1166648" y="1298027"/>
                    </a:lnTo>
                    <a:lnTo>
                      <a:pt x="1164021" y="1298027"/>
                    </a:lnTo>
                    <a:lnTo>
                      <a:pt x="1164021" y="1269124"/>
                    </a:lnTo>
                    <a:lnTo>
                      <a:pt x="1153510" y="1269124"/>
                    </a:lnTo>
                    <a:lnTo>
                      <a:pt x="1153510" y="1250731"/>
                    </a:lnTo>
                    <a:lnTo>
                      <a:pt x="1150883" y="1248104"/>
                    </a:lnTo>
                    <a:lnTo>
                      <a:pt x="1150883" y="1229710"/>
                    </a:lnTo>
                    <a:lnTo>
                      <a:pt x="1135117" y="1229710"/>
                    </a:lnTo>
                    <a:lnTo>
                      <a:pt x="1135117" y="1182413"/>
                    </a:lnTo>
                    <a:lnTo>
                      <a:pt x="1103586" y="1182413"/>
                    </a:lnTo>
                    <a:lnTo>
                      <a:pt x="1103586" y="1161393"/>
                    </a:lnTo>
                    <a:lnTo>
                      <a:pt x="1090448" y="1161393"/>
                    </a:lnTo>
                    <a:lnTo>
                      <a:pt x="1090448" y="1100958"/>
                    </a:lnTo>
                    <a:lnTo>
                      <a:pt x="953814" y="1100958"/>
                    </a:lnTo>
                    <a:lnTo>
                      <a:pt x="953814" y="1058917"/>
                    </a:lnTo>
                    <a:lnTo>
                      <a:pt x="938048" y="1058917"/>
                    </a:lnTo>
                    <a:lnTo>
                      <a:pt x="938048" y="1043151"/>
                    </a:lnTo>
                    <a:lnTo>
                      <a:pt x="906517" y="1043151"/>
                    </a:lnTo>
                    <a:lnTo>
                      <a:pt x="906517" y="1014248"/>
                    </a:lnTo>
                    <a:lnTo>
                      <a:pt x="896007" y="1014248"/>
                    </a:lnTo>
                    <a:lnTo>
                      <a:pt x="896007" y="990600"/>
                    </a:lnTo>
                    <a:lnTo>
                      <a:pt x="893379" y="987972"/>
                    </a:lnTo>
                    <a:lnTo>
                      <a:pt x="893379" y="974834"/>
                    </a:lnTo>
                    <a:lnTo>
                      <a:pt x="880241" y="974834"/>
                    </a:lnTo>
                    <a:lnTo>
                      <a:pt x="880241" y="853965"/>
                    </a:lnTo>
                    <a:lnTo>
                      <a:pt x="864476" y="853965"/>
                    </a:lnTo>
                    <a:lnTo>
                      <a:pt x="864476" y="830317"/>
                    </a:lnTo>
                    <a:lnTo>
                      <a:pt x="853965" y="830317"/>
                    </a:lnTo>
                    <a:lnTo>
                      <a:pt x="853965" y="814551"/>
                    </a:lnTo>
                    <a:lnTo>
                      <a:pt x="846083" y="814551"/>
                    </a:lnTo>
                    <a:lnTo>
                      <a:pt x="846083" y="801413"/>
                    </a:lnTo>
                    <a:lnTo>
                      <a:pt x="846083" y="801413"/>
                    </a:lnTo>
                    <a:lnTo>
                      <a:pt x="846083" y="738351"/>
                    </a:lnTo>
                    <a:lnTo>
                      <a:pt x="780393" y="738351"/>
                    </a:lnTo>
                    <a:lnTo>
                      <a:pt x="780393" y="722586"/>
                    </a:lnTo>
                    <a:lnTo>
                      <a:pt x="698938" y="722586"/>
                    </a:lnTo>
                    <a:lnTo>
                      <a:pt x="698938" y="698938"/>
                    </a:lnTo>
                    <a:lnTo>
                      <a:pt x="630621" y="698938"/>
                    </a:lnTo>
                    <a:lnTo>
                      <a:pt x="630621" y="672662"/>
                    </a:lnTo>
                    <a:lnTo>
                      <a:pt x="614855" y="672662"/>
                    </a:lnTo>
                    <a:lnTo>
                      <a:pt x="614855" y="638503"/>
                    </a:lnTo>
                    <a:lnTo>
                      <a:pt x="599089" y="638503"/>
                    </a:lnTo>
                    <a:lnTo>
                      <a:pt x="599089" y="614855"/>
                    </a:lnTo>
                    <a:lnTo>
                      <a:pt x="588579" y="614855"/>
                    </a:lnTo>
                    <a:lnTo>
                      <a:pt x="588579" y="509751"/>
                    </a:lnTo>
                    <a:lnTo>
                      <a:pt x="578069" y="509751"/>
                    </a:lnTo>
                    <a:lnTo>
                      <a:pt x="578069" y="483475"/>
                    </a:lnTo>
                    <a:lnTo>
                      <a:pt x="570186" y="483475"/>
                    </a:lnTo>
                    <a:lnTo>
                      <a:pt x="570186" y="438806"/>
                    </a:lnTo>
                    <a:lnTo>
                      <a:pt x="564931" y="438806"/>
                    </a:lnTo>
                    <a:lnTo>
                      <a:pt x="564931" y="399393"/>
                    </a:lnTo>
                    <a:lnTo>
                      <a:pt x="551793" y="399393"/>
                    </a:lnTo>
                    <a:lnTo>
                      <a:pt x="551793" y="381000"/>
                    </a:lnTo>
                    <a:lnTo>
                      <a:pt x="538655" y="381000"/>
                    </a:lnTo>
                    <a:lnTo>
                      <a:pt x="538655" y="359979"/>
                    </a:lnTo>
                    <a:lnTo>
                      <a:pt x="528145" y="359979"/>
                    </a:lnTo>
                    <a:lnTo>
                      <a:pt x="528145" y="344213"/>
                    </a:lnTo>
                    <a:lnTo>
                      <a:pt x="331076" y="344213"/>
                    </a:lnTo>
                    <a:lnTo>
                      <a:pt x="331076" y="315310"/>
                    </a:lnTo>
                    <a:lnTo>
                      <a:pt x="325821" y="315310"/>
                    </a:lnTo>
                    <a:lnTo>
                      <a:pt x="325821" y="278524"/>
                    </a:lnTo>
                    <a:lnTo>
                      <a:pt x="291662" y="278524"/>
                    </a:lnTo>
                    <a:lnTo>
                      <a:pt x="291662" y="218089"/>
                    </a:lnTo>
                    <a:lnTo>
                      <a:pt x="291662" y="218089"/>
                    </a:lnTo>
                    <a:lnTo>
                      <a:pt x="291662" y="176048"/>
                    </a:lnTo>
                    <a:lnTo>
                      <a:pt x="268014" y="176048"/>
                    </a:lnTo>
                    <a:lnTo>
                      <a:pt x="268014" y="141889"/>
                    </a:lnTo>
                    <a:lnTo>
                      <a:pt x="249621" y="141889"/>
                    </a:lnTo>
                    <a:lnTo>
                      <a:pt x="236483" y="141889"/>
                    </a:lnTo>
                    <a:lnTo>
                      <a:pt x="236483" y="112986"/>
                    </a:lnTo>
                    <a:lnTo>
                      <a:pt x="218089" y="112986"/>
                    </a:lnTo>
                    <a:lnTo>
                      <a:pt x="223345" y="107730"/>
                    </a:lnTo>
                    <a:lnTo>
                      <a:pt x="210207" y="107730"/>
                    </a:lnTo>
                    <a:lnTo>
                      <a:pt x="210207" y="60434"/>
                    </a:lnTo>
                    <a:lnTo>
                      <a:pt x="183931" y="60434"/>
                    </a:lnTo>
                    <a:lnTo>
                      <a:pt x="183931" y="42041"/>
                    </a:lnTo>
                    <a:lnTo>
                      <a:pt x="136634" y="42041"/>
                    </a:lnTo>
                    <a:lnTo>
                      <a:pt x="136634" y="23648"/>
                    </a:lnTo>
                    <a:lnTo>
                      <a:pt x="23648" y="23648"/>
                    </a:lnTo>
                    <a:lnTo>
                      <a:pt x="23648" y="0"/>
                    </a:lnTo>
                    <a:lnTo>
                      <a:pt x="0" y="0"/>
                    </a:lnTo>
                  </a:path>
                </a:pathLst>
              </a:custGeom>
              <a:noFill/>
              <a:ln w="12700">
                <a:solidFill>
                  <a:srgbClr val="8812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46" name="Group 45">
                <a:extLst>
                  <a:ext uri="{FF2B5EF4-FFF2-40B4-BE49-F238E27FC236}">
                    <a16:creationId xmlns:a16="http://schemas.microsoft.com/office/drawing/2014/main" id="{9029ADAC-A03D-665E-0435-0D5EEBD557F7}"/>
                  </a:ext>
                </a:extLst>
              </p:cNvPr>
              <p:cNvGrpSpPr>
                <a:grpSpLocks noChangeAspect="1"/>
              </p:cNvGrpSpPr>
              <p:nvPr/>
            </p:nvGrpSpPr>
            <p:grpSpPr>
              <a:xfrm>
                <a:off x="10671629" y="3696650"/>
                <a:ext cx="45367" cy="45720"/>
                <a:chOff x="2950579" y="152400"/>
                <a:chExt cx="268941" cy="268941"/>
              </a:xfrm>
            </p:grpSpPr>
            <p:cxnSp>
              <p:nvCxnSpPr>
                <p:cNvPr id="47" name="Straight Connector 46">
                  <a:extLst>
                    <a:ext uri="{FF2B5EF4-FFF2-40B4-BE49-F238E27FC236}">
                      <a16:creationId xmlns:a16="http://schemas.microsoft.com/office/drawing/2014/main" id="{B17A4945-7582-F13D-C787-A53F54999E99}"/>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2E5FB6CF-D2B1-A596-7EA6-EBC31E7C750A}"/>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346" name="Group 345">
                <a:extLst>
                  <a:ext uri="{FF2B5EF4-FFF2-40B4-BE49-F238E27FC236}">
                    <a16:creationId xmlns:a16="http://schemas.microsoft.com/office/drawing/2014/main" id="{BE021C37-BA42-522D-80B3-AEEC80EEA11F}"/>
                  </a:ext>
                </a:extLst>
              </p:cNvPr>
              <p:cNvGrpSpPr>
                <a:grpSpLocks noChangeAspect="1"/>
              </p:cNvGrpSpPr>
              <p:nvPr/>
            </p:nvGrpSpPr>
            <p:grpSpPr>
              <a:xfrm>
                <a:off x="10358591" y="3696650"/>
                <a:ext cx="45367" cy="45720"/>
                <a:chOff x="2950579" y="152400"/>
                <a:chExt cx="268941" cy="268941"/>
              </a:xfrm>
            </p:grpSpPr>
            <p:cxnSp>
              <p:nvCxnSpPr>
                <p:cNvPr id="347" name="Straight Connector 346">
                  <a:extLst>
                    <a:ext uri="{FF2B5EF4-FFF2-40B4-BE49-F238E27FC236}">
                      <a16:creationId xmlns:a16="http://schemas.microsoft.com/office/drawing/2014/main" id="{03783B8E-1A98-DD90-0832-7C4DEBECBFB5}"/>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A2F8C2B9-B543-90C6-101A-C77467139359}"/>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349" name="Group 348">
                <a:extLst>
                  <a:ext uri="{FF2B5EF4-FFF2-40B4-BE49-F238E27FC236}">
                    <a16:creationId xmlns:a16="http://schemas.microsoft.com/office/drawing/2014/main" id="{0BDFCED3-5187-9286-74AE-08A1835C6409}"/>
                  </a:ext>
                </a:extLst>
              </p:cNvPr>
              <p:cNvGrpSpPr>
                <a:grpSpLocks noChangeAspect="1"/>
              </p:cNvGrpSpPr>
              <p:nvPr/>
            </p:nvGrpSpPr>
            <p:grpSpPr>
              <a:xfrm>
                <a:off x="10282391" y="3696650"/>
                <a:ext cx="45367" cy="45720"/>
                <a:chOff x="2950579" y="152400"/>
                <a:chExt cx="268941" cy="268941"/>
              </a:xfrm>
            </p:grpSpPr>
            <p:cxnSp>
              <p:nvCxnSpPr>
                <p:cNvPr id="350" name="Straight Connector 349">
                  <a:extLst>
                    <a:ext uri="{FF2B5EF4-FFF2-40B4-BE49-F238E27FC236}">
                      <a16:creationId xmlns:a16="http://schemas.microsoft.com/office/drawing/2014/main" id="{AC24B4E2-D6E5-EA6F-C2EB-040B3D8CEE6E}"/>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91F62608-DFAD-E8F4-CC8F-5F5BDCAE74DB}"/>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358" name="Group 357">
                <a:extLst>
                  <a:ext uri="{FF2B5EF4-FFF2-40B4-BE49-F238E27FC236}">
                    <a16:creationId xmlns:a16="http://schemas.microsoft.com/office/drawing/2014/main" id="{E4E07ADA-0799-573F-971B-582F1057D718}"/>
                  </a:ext>
                </a:extLst>
              </p:cNvPr>
              <p:cNvGrpSpPr>
                <a:grpSpLocks noChangeAspect="1"/>
              </p:cNvGrpSpPr>
              <p:nvPr/>
            </p:nvGrpSpPr>
            <p:grpSpPr>
              <a:xfrm>
                <a:off x="9867232" y="3696650"/>
                <a:ext cx="45367" cy="45720"/>
                <a:chOff x="2950579" y="152400"/>
                <a:chExt cx="268941" cy="268941"/>
              </a:xfrm>
            </p:grpSpPr>
            <p:cxnSp>
              <p:nvCxnSpPr>
                <p:cNvPr id="359" name="Straight Connector 358">
                  <a:extLst>
                    <a:ext uri="{FF2B5EF4-FFF2-40B4-BE49-F238E27FC236}">
                      <a16:creationId xmlns:a16="http://schemas.microsoft.com/office/drawing/2014/main" id="{793DCD92-F6E6-FA2F-9A42-03337E46BFE8}"/>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34453591-09CE-105A-6247-3E9978801D91}"/>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12" name="Group 411">
                <a:extLst>
                  <a:ext uri="{FF2B5EF4-FFF2-40B4-BE49-F238E27FC236}">
                    <a16:creationId xmlns:a16="http://schemas.microsoft.com/office/drawing/2014/main" id="{E1A47806-0139-ECC9-4156-12A420490AEB}"/>
                  </a:ext>
                </a:extLst>
              </p:cNvPr>
              <p:cNvGrpSpPr>
                <a:grpSpLocks noChangeAspect="1"/>
              </p:cNvGrpSpPr>
              <p:nvPr/>
            </p:nvGrpSpPr>
            <p:grpSpPr>
              <a:xfrm>
                <a:off x="9854094" y="3696650"/>
                <a:ext cx="45367" cy="45720"/>
                <a:chOff x="2950579" y="152400"/>
                <a:chExt cx="268941" cy="268941"/>
              </a:xfrm>
            </p:grpSpPr>
            <p:cxnSp>
              <p:nvCxnSpPr>
                <p:cNvPr id="413" name="Straight Connector 412">
                  <a:extLst>
                    <a:ext uri="{FF2B5EF4-FFF2-40B4-BE49-F238E27FC236}">
                      <a16:creationId xmlns:a16="http://schemas.microsoft.com/office/drawing/2014/main" id="{1C3F9A4E-AFE7-CDAD-478B-5F6BC9B4C786}"/>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B6107E9F-547B-AE9D-2691-3076B49B2787}"/>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18" name="Group 417">
                <a:extLst>
                  <a:ext uri="{FF2B5EF4-FFF2-40B4-BE49-F238E27FC236}">
                    <a16:creationId xmlns:a16="http://schemas.microsoft.com/office/drawing/2014/main" id="{8719EA0D-7AAB-7DEA-3E9E-AAC70D3CCCDA}"/>
                  </a:ext>
                </a:extLst>
              </p:cNvPr>
              <p:cNvGrpSpPr>
                <a:grpSpLocks noChangeAspect="1"/>
              </p:cNvGrpSpPr>
              <p:nvPr/>
            </p:nvGrpSpPr>
            <p:grpSpPr>
              <a:xfrm>
                <a:off x="9827818" y="3696650"/>
                <a:ext cx="45367" cy="45720"/>
                <a:chOff x="2950579" y="152400"/>
                <a:chExt cx="268941" cy="268941"/>
              </a:xfrm>
            </p:grpSpPr>
            <p:cxnSp>
              <p:nvCxnSpPr>
                <p:cNvPr id="419" name="Straight Connector 418">
                  <a:extLst>
                    <a:ext uri="{FF2B5EF4-FFF2-40B4-BE49-F238E27FC236}">
                      <a16:creationId xmlns:a16="http://schemas.microsoft.com/office/drawing/2014/main" id="{7B7FDC4C-6D89-F7FE-C80A-09D44097D415}"/>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80DC937E-8ECB-4A42-68FA-581BE048DB9C}"/>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21" name="Group 420">
                <a:extLst>
                  <a:ext uri="{FF2B5EF4-FFF2-40B4-BE49-F238E27FC236}">
                    <a16:creationId xmlns:a16="http://schemas.microsoft.com/office/drawing/2014/main" id="{1BDDF171-BDE4-3E36-5980-8686CE8C2744}"/>
                  </a:ext>
                </a:extLst>
              </p:cNvPr>
              <p:cNvGrpSpPr>
                <a:grpSpLocks noChangeAspect="1"/>
              </p:cNvGrpSpPr>
              <p:nvPr/>
            </p:nvGrpSpPr>
            <p:grpSpPr>
              <a:xfrm>
                <a:off x="9575570" y="3567905"/>
                <a:ext cx="45367" cy="45720"/>
                <a:chOff x="2950579" y="152400"/>
                <a:chExt cx="268941" cy="268941"/>
              </a:xfrm>
            </p:grpSpPr>
            <p:cxnSp>
              <p:nvCxnSpPr>
                <p:cNvPr id="422" name="Straight Connector 421">
                  <a:extLst>
                    <a:ext uri="{FF2B5EF4-FFF2-40B4-BE49-F238E27FC236}">
                      <a16:creationId xmlns:a16="http://schemas.microsoft.com/office/drawing/2014/main" id="{99661A53-71FD-1FEB-D475-A403B5153A81}"/>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98881911-8733-A3D7-1B1A-4F45A3D719F6}"/>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28" name="Group 427">
                <a:extLst>
                  <a:ext uri="{FF2B5EF4-FFF2-40B4-BE49-F238E27FC236}">
                    <a16:creationId xmlns:a16="http://schemas.microsoft.com/office/drawing/2014/main" id="{8D3F455C-DB9B-7027-C259-C455AB829EFA}"/>
                  </a:ext>
                </a:extLst>
              </p:cNvPr>
              <p:cNvGrpSpPr>
                <a:grpSpLocks noChangeAspect="1"/>
              </p:cNvGrpSpPr>
              <p:nvPr/>
            </p:nvGrpSpPr>
            <p:grpSpPr>
              <a:xfrm>
                <a:off x="9536156" y="3567905"/>
                <a:ext cx="45367" cy="45720"/>
                <a:chOff x="2950579" y="152400"/>
                <a:chExt cx="268941" cy="268941"/>
              </a:xfrm>
            </p:grpSpPr>
            <p:cxnSp>
              <p:nvCxnSpPr>
                <p:cNvPr id="429" name="Straight Connector 428">
                  <a:extLst>
                    <a:ext uri="{FF2B5EF4-FFF2-40B4-BE49-F238E27FC236}">
                      <a16:creationId xmlns:a16="http://schemas.microsoft.com/office/drawing/2014/main" id="{BB158438-EA36-1FE9-254C-F4B81DB10D47}"/>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85AF099-0443-52EA-E3F8-09CBD79BBF9C}"/>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31" name="Group 430">
                <a:extLst>
                  <a:ext uri="{FF2B5EF4-FFF2-40B4-BE49-F238E27FC236}">
                    <a16:creationId xmlns:a16="http://schemas.microsoft.com/office/drawing/2014/main" id="{4B2AA0D0-C8A5-60A1-0D81-C6A5B999DCEB}"/>
                  </a:ext>
                </a:extLst>
              </p:cNvPr>
              <p:cNvGrpSpPr>
                <a:grpSpLocks noChangeAspect="1"/>
              </p:cNvGrpSpPr>
              <p:nvPr/>
            </p:nvGrpSpPr>
            <p:grpSpPr>
              <a:xfrm>
                <a:off x="9520391" y="3567905"/>
                <a:ext cx="45367" cy="45720"/>
                <a:chOff x="2950579" y="152400"/>
                <a:chExt cx="268941" cy="268941"/>
              </a:xfrm>
            </p:grpSpPr>
            <p:cxnSp>
              <p:nvCxnSpPr>
                <p:cNvPr id="432" name="Straight Connector 431">
                  <a:extLst>
                    <a:ext uri="{FF2B5EF4-FFF2-40B4-BE49-F238E27FC236}">
                      <a16:creationId xmlns:a16="http://schemas.microsoft.com/office/drawing/2014/main" id="{FEA08763-5A06-CEAE-CF3E-5C7C19068908}"/>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F811CE70-637A-13B2-ABD7-89CD0302CDD3}"/>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34" name="Group 433">
                <a:extLst>
                  <a:ext uri="{FF2B5EF4-FFF2-40B4-BE49-F238E27FC236}">
                    <a16:creationId xmlns:a16="http://schemas.microsoft.com/office/drawing/2014/main" id="{6A373A7B-51ED-4C05-D42B-F46A492ECE73}"/>
                  </a:ext>
                </a:extLst>
              </p:cNvPr>
              <p:cNvGrpSpPr>
                <a:grpSpLocks noChangeAspect="1"/>
              </p:cNvGrpSpPr>
              <p:nvPr/>
            </p:nvGrpSpPr>
            <p:grpSpPr>
              <a:xfrm>
                <a:off x="9488859" y="3567905"/>
                <a:ext cx="45367" cy="45720"/>
                <a:chOff x="2950579" y="152400"/>
                <a:chExt cx="268941" cy="268941"/>
              </a:xfrm>
            </p:grpSpPr>
            <p:cxnSp>
              <p:nvCxnSpPr>
                <p:cNvPr id="435" name="Straight Connector 434">
                  <a:extLst>
                    <a:ext uri="{FF2B5EF4-FFF2-40B4-BE49-F238E27FC236}">
                      <a16:creationId xmlns:a16="http://schemas.microsoft.com/office/drawing/2014/main" id="{061CFFBC-7875-D384-C0C3-EDF2A255F540}"/>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36" name="Straight Connector 435">
                  <a:extLst>
                    <a:ext uri="{FF2B5EF4-FFF2-40B4-BE49-F238E27FC236}">
                      <a16:creationId xmlns:a16="http://schemas.microsoft.com/office/drawing/2014/main" id="{2832CFB8-953F-FAFA-D6B6-C5C0C110CF6C}"/>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37" name="Group 436">
                <a:extLst>
                  <a:ext uri="{FF2B5EF4-FFF2-40B4-BE49-F238E27FC236}">
                    <a16:creationId xmlns:a16="http://schemas.microsoft.com/office/drawing/2014/main" id="{B83B6BAB-941A-DE70-432C-3C255EB74582}"/>
                  </a:ext>
                </a:extLst>
              </p:cNvPr>
              <p:cNvGrpSpPr>
                <a:grpSpLocks noChangeAspect="1"/>
              </p:cNvGrpSpPr>
              <p:nvPr/>
            </p:nvGrpSpPr>
            <p:grpSpPr>
              <a:xfrm>
                <a:off x="9305896" y="3567905"/>
                <a:ext cx="45367" cy="45720"/>
                <a:chOff x="2950579" y="152400"/>
                <a:chExt cx="268941" cy="268941"/>
              </a:xfrm>
            </p:grpSpPr>
            <p:cxnSp>
              <p:nvCxnSpPr>
                <p:cNvPr id="438" name="Straight Connector 437">
                  <a:extLst>
                    <a:ext uri="{FF2B5EF4-FFF2-40B4-BE49-F238E27FC236}">
                      <a16:creationId xmlns:a16="http://schemas.microsoft.com/office/drawing/2014/main" id="{7179772D-E164-F956-08A4-171D1F5728E7}"/>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2EA82A5A-143E-A15C-4B5D-83F6477FC43F}"/>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40" name="Group 439">
                <a:extLst>
                  <a:ext uri="{FF2B5EF4-FFF2-40B4-BE49-F238E27FC236}">
                    <a16:creationId xmlns:a16="http://schemas.microsoft.com/office/drawing/2014/main" id="{0F2BAD09-811D-2862-ABD0-AAC927D029CE}"/>
                  </a:ext>
                </a:extLst>
              </p:cNvPr>
              <p:cNvGrpSpPr>
                <a:grpSpLocks noChangeAspect="1"/>
              </p:cNvGrpSpPr>
              <p:nvPr/>
            </p:nvGrpSpPr>
            <p:grpSpPr>
              <a:xfrm>
                <a:off x="9265785" y="3567905"/>
                <a:ext cx="45367" cy="45720"/>
                <a:chOff x="2950579" y="152400"/>
                <a:chExt cx="268941" cy="268941"/>
              </a:xfrm>
            </p:grpSpPr>
            <p:cxnSp>
              <p:nvCxnSpPr>
                <p:cNvPr id="441" name="Straight Connector 440">
                  <a:extLst>
                    <a:ext uri="{FF2B5EF4-FFF2-40B4-BE49-F238E27FC236}">
                      <a16:creationId xmlns:a16="http://schemas.microsoft.com/office/drawing/2014/main" id="{A69987C6-9BA7-8193-343D-817BCC657C63}"/>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4A7484A3-7937-50AB-2328-7B531EDF384C}"/>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43" name="Group 442">
                <a:extLst>
                  <a:ext uri="{FF2B5EF4-FFF2-40B4-BE49-F238E27FC236}">
                    <a16:creationId xmlns:a16="http://schemas.microsoft.com/office/drawing/2014/main" id="{5748FC83-C7DC-DB37-ACAF-5E3B7407A753}"/>
                  </a:ext>
                </a:extLst>
              </p:cNvPr>
              <p:cNvGrpSpPr>
                <a:grpSpLocks noChangeAspect="1"/>
              </p:cNvGrpSpPr>
              <p:nvPr/>
            </p:nvGrpSpPr>
            <p:grpSpPr>
              <a:xfrm>
                <a:off x="8965436" y="3494331"/>
                <a:ext cx="45367" cy="45720"/>
                <a:chOff x="2950579" y="152400"/>
                <a:chExt cx="268941" cy="268941"/>
              </a:xfrm>
            </p:grpSpPr>
            <p:cxnSp>
              <p:nvCxnSpPr>
                <p:cNvPr id="444" name="Straight Connector 443">
                  <a:extLst>
                    <a:ext uri="{FF2B5EF4-FFF2-40B4-BE49-F238E27FC236}">
                      <a16:creationId xmlns:a16="http://schemas.microsoft.com/office/drawing/2014/main" id="{00A5A3C7-C993-CDEF-BC61-885BA1C46246}"/>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08CABFF3-EE4B-CD5C-885E-93375869F4FD}"/>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447" name="Group 446">
                <a:extLst>
                  <a:ext uri="{FF2B5EF4-FFF2-40B4-BE49-F238E27FC236}">
                    <a16:creationId xmlns:a16="http://schemas.microsoft.com/office/drawing/2014/main" id="{68B9DCAA-7FD6-FC09-4D63-0E85F79C8EDF}"/>
                  </a:ext>
                </a:extLst>
              </p:cNvPr>
              <p:cNvGrpSpPr>
                <a:grpSpLocks noChangeAspect="1"/>
              </p:cNvGrpSpPr>
              <p:nvPr/>
            </p:nvGrpSpPr>
            <p:grpSpPr>
              <a:xfrm>
                <a:off x="8920562" y="3417015"/>
                <a:ext cx="45367" cy="45720"/>
                <a:chOff x="2950579" y="152400"/>
                <a:chExt cx="268941" cy="268941"/>
              </a:xfrm>
            </p:grpSpPr>
            <p:cxnSp>
              <p:nvCxnSpPr>
                <p:cNvPr id="576" name="Straight Connector 575">
                  <a:extLst>
                    <a:ext uri="{FF2B5EF4-FFF2-40B4-BE49-F238E27FC236}">
                      <a16:creationId xmlns:a16="http://schemas.microsoft.com/office/drawing/2014/main" id="{BF3E77D3-02E8-7186-21EC-1F0BA1273D04}"/>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CC18FD3E-DB74-0774-AC0A-60BCB4D3C731}"/>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78" name="Group 577">
                <a:extLst>
                  <a:ext uri="{FF2B5EF4-FFF2-40B4-BE49-F238E27FC236}">
                    <a16:creationId xmlns:a16="http://schemas.microsoft.com/office/drawing/2014/main" id="{7CEAC983-E6CB-1EF9-8D05-E44AB7E8D6F7}"/>
                  </a:ext>
                </a:extLst>
              </p:cNvPr>
              <p:cNvGrpSpPr>
                <a:grpSpLocks noChangeAspect="1"/>
              </p:cNvGrpSpPr>
              <p:nvPr/>
            </p:nvGrpSpPr>
            <p:grpSpPr>
              <a:xfrm>
                <a:off x="8697215" y="3382851"/>
                <a:ext cx="45367" cy="45720"/>
                <a:chOff x="2950579" y="152400"/>
                <a:chExt cx="268941" cy="268941"/>
              </a:xfrm>
            </p:grpSpPr>
            <p:cxnSp>
              <p:nvCxnSpPr>
                <p:cNvPr id="579" name="Straight Connector 578">
                  <a:extLst>
                    <a:ext uri="{FF2B5EF4-FFF2-40B4-BE49-F238E27FC236}">
                      <a16:creationId xmlns:a16="http://schemas.microsoft.com/office/drawing/2014/main" id="{06424BB3-CEDE-5BEF-02D0-A416618A78C9}"/>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FCBB90B8-A048-AEF4-6A5A-3113A974A6C6}"/>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81" name="Group 580">
                <a:extLst>
                  <a:ext uri="{FF2B5EF4-FFF2-40B4-BE49-F238E27FC236}">
                    <a16:creationId xmlns:a16="http://schemas.microsoft.com/office/drawing/2014/main" id="{B59301C6-E468-66BF-73F1-0A5B8383DCA8}"/>
                  </a:ext>
                </a:extLst>
              </p:cNvPr>
              <p:cNvGrpSpPr>
                <a:grpSpLocks noChangeAspect="1"/>
              </p:cNvGrpSpPr>
              <p:nvPr/>
            </p:nvGrpSpPr>
            <p:grpSpPr>
              <a:xfrm>
                <a:off x="8676194" y="3382851"/>
                <a:ext cx="45367" cy="45720"/>
                <a:chOff x="2950579" y="152400"/>
                <a:chExt cx="268941" cy="268941"/>
              </a:xfrm>
            </p:grpSpPr>
            <p:cxnSp>
              <p:nvCxnSpPr>
                <p:cNvPr id="582" name="Straight Connector 581">
                  <a:extLst>
                    <a:ext uri="{FF2B5EF4-FFF2-40B4-BE49-F238E27FC236}">
                      <a16:creationId xmlns:a16="http://schemas.microsoft.com/office/drawing/2014/main" id="{264AFDDC-58F3-0C8D-20F1-C31657147BF9}"/>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38BDCFB4-083B-805F-C88E-3CF1436F6BDE}"/>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84" name="Group 583">
                <a:extLst>
                  <a:ext uri="{FF2B5EF4-FFF2-40B4-BE49-F238E27FC236}">
                    <a16:creationId xmlns:a16="http://schemas.microsoft.com/office/drawing/2014/main" id="{987BDE8F-1FBD-20E0-32A2-E6B1553072C8}"/>
                  </a:ext>
                </a:extLst>
              </p:cNvPr>
              <p:cNvGrpSpPr>
                <a:grpSpLocks noChangeAspect="1"/>
              </p:cNvGrpSpPr>
              <p:nvPr/>
            </p:nvGrpSpPr>
            <p:grpSpPr>
              <a:xfrm>
                <a:off x="8647291" y="3347683"/>
                <a:ext cx="45367" cy="45720"/>
                <a:chOff x="2950579" y="152400"/>
                <a:chExt cx="268941" cy="268941"/>
              </a:xfrm>
            </p:grpSpPr>
            <p:cxnSp>
              <p:nvCxnSpPr>
                <p:cNvPr id="585" name="Straight Connector 584">
                  <a:extLst>
                    <a:ext uri="{FF2B5EF4-FFF2-40B4-BE49-F238E27FC236}">
                      <a16:creationId xmlns:a16="http://schemas.microsoft.com/office/drawing/2014/main" id="{F9F0BF5C-974B-0E2A-A950-8EB6BD3EEC57}"/>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C6E017F7-CFAD-48C0-DC85-12DA827150EB}"/>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87" name="Group 586">
                <a:extLst>
                  <a:ext uri="{FF2B5EF4-FFF2-40B4-BE49-F238E27FC236}">
                    <a16:creationId xmlns:a16="http://schemas.microsoft.com/office/drawing/2014/main" id="{1EEE4E59-ACA3-71F6-9CC3-DB4A60C58443}"/>
                  </a:ext>
                </a:extLst>
              </p:cNvPr>
              <p:cNvGrpSpPr>
                <a:grpSpLocks noChangeAspect="1"/>
              </p:cNvGrpSpPr>
              <p:nvPr/>
            </p:nvGrpSpPr>
            <p:grpSpPr>
              <a:xfrm>
                <a:off x="8563210" y="3257811"/>
                <a:ext cx="45367" cy="45720"/>
                <a:chOff x="2950579" y="152400"/>
                <a:chExt cx="268941" cy="268941"/>
              </a:xfrm>
            </p:grpSpPr>
            <p:cxnSp>
              <p:nvCxnSpPr>
                <p:cNvPr id="588" name="Straight Connector 587">
                  <a:extLst>
                    <a:ext uri="{FF2B5EF4-FFF2-40B4-BE49-F238E27FC236}">
                      <a16:creationId xmlns:a16="http://schemas.microsoft.com/office/drawing/2014/main" id="{FD44B9D7-4D18-AE96-D50C-E9429DE07D3D}"/>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89" name="Straight Connector 588">
                  <a:extLst>
                    <a:ext uri="{FF2B5EF4-FFF2-40B4-BE49-F238E27FC236}">
                      <a16:creationId xmlns:a16="http://schemas.microsoft.com/office/drawing/2014/main" id="{A907F365-209F-26AC-2D97-F13A705ED222}"/>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90" name="Group 589">
                <a:extLst>
                  <a:ext uri="{FF2B5EF4-FFF2-40B4-BE49-F238E27FC236}">
                    <a16:creationId xmlns:a16="http://schemas.microsoft.com/office/drawing/2014/main" id="{CB0B8CD7-AEB1-AB88-C632-83C996575328}"/>
                  </a:ext>
                </a:extLst>
              </p:cNvPr>
              <p:cNvGrpSpPr>
                <a:grpSpLocks noChangeAspect="1"/>
              </p:cNvGrpSpPr>
              <p:nvPr/>
            </p:nvGrpSpPr>
            <p:grpSpPr>
              <a:xfrm>
                <a:off x="8389788" y="3194747"/>
                <a:ext cx="45367" cy="45720"/>
                <a:chOff x="2950579" y="152400"/>
                <a:chExt cx="268941" cy="268941"/>
              </a:xfrm>
            </p:grpSpPr>
            <p:cxnSp>
              <p:nvCxnSpPr>
                <p:cNvPr id="591" name="Straight Connector 590">
                  <a:extLst>
                    <a:ext uri="{FF2B5EF4-FFF2-40B4-BE49-F238E27FC236}">
                      <a16:creationId xmlns:a16="http://schemas.microsoft.com/office/drawing/2014/main" id="{B059853E-71FA-D5CF-B8E9-629B685BFCF1}"/>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92" name="Straight Connector 591">
                  <a:extLst>
                    <a:ext uri="{FF2B5EF4-FFF2-40B4-BE49-F238E27FC236}">
                      <a16:creationId xmlns:a16="http://schemas.microsoft.com/office/drawing/2014/main" id="{816DBFE3-7908-DD51-0BDE-4B449C553CBE}"/>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93" name="Group 592">
                <a:extLst>
                  <a:ext uri="{FF2B5EF4-FFF2-40B4-BE49-F238E27FC236}">
                    <a16:creationId xmlns:a16="http://schemas.microsoft.com/office/drawing/2014/main" id="{935D6B5A-6213-F126-CD68-5EB3D21F9BB1}"/>
                  </a:ext>
                </a:extLst>
              </p:cNvPr>
              <p:cNvGrpSpPr>
                <a:grpSpLocks noChangeAspect="1"/>
              </p:cNvGrpSpPr>
              <p:nvPr/>
            </p:nvGrpSpPr>
            <p:grpSpPr>
              <a:xfrm>
                <a:off x="8384532" y="3167537"/>
                <a:ext cx="45367" cy="45720"/>
                <a:chOff x="2950579" y="152400"/>
                <a:chExt cx="268941" cy="268941"/>
              </a:xfrm>
            </p:grpSpPr>
            <p:cxnSp>
              <p:nvCxnSpPr>
                <p:cNvPr id="594" name="Straight Connector 593">
                  <a:extLst>
                    <a:ext uri="{FF2B5EF4-FFF2-40B4-BE49-F238E27FC236}">
                      <a16:creationId xmlns:a16="http://schemas.microsoft.com/office/drawing/2014/main" id="{1DC3E5A1-38A6-81A1-BCC9-C71B743EAEB8}"/>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95" name="Straight Connector 594">
                  <a:extLst>
                    <a:ext uri="{FF2B5EF4-FFF2-40B4-BE49-F238E27FC236}">
                      <a16:creationId xmlns:a16="http://schemas.microsoft.com/office/drawing/2014/main" id="{7E121ABC-B16B-EBA4-187C-80CEA4B741EA}"/>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E20319C0-9D6B-165D-6D28-D85A6320DA33}"/>
                  </a:ext>
                </a:extLst>
              </p:cNvPr>
              <p:cNvGrpSpPr>
                <a:grpSpLocks noChangeAspect="1"/>
              </p:cNvGrpSpPr>
              <p:nvPr/>
            </p:nvGrpSpPr>
            <p:grpSpPr>
              <a:xfrm>
                <a:off x="8368764" y="3107932"/>
                <a:ext cx="45367" cy="45720"/>
                <a:chOff x="2950579" y="152400"/>
                <a:chExt cx="268941" cy="268941"/>
              </a:xfrm>
            </p:grpSpPr>
            <p:cxnSp>
              <p:nvCxnSpPr>
                <p:cNvPr id="597" name="Straight Connector 596">
                  <a:extLst>
                    <a:ext uri="{FF2B5EF4-FFF2-40B4-BE49-F238E27FC236}">
                      <a16:creationId xmlns:a16="http://schemas.microsoft.com/office/drawing/2014/main" id="{ED5AC30B-CC6C-3015-4A3A-DAA203560BFE}"/>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598" name="Straight Connector 597">
                  <a:extLst>
                    <a:ext uri="{FF2B5EF4-FFF2-40B4-BE49-F238E27FC236}">
                      <a16:creationId xmlns:a16="http://schemas.microsoft.com/office/drawing/2014/main" id="{F231A161-E7DB-BF89-10EA-927E98019308}"/>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599" name="Group 598">
                <a:extLst>
                  <a:ext uri="{FF2B5EF4-FFF2-40B4-BE49-F238E27FC236}">
                    <a16:creationId xmlns:a16="http://schemas.microsoft.com/office/drawing/2014/main" id="{4F016CE6-A4FB-BC76-0B60-558343087BD2}"/>
                  </a:ext>
                </a:extLst>
              </p:cNvPr>
              <p:cNvGrpSpPr>
                <a:grpSpLocks noChangeAspect="1"/>
              </p:cNvGrpSpPr>
              <p:nvPr/>
            </p:nvGrpSpPr>
            <p:grpSpPr>
              <a:xfrm>
                <a:off x="8368764" y="3059870"/>
                <a:ext cx="45367" cy="45720"/>
                <a:chOff x="2950579" y="152400"/>
                <a:chExt cx="268941" cy="268941"/>
              </a:xfrm>
            </p:grpSpPr>
            <p:cxnSp>
              <p:nvCxnSpPr>
                <p:cNvPr id="600" name="Straight Connector 599">
                  <a:extLst>
                    <a:ext uri="{FF2B5EF4-FFF2-40B4-BE49-F238E27FC236}">
                      <a16:creationId xmlns:a16="http://schemas.microsoft.com/office/drawing/2014/main" id="{32ABE60F-6874-4296-3807-9C90B36F4524}"/>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01" name="Straight Connector 600">
                  <a:extLst>
                    <a:ext uri="{FF2B5EF4-FFF2-40B4-BE49-F238E27FC236}">
                      <a16:creationId xmlns:a16="http://schemas.microsoft.com/office/drawing/2014/main" id="{8C2C84A1-F1B3-8478-C7D4-899B6E1FE385}"/>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02" name="Group 601">
                <a:extLst>
                  <a:ext uri="{FF2B5EF4-FFF2-40B4-BE49-F238E27FC236}">
                    <a16:creationId xmlns:a16="http://schemas.microsoft.com/office/drawing/2014/main" id="{06C15DBB-1646-3E79-EC7C-15FCFA70BC81}"/>
                  </a:ext>
                </a:extLst>
              </p:cNvPr>
              <p:cNvGrpSpPr>
                <a:grpSpLocks noChangeAspect="1"/>
              </p:cNvGrpSpPr>
              <p:nvPr/>
            </p:nvGrpSpPr>
            <p:grpSpPr>
              <a:xfrm>
                <a:off x="8350370" y="3002644"/>
                <a:ext cx="45367" cy="45720"/>
                <a:chOff x="2950579" y="152400"/>
                <a:chExt cx="268941" cy="268941"/>
              </a:xfrm>
            </p:grpSpPr>
            <p:cxnSp>
              <p:nvCxnSpPr>
                <p:cNvPr id="603" name="Straight Connector 602">
                  <a:extLst>
                    <a:ext uri="{FF2B5EF4-FFF2-40B4-BE49-F238E27FC236}">
                      <a16:creationId xmlns:a16="http://schemas.microsoft.com/office/drawing/2014/main" id="{9A46306F-DDBA-B2B5-B47A-8E7C496104AF}"/>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04" name="Straight Connector 603">
                  <a:extLst>
                    <a:ext uri="{FF2B5EF4-FFF2-40B4-BE49-F238E27FC236}">
                      <a16:creationId xmlns:a16="http://schemas.microsoft.com/office/drawing/2014/main" id="{AA6F7A7E-3A73-4B76-5C5E-F56D77503F13}"/>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05" name="Group 604">
                <a:extLst>
                  <a:ext uri="{FF2B5EF4-FFF2-40B4-BE49-F238E27FC236}">
                    <a16:creationId xmlns:a16="http://schemas.microsoft.com/office/drawing/2014/main" id="{F413B197-0D25-1550-9D59-076D41318A44}"/>
                  </a:ext>
                </a:extLst>
              </p:cNvPr>
              <p:cNvGrpSpPr>
                <a:grpSpLocks noChangeAspect="1"/>
              </p:cNvGrpSpPr>
              <p:nvPr/>
            </p:nvGrpSpPr>
            <p:grpSpPr>
              <a:xfrm>
                <a:off x="8292563" y="2971108"/>
                <a:ext cx="45367" cy="45720"/>
                <a:chOff x="2950579" y="152400"/>
                <a:chExt cx="268941" cy="268941"/>
              </a:xfrm>
            </p:grpSpPr>
            <p:cxnSp>
              <p:nvCxnSpPr>
                <p:cNvPr id="606" name="Straight Connector 605">
                  <a:extLst>
                    <a:ext uri="{FF2B5EF4-FFF2-40B4-BE49-F238E27FC236}">
                      <a16:creationId xmlns:a16="http://schemas.microsoft.com/office/drawing/2014/main" id="{065DAD76-C669-FE39-E4D6-1312BAE70076}"/>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07" name="Straight Connector 606">
                  <a:extLst>
                    <a:ext uri="{FF2B5EF4-FFF2-40B4-BE49-F238E27FC236}">
                      <a16:creationId xmlns:a16="http://schemas.microsoft.com/office/drawing/2014/main" id="{9D6F64F3-64CB-5445-067C-12701DF1E410}"/>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08" name="Group 607">
                <a:extLst>
                  <a:ext uri="{FF2B5EF4-FFF2-40B4-BE49-F238E27FC236}">
                    <a16:creationId xmlns:a16="http://schemas.microsoft.com/office/drawing/2014/main" id="{E899F989-889B-4D21-A944-E2AAFD55EBAC}"/>
                  </a:ext>
                </a:extLst>
              </p:cNvPr>
              <p:cNvGrpSpPr>
                <a:grpSpLocks noChangeAspect="1"/>
              </p:cNvGrpSpPr>
              <p:nvPr/>
            </p:nvGrpSpPr>
            <p:grpSpPr>
              <a:xfrm>
                <a:off x="8148950" y="2947456"/>
                <a:ext cx="45367" cy="45720"/>
                <a:chOff x="2950579" y="152400"/>
                <a:chExt cx="268941" cy="268941"/>
              </a:xfrm>
            </p:grpSpPr>
            <p:cxnSp>
              <p:nvCxnSpPr>
                <p:cNvPr id="609" name="Straight Connector 608">
                  <a:extLst>
                    <a:ext uri="{FF2B5EF4-FFF2-40B4-BE49-F238E27FC236}">
                      <a16:creationId xmlns:a16="http://schemas.microsoft.com/office/drawing/2014/main" id="{3A643D53-BE15-5E38-198B-7FD661C86F80}"/>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5E3455A1-AF78-FED9-B4E6-C285E93180F4}"/>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11" name="Group 610">
                <a:extLst>
                  <a:ext uri="{FF2B5EF4-FFF2-40B4-BE49-F238E27FC236}">
                    <a16:creationId xmlns:a16="http://schemas.microsoft.com/office/drawing/2014/main" id="{328C1308-AE00-CFEA-47B4-64C0F5625941}"/>
                  </a:ext>
                </a:extLst>
              </p:cNvPr>
              <p:cNvGrpSpPr>
                <a:grpSpLocks noChangeAspect="1"/>
              </p:cNvGrpSpPr>
              <p:nvPr/>
            </p:nvGrpSpPr>
            <p:grpSpPr>
              <a:xfrm>
                <a:off x="8077364" y="2799617"/>
                <a:ext cx="45367" cy="45720"/>
                <a:chOff x="2950579" y="152400"/>
                <a:chExt cx="268941" cy="268941"/>
              </a:xfrm>
            </p:grpSpPr>
            <p:cxnSp>
              <p:nvCxnSpPr>
                <p:cNvPr id="612" name="Straight Connector 611">
                  <a:extLst>
                    <a:ext uri="{FF2B5EF4-FFF2-40B4-BE49-F238E27FC236}">
                      <a16:creationId xmlns:a16="http://schemas.microsoft.com/office/drawing/2014/main" id="{7EC5104F-29DC-988C-54AE-B7CEDDA65E1A}"/>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13" name="Straight Connector 612">
                  <a:extLst>
                    <a:ext uri="{FF2B5EF4-FFF2-40B4-BE49-F238E27FC236}">
                      <a16:creationId xmlns:a16="http://schemas.microsoft.com/office/drawing/2014/main" id="{ABE03931-E31F-13F8-038D-AA40DFE0C783}"/>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14" name="Group 613">
                <a:extLst>
                  <a:ext uri="{FF2B5EF4-FFF2-40B4-BE49-F238E27FC236}">
                    <a16:creationId xmlns:a16="http://schemas.microsoft.com/office/drawing/2014/main" id="{0A66506B-93AF-39AD-45CB-8E89391F05C0}"/>
                  </a:ext>
                </a:extLst>
              </p:cNvPr>
              <p:cNvGrpSpPr>
                <a:grpSpLocks noChangeAspect="1"/>
              </p:cNvGrpSpPr>
              <p:nvPr/>
            </p:nvGrpSpPr>
            <p:grpSpPr>
              <a:xfrm>
                <a:off x="8072108" y="2774012"/>
                <a:ext cx="45367" cy="45720"/>
                <a:chOff x="2950579" y="152400"/>
                <a:chExt cx="268941" cy="268941"/>
              </a:xfrm>
            </p:grpSpPr>
            <p:cxnSp>
              <p:nvCxnSpPr>
                <p:cNvPr id="615" name="Straight Connector 614">
                  <a:extLst>
                    <a:ext uri="{FF2B5EF4-FFF2-40B4-BE49-F238E27FC236}">
                      <a16:creationId xmlns:a16="http://schemas.microsoft.com/office/drawing/2014/main" id="{3FCF47CA-9D82-5916-AD0E-E9114B3D1B4F}"/>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16" name="Straight Connector 615">
                  <a:extLst>
                    <a:ext uri="{FF2B5EF4-FFF2-40B4-BE49-F238E27FC236}">
                      <a16:creationId xmlns:a16="http://schemas.microsoft.com/office/drawing/2014/main" id="{A0F8D424-F91F-8AEE-01D1-B7E99ED2CAAF}"/>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17" name="Group 616">
                <a:extLst>
                  <a:ext uri="{FF2B5EF4-FFF2-40B4-BE49-F238E27FC236}">
                    <a16:creationId xmlns:a16="http://schemas.microsoft.com/office/drawing/2014/main" id="{0A933E15-24D8-5DCC-2523-47B5A8F73C6F}"/>
                  </a:ext>
                </a:extLst>
              </p:cNvPr>
              <p:cNvGrpSpPr>
                <a:grpSpLocks noChangeAspect="1"/>
              </p:cNvGrpSpPr>
              <p:nvPr/>
            </p:nvGrpSpPr>
            <p:grpSpPr>
              <a:xfrm>
                <a:off x="8064224" y="2700791"/>
                <a:ext cx="45367" cy="45720"/>
                <a:chOff x="2950579" y="152400"/>
                <a:chExt cx="268941" cy="268941"/>
              </a:xfrm>
            </p:grpSpPr>
            <p:cxnSp>
              <p:nvCxnSpPr>
                <p:cNvPr id="618" name="Straight Connector 617">
                  <a:extLst>
                    <a:ext uri="{FF2B5EF4-FFF2-40B4-BE49-F238E27FC236}">
                      <a16:creationId xmlns:a16="http://schemas.microsoft.com/office/drawing/2014/main" id="{2643FE87-EF35-68A9-EE53-0D26C4F2CFED}"/>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19" name="Straight Connector 618">
                  <a:extLst>
                    <a:ext uri="{FF2B5EF4-FFF2-40B4-BE49-F238E27FC236}">
                      <a16:creationId xmlns:a16="http://schemas.microsoft.com/office/drawing/2014/main" id="{83AE4103-084F-6E11-A4C0-9DACFB9EB9B0}"/>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20" name="Group 619">
                <a:extLst>
                  <a:ext uri="{FF2B5EF4-FFF2-40B4-BE49-F238E27FC236}">
                    <a16:creationId xmlns:a16="http://schemas.microsoft.com/office/drawing/2014/main" id="{5CE457EA-B4C9-817C-3A5E-0C5539E6248F}"/>
                  </a:ext>
                </a:extLst>
              </p:cNvPr>
              <p:cNvGrpSpPr>
                <a:grpSpLocks noChangeAspect="1"/>
              </p:cNvGrpSpPr>
              <p:nvPr/>
            </p:nvGrpSpPr>
            <p:grpSpPr>
              <a:xfrm>
                <a:off x="7801467" y="2418025"/>
                <a:ext cx="45367" cy="45720"/>
                <a:chOff x="2950579" y="152400"/>
                <a:chExt cx="268941" cy="268941"/>
              </a:xfrm>
            </p:grpSpPr>
            <p:cxnSp>
              <p:nvCxnSpPr>
                <p:cNvPr id="621" name="Straight Connector 620">
                  <a:extLst>
                    <a:ext uri="{FF2B5EF4-FFF2-40B4-BE49-F238E27FC236}">
                      <a16:creationId xmlns:a16="http://schemas.microsoft.com/office/drawing/2014/main" id="{973ADCE4-4798-9369-FD9B-377C8AF737FB}"/>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B4DDD979-102F-7D7B-3CF7-A87D993C0986}"/>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23" name="Group 622">
                <a:extLst>
                  <a:ext uri="{FF2B5EF4-FFF2-40B4-BE49-F238E27FC236}">
                    <a16:creationId xmlns:a16="http://schemas.microsoft.com/office/drawing/2014/main" id="{A77C7DF2-3BF5-9703-81BA-FAB4E85D7336}"/>
                  </a:ext>
                </a:extLst>
              </p:cNvPr>
              <p:cNvGrpSpPr>
                <a:grpSpLocks noChangeAspect="1"/>
              </p:cNvGrpSpPr>
              <p:nvPr/>
            </p:nvGrpSpPr>
            <p:grpSpPr>
              <a:xfrm>
                <a:off x="7786227" y="2351449"/>
                <a:ext cx="45367" cy="45720"/>
                <a:chOff x="2950579" y="152400"/>
                <a:chExt cx="268941" cy="268941"/>
              </a:xfrm>
            </p:grpSpPr>
            <p:cxnSp>
              <p:nvCxnSpPr>
                <p:cNvPr id="624" name="Straight Connector 623">
                  <a:extLst>
                    <a:ext uri="{FF2B5EF4-FFF2-40B4-BE49-F238E27FC236}">
                      <a16:creationId xmlns:a16="http://schemas.microsoft.com/office/drawing/2014/main" id="{627F126B-770F-5D7F-A0C6-D59D68654C7E}"/>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25" name="Straight Connector 624">
                  <a:extLst>
                    <a:ext uri="{FF2B5EF4-FFF2-40B4-BE49-F238E27FC236}">
                      <a16:creationId xmlns:a16="http://schemas.microsoft.com/office/drawing/2014/main" id="{F69DC5E7-FB66-36C6-6C6E-C6665AED946E}"/>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26" name="Group 625">
                <a:extLst>
                  <a:ext uri="{FF2B5EF4-FFF2-40B4-BE49-F238E27FC236}">
                    <a16:creationId xmlns:a16="http://schemas.microsoft.com/office/drawing/2014/main" id="{118D92D0-4E47-38C2-DF35-F2AD2CDE3181}"/>
                  </a:ext>
                </a:extLst>
              </p:cNvPr>
              <p:cNvGrpSpPr>
                <a:grpSpLocks noChangeAspect="1"/>
              </p:cNvGrpSpPr>
              <p:nvPr/>
            </p:nvGrpSpPr>
            <p:grpSpPr>
              <a:xfrm>
                <a:off x="7757652" y="2256823"/>
                <a:ext cx="45367" cy="45720"/>
                <a:chOff x="2950579" y="152400"/>
                <a:chExt cx="268941" cy="268941"/>
              </a:xfrm>
            </p:grpSpPr>
            <p:cxnSp>
              <p:nvCxnSpPr>
                <p:cNvPr id="627" name="Straight Connector 626">
                  <a:extLst>
                    <a:ext uri="{FF2B5EF4-FFF2-40B4-BE49-F238E27FC236}">
                      <a16:creationId xmlns:a16="http://schemas.microsoft.com/office/drawing/2014/main" id="{C89B911A-9054-6CF5-12B2-20494A9A9C18}"/>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28" name="Straight Connector 627">
                  <a:extLst>
                    <a:ext uri="{FF2B5EF4-FFF2-40B4-BE49-F238E27FC236}">
                      <a16:creationId xmlns:a16="http://schemas.microsoft.com/office/drawing/2014/main" id="{FEDDD543-2CE5-7C17-2BC6-F913D779022B}"/>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29" name="Group 628">
                <a:extLst>
                  <a:ext uri="{FF2B5EF4-FFF2-40B4-BE49-F238E27FC236}">
                    <a16:creationId xmlns:a16="http://schemas.microsoft.com/office/drawing/2014/main" id="{4657A446-0523-91B5-C687-BDA6803AFF58}"/>
                  </a:ext>
                </a:extLst>
              </p:cNvPr>
              <p:cNvGrpSpPr>
                <a:grpSpLocks noChangeAspect="1"/>
              </p:cNvGrpSpPr>
              <p:nvPr/>
            </p:nvGrpSpPr>
            <p:grpSpPr>
              <a:xfrm>
                <a:off x="7751937" y="2233963"/>
                <a:ext cx="45367" cy="45720"/>
                <a:chOff x="2950579" y="152400"/>
                <a:chExt cx="268941" cy="268941"/>
              </a:xfrm>
            </p:grpSpPr>
            <p:cxnSp>
              <p:nvCxnSpPr>
                <p:cNvPr id="630" name="Straight Connector 629">
                  <a:extLst>
                    <a:ext uri="{FF2B5EF4-FFF2-40B4-BE49-F238E27FC236}">
                      <a16:creationId xmlns:a16="http://schemas.microsoft.com/office/drawing/2014/main" id="{4A0359FB-1160-D381-A494-E73863ECCAC8}"/>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31" name="Straight Connector 630">
                  <a:extLst>
                    <a:ext uri="{FF2B5EF4-FFF2-40B4-BE49-F238E27FC236}">
                      <a16:creationId xmlns:a16="http://schemas.microsoft.com/office/drawing/2014/main" id="{33E71A2C-5D4E-80A8-574C-BD9266EBD302}"/>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32" name="Group 631">
                <a:extLst>
                  <a:ext uri="{FF2B5EF4-FFF2-40B4-BE49-F238E27FC236}">
                    <a16:creationId xmlns:a16="http://schemas.microsoft.com/office/drawing/2014/main" id="{E158B861-DED3-101C-5888-7E702F9CC817}"/>
                  </a:ext>
                </a:extLst>
              </p:cNvPr>
              <p:cNvGrpSpPr>
                <a:grpSpLocks noChangeAspect="1"/>
              </p:cNvGrpSpPr>
              <p:nvPr/>
            </p:nvGrpSpPr>
            <p:grpSpPr>
              <a:xfrm>
                <a:off x="7690977" y="2165383"/>
                <a:ext cx="45367" cy="45720"/>
                <a:chOff x="2950579" y="152400"/>
                <a:chExt cx="268941" cy="268941"/>
              </a:xfrm>
            </p:grpSpPr>
            <p:cxnSp>
              <p:nvCxnSpPr>
                <p:cNvPr id="633" name="Straight Connector 632">
                  <a:extLst>
                    <a:ext uri="{FF2B5EF4-FFF2-40B4-BE49-F238E27FC236}">
                      <a16:creationId xmlns:a16="http://schemas.microsoft.com/office/drawing/2014/main" id="{458B71CA-1298-6DDE-E7C4-7D4794A3C912}"/>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34" name="Straight Connector 633">
                  <a:extLst>
                    <a:ext uri="{FF2B5EF4-FFF2-40B4-BE49-F238E27FC236}">
                      <a16:creationId xmlns:a16="http://schemas.microsoft.com/office/drawing/2014/main" id="{3D509847-6C3F-77A9-0CE3-7E17FB7F474F}"/>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35" name="Group 634">
                <a:extLst>
                  <a:ext uri="{FF2B5EF4-FFF2-40B4-BE49-F238E27FC236}">
                    <a16:creationId xmlns:a16="http://schemas.microsoft.com/office/drawing/2014/main" id="{A7A73753-BB2C-3BC7-7B69-378AFFBF7D8A}"/>
                  </a:ext>
                </a:extLst>
              </p:cNvPr>
              <p:cNvGrpSpPr>
                <a:grpSpLocks noChangeAspect="1"/>
              </p:cNvGrpSpPr>
              <p:nvPr/>
            </p:nvGrpSpPr>
            <p:grpSpPr>
              <a:xfrm>
                <a:off x="7348077" y="1771818"/>
                <a:ext cx="45367" cy="45720"/>
                <a:chOff x="2950579" y="152400"/>
                <a:chExt cx="268941" cy="268941"/>
              </a:xfrm>
            </p:grpSpPr>
            <p:cxnSp>
              <p:nvCxnSpPr>
                <p:cNvPr id="636" name="Straight Connector 635">
                  <a:extLst>
                    <a:ext uri="{FF2B5EF4-FFF2-40B4-BE49-F238E27FC236}">
                      <a16:creationId xmlns:a16="http://schemas.microsoft.com/office/drawing/2014/main" id="{CF9B1C4B-4889-F298-4468-EAF27AD2FC58}"/>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37" name="Straight Connector 636">
                  <a:extLst>
                    <a:ext uri="{FF2B5EF4-FFF2-40B4-BE49-F238E27FC236}">
                      <a16:creationId xmlns:a16="http://schemas.microsoft.com/office/drawing/2014/main" id="{2E9F45BA-47C6-0ED9-FE64-A74B51ABFA4C}"/>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38" name="Group 637">
                <a:extLst>
                  <a:ext uri="{FF2B5EF4-FFF2-40B4-BE49-F238E27FC236}">
                    <a16:creationId xmlns:a16="http://schemas.microsoft.com/office/drawing/2014/main" id="{0403B430-5DF6-2258-6F34-14F0B358FCFA}"/>
                  </a:ext>
                </a:extLst>
              </p:cNvPr>
              <p:cNvGrpSpPr>
                <a:grpSpLocks noChangeAspect="1"/>
              </p:cNvGrpSpPr>
              <p:nvPr/>
            </p:nvGrpSpPr>
            <p:grpSpPr>
              <a:xfrm>
                <a:off x="7302357" y="1771818"/>
                <a:ext cx="45367" cy="45720"/>
                <a:chOff x="2950579" y="152400"/>
                <a:chExt cx="268941" cy="268941"/>
              </a:xfrm>
            </p:grpSpPr>
            <p:cxnSp>
              <p:nvCxnSpPr>
                <p:cNvPr id="639" name="Straight Connector 638">
                  <a:extLst>
                    <a:ext uri="{FF2B5EF4-FFF2-40B4-BE49-F238E27FC236}">
                      <a16:creationId xmlns:a16="http://schemas.microsoft.com/office/drawing/2014/main" id="{7DB4EABC-F0A1-8795-7AAE-83A4E05E6577}"/>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40" name="Straight Connector 639">
                  <a:extLst>
                    <a:ext uri="{FF2B5EF4-FFF2-40B4-BE49-F238E27FC236}">
                      <a16:creationId xmlns:a16="http://schemas.microsoft.com/office/drawing/2014/main" id="{8DBE85C9-8EA4-E484-46BA-9784CDB71320}"/>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41" name="Group 640">
                <a:extLst>
                  <a:ext uri="{FF2B5EF4-FFF2-40B4-BE49-F238E27FC236}">
                    <a16:creationId xmlns:a16="http://schemas.microsoft.com/office/drawing/2014/main" id="{AA0818A7-BA54-3D0A-EFC1-1A25FC11CBA3}"/>
                  </a:ext>
                </a:extLst>
              </p:cNvPr>
              <p:cNvGrpSpPr>
                <a:grpSpLocks noChangeAspect="1"/>
              </p:cNvGrpSpPr>
              <p:nvPr/>
            </p:nvGrpSpPr>
            <p:grpSpPr>
              <a:xfrm>
                <a:off x="7200236" y="1708702"/>
                <a:ext cx="45367" cy="45720"/>
                <a:chOff x="2950579" y="152400"/>
                <a:chExt cx="268941" cy="268941"/>
              </a:xfrm>
            </p:grpSpPr>
            <p:cxnSp>
              <p:nvCxnSpPr>
                <p:cNvPr id="642" name="Straight Connector 641">
                  <a:extLst>
                    <a:ext uri="{FF2B5EF4-FFF2-40B4-BE49-F238E27FC236}">
                      <a16:creationId xmlns:a16="http://schemas.microsoft.com/office/drawing/2014/main" id="{C5F1B004-52D1-D045-E87D-47BB260566E1}"/>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A01E6769-4154-EDD8-20CF-BC8835663C7F}"/>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44" name="Group 643">
                <a:extLst>
                  <a:ext uri="{FF2B5EF4-FFF2-40B4-BE49-F238E27FC236}">
                    <a16:creationId xmlns:a16="http://schemas.microsoft.com/office/drawing/2014/main" id="{42557D87-225B-36CE-51B0-43AFE3E3C915}"/>
                  </a:ext>
                </a:extLst>
              </p:cNvPr>
              <p:cNvGrpSpPr>
                <a:grpSpLocks noChangeAspect="1"/>
              </p:cNvGrpSpPr>
              <p:nvPr/>
            </p:nvGrpSpPr>
            <p:grpSpPr>
              <a:xfrm>
                <a:off x="7112606" y="1522370"/>
                <a:ext cx="45367" cy="45720"/>
                <a:chOff x="2950579" y="152400"/>
                <a:chExt cx="268941" cy="268941"/>
              </a:xfrm>
            </p:grpSpPr>
            <p:cxnSp>
              <p:nvCxnSpPr>
                <p:cNvPr id="645" name="Straight Connector 644">
                  <a:extLst>
                    <a:ext uri="{FF2B5EF4-FFF2-40B4-BE49-F238E27FC236}">
                      <a16:creationId xmlns:a16="http://schemas.microsoft.com/office/drawing/2014/main" id="{2251829D-FAB2-2754-43B6-DDFE13F93285}"/>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46" name="Straight Connector 645">
                  <a:extLst>
                    <a:ext uri="{FF2B5EF4-FFF2-40B4-BE49-F238E27FC236}">
                      <a16:creationId xmlns:a16="http://schemas.microsoft.com/office/drawing/2014/main" id="{F075157B-7DBE-38AC-40A6-4E4A2AD7FFA1}"/>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nvGrpSpPr>
              <p:cNvPr id="647" name="Group 646">
                <a:extLst>
                  <a:ext uri="{FF2B5EF4-FFF2-40B4-BE49-F238E27FC236}">
                    <a16:creationId xmlns:a16="http://schemas.microsoft.com/office/drawing/2014/main" id="{8E9FBB15-E3E6-0D0F-4998-86866310A583}"/>
                  </a:ext>
                </a:extLst>
              </p:cNvPr>
              <p:cNvGrpSpPr>
                <a:grpSpLocks noChangeAspect="1"/>
              </p:cNvGrpSpPr>
              <p:nvPr/>
            </p:nvGrpSpPr>
            <p:grpSpPr>
              <a:xfrm>
                <a:off x="7046202" y="1473200"/>
                <a:ext cx="45367" cy="45720"/>
                <a:chOff x="2950579" y="152400"/>
                <a:chExt cx="268941" cy="268941"/>
              </a:xfrm>
            </p:grpSpPr>
            <p:cxnSp>
              <p:nvCxnSpPr>
                <p:cNvPr id="648" name="Straight Connector 647">
                  <a:extLst>
                    <a:ext uri="{FF2B5EF4-FFF2-40B4-BE49-F238E27FC236}">
                      <a16:creationId xmlns:a16="http://schemas.microsoft.com/office/drawing/2014/main" id="{04CFD917-80B5-81DE-69FF-6E15CBC8D5B7}"/>
                    </a:ext>
                  </a:extLst>
                </p:cNvPr>
                <p:cNvCxnSpPr>
                  <a:cxnSpLocks/>
                </p:cNvCxnSpPr>
                <p:nvPr/>
              </p:nvCxnSpPr>
              <p:spPr>
                <a:xfrm>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cxnSp>
              <p:nvCxnSpPr>
                <p:cNvPr id="649" name="Straight Connector 648">
                  <a:extLst>
                    <a:ext uri="{FF2B5EF4-FFF2-40B4-BE49-F238E27FC236}">
                      <a16:creationId xmlns:a16="http://schemas.microsoft.com/office/drawing/2014/main" id="{23BA4F2C-75C5-C5E7-D3F8-316312CCF86A}"/>
                    </a:ext>
                  </a:extLst>
                </p:cNvPr>
                <p:cNvCxnSpPr>
                  <a:cxnSpLocks/>
                </p:cNvCxnSpPr>
                <p:nvPr/>
              </p:nvCxnSpPr>
              <p:spPr>
                <a:xfrm rot="5400000">
                  <a:off x="3085050" y="152400"/>
                  <a:ext cx="0" cy="268941"/>
                </a:xfrm>
                <a:prstGeom prst="line">
                  <a:avLst/>
                </a:prstGeom>
                <a:ln w="12700">
                  <a:solidFill>
                    <a:srgbClr val="881222"/>
                  </a:solidFill>
                </a:ln>
              </p:spPr>
              <p:style>
                <a:lnRef idx="1">
                  <a:schemeClr val="accent1"/>
                </a:lnRef>
                <a:fillRef idx="0">
                  <a:schemeClr val="accent1"/>
                </a:fillRef>
                <a:effectRef idx="0">
                  <a:schemeClr val="accent1"/>
                </a:effectRef>
                <a:fontRef idx="minor">
                  <a:schemeClr val="tx1"/>
                </a:fontRef>
              </p:style>
            </p:cxnSp>
          </p:grpSp>
        </p:grpSp>
        <p:cxnSp>
          <p:nvCxnSpPr>
            <p:cNvPr id="651" name="Straight Connector 650">
              <a:extLst>
                <a:ext uri="{FF2B5EF4-FFF2-40B4-BE49-F238E27FC236}">
                  <a16:creationId xmlns:a16="http://schemas.microsoft.com/office/drawing/2014/main" id="{83DB57F3-1827-530A-0FB2-7B5531DF5368}"/>
                </a:ext>
              </a:extLst>
            </p:cNvPr>
            <p:cNvCxnSpPr>
              <a:cxnSpLocks/>
              <a:endCxn id="41" idx="30"/>
            </p:cNvCxnSpPr>
            <p:nvPr/>
          </p:nvCxnSpPr>
          <p:spPr>
            <a:xfrm>
              <a:off x="6924226" y="3004200"/>
              <a:ext cx="1523088" cy="11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52" name="Straight Connector 651">
              <a:extLst>
                <a:ext uri="{FF2B5EF4-FFF2-40B4-BE49-F238E27FC236}">
                  <a16:creationId xmlns:a16="http://schemas.microsoft.com/office/drawing/2014/main" id="{859FFBBD-975F-E9EE-AEDD-2B627CD126B2}"/>
                </a:ext>
              </a:extLst>
            </p:cNvPr>
            <p:cNvCxnSpPr>
              <a:cxnSpLocks/>
            </p:cNvCxnSpPr>
            <p:nvPr/>
          </p:nvCxnSpPr>
          <p:spPr>
            <a:xfrm>
              <a:off x="8105326" y="3001460"/>
              <a:ext cx="0" cy="13673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B8065690-B07A-EB77-0AC8-7A28F8C0359B}"/>
                </a:ext>
              </a:extLst>
            </p:cNvPr>
            <p:cNvCxnSpPr>
              <a:cxnSpLocks/>
            </p:cNvCxnSpPr>
            <p:nvPr/>
          </p:nvCxnSpPr>
          <p:spPr>
            <a:xfrm>
              <a:off x="8448226" y="3001460"/>
              <a:ext cx="0" cy="13673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7" name="Footer Placeholder 4">
            <a:extLst>
              <a:ext uri="{FF2B5EF4-FFF2-40B4-BE49-F238E27FC236}">
                <a16:creationId xmlns:a16="http://schemas.microsoft.com/office/drawing/2014/main" id="{75E52781-2449-A0F8-A867-025792B24904}"/>
              </a:ext>
            </a:extLst>
          </p:cNvPr>
          <p:cNvSpPr txBox="1">
            <a:spLocks/>
          </p:cNvSpPr>
          <p:nvPr/>
        </p:nvSpPr>
        <p:spPr>
          <a:xfrm>
            <a:off x="667454" y="5919805"/>
            <a:ext cx="11008677" cy="327782"/>
          </a:xfrm>
          <a:prstGeom prst="rect">
            <a:avLst/>
          </a:prstGeom>
        </p:spPr>
        <p:txBody>
          <a:bodyPr wrap="square" anchor="b" anchorCtr="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l" defTabSz="911689" rtl="0" eaLnBrk="1" fontAlgn="auto" latinLnBrk="0" hangingPunct="1">
              <a:lnSpc>
                <a:spcPct val="85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BICR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blinded independent central review;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chemo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chemotherapy;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HR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hazard ratio; mBC, metastatic breast cancer;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months;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mut</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mutant;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NE</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not estimable;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pembro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pembrolizumab;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PFS</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progression-free survival;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SG</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sacituzumab govitecan;</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tBRCA</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tumor BRCA;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WT</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wild-type. </a:t>
            </a:r>
          </a:p>
        </p:txBody>
      </p:sp>
      <p:cxnSp>
        <p:nvCxnSpPr>
          <p:cNvPr id="19" name="Straight Connector 18">
            <a:extLst>
              <a:ext uri="{FF2B5EF4-FFF2-40B4-BE49-F238E27FC236}">
                <a16:creationId xmlns:a16="http://schemas.microsoft.com/office/drawing/2014/main" id="{12E55490-BBFA-7255-5E13-272CDA6534F1}"/>
              </a:ext>
            </a:extLst>
          </p:cNvPr>
          <p:cNvCxnSpPr>
            <a:cxnSpLocks/>
          </p:cNvCxnSpPr>
          <p:nvPr/>
        </p:nvCxnSpPr>
        <p:spPr>
          <a:xfrm flipV="1">
            <a:off x="8083294" y="2328824"/>
            <a:ext cx="0" cy="41776"/>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EB535AA0-D298-1F97-AB17-42048AA1BA16}"/>
              </a:ext>
            </a:extLst>
          </p:cNvPr>
          <p:cNvSpPr txBox="1">
            <a:spLocks/>
          </p:cNvSpPr>
          <p:nvPr/>
        </p:nvSpPr>
        <p:spPr bwMode="auto">
          <a:xfrm>
            <a:off x="2666420" y="6563770"/>
            <a:ext cx="86374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1013</a:t>
            </a:r>
          </a:p>
        </p:txBody>
      </p:sp>
    </p:spTree>
    <p:extLst>
      <p:ext uri="{BB962C8B-B14F-4D97-AF65-F5344CB8AC3E}">
        <p14:creationId xmlns:p14="http://schemas.microsoft.com/office/powerpoint/2010/main" val="40107840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E7D77-D36D-17AD-22C4-07F3F89BE044}"/>
            </a:ext>
          </a:extLst>
        </p:cNvPr>
        <p:cNvGrpSpPr/>
        <p:nvPr/>
      </p:nvGrpSpPr>
      <p:grpSpPr>
        <a:xfrm>
          <a:off x="0" y="0"/>
          <a:ext cx="0" cy="0"/>
          <a:chOff x="0" y="0"/>
          <a:chExt cx="0" cy="0"/>
        </a:xfrm>
      </p:grpSpPr>
      <p:graphicFrame>
        <p:nvGraphicFramePr>
          <p:cNvPr id="1169" name="Content Placeholder 8">
            <a:extLst>
              <a:ext uri="{FF2B5EF4-FFF2-40B4-BE49-F238E27FC236}">
                <a16:creationId xmlns:a16="http://schemas.microsoft.com/office/drawing/2014/main" id="{EED6E67E-718F-BE23-EACB-8801BD557F82}"/>
              </a:ext>
            </a:extLst>
          </p:cNvPr>
          <p:cNvGraphicFramePr>
            <a:graphicFrameLocks/>
          </p:cNvGraphicFramePr>
          <p:nvPr/>
        </p:nvGraphicFramePr>
        <p:xfrm>
          <a:off x="1996986" y="947801"/>
          <a:ext cx="4407869" cy="1170975"/>
        </p:xfrm>
        <a:graphic>
          <a:graphicData uri="http://schemas.openxmlformats.org/drawingml/2006/table">
            <a:tbl>
              <a:tblPr firstRow="1" bandRow="1">
                <a:tableStyleId>{5C22544A-7EE6-4342-B048-85BDC9FD1C3A}</a:tableStyleId>
              </a:tblPr>
              <a:tblGrid>
                <a:gridCol w="2299748">
                  <a:extLst>
                    <a:ext uri="{9D8B030D-6E8A-4147-A177-3AD203B41FA5}">
                      <a16:colId xmlns:a16="http://schemas.microsoft.com/office/drawing/2014/main" val="2275183721"/>
                    </a:ext>
                  </a:extLst>
                </a:gridCol>
                <a:gridCol w="1005840">
                  <a:extLst>
                    <a:ext uri="{9D8B030D-6E8A-4147-A177-3AD203B41FA5}">
                      <a16:colId xmlns:a16="http://schemas.microsoft.com/office/drawing/2014/main" val="20001"/>
                    </a:ext>
                  </a:extLst>
                </a:gridCol>
                <a:gridCol w="1102281">
                  <a:extLst>
                    <a:ext uri="{9D8B030D-6E8A-4147-A177-3AD203B41FA5}">
                      <a16:colId xmlns:a16="http://schemas.microsoft.com/office/drawing/2014/main" val="2836121545"/>
                    </a:ext>
                  </a:extLst>
                </a:gridCol>
              </a:tblGrid>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u="none" strike="noStrike" kern="1200" cap="none" dirty="0">
                          <a:solidFill>
                            <a:schemeClr val="tx1"/>
                          </a:solidFill>
                          <a:latin typeface="+mn-lt"/>
                          <a:ea typeface="+mn-ea"/>
                          <a:cs typeface="+mn-cs"/>
                        </a:rPr>
                        <a:t>HER2 IHC 0</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3332"/>
                    </a:solidFill>
                  </a:tcPr>
                </a:tc>
                <a:extLst>
                  <a:ext uri="{0D108BD9-81ED-4DB2-BD59-A6C34878D82A}">
                    <a16:rowId xmlns:a16="http://schemas.microsoft.com/office/drawing/2014/main" val="10000"/>
                  </a:ext>
                </a:extLst>
              </a:tr>
              <a:tr h="82187">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84)</a:t>
                      </a:r>
                      <a:endParaRPr lang="en-GB" altLang="zh-CN" sz="1000" b="1" u="none" strike="noStrike" kern="1200" cap="none" dirty="0">
                        <a:solidFill>
                          <a:schemeClr val="bg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 + Pembro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82)</a:t>
                      </a:r>
                    </a:p>
                  </a:txBody>
                  <a:tcPr marL="7625" marR="7625" marT="76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13285574"/>
                  </a:ext>
                </a:extLst>
              </a:tr>
              <a:tr h="0">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42</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54</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16.6</a:t>
                      </a:r>
                      <a:r>
                        <a:rPr kumimoji="0" lang="en-GB" altLang="zh-CN" sz="1000" b="0" i="0" u="none" strike="noStrike" cap="none" normalizeH="0" baseline="0" dirty="0">
                          <a:ln>
                            <a:noFill/>
                          </a:ln>
                          <a:solidFill>
                            <a:schemeClr val="tx1"/>
                          </a:solidFill>
                          <a:effectLst/>
                          <a:latin typeface="+mn-lt"/>
                          <a:ea typeface="MS PGothic"/>
                        </a:rPr>
                        <a:t> </a:t>
                      </a:r>
                    </a:p>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(9.1-21.2)</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1" u="none" strike="noStrike" kern="1200" cap="none" dirty="0">
                          <a:solidFill>
                            <a:schemeClr val="tx1"/>
                          </a:solidFill>
                          <a:latin typeface="+mn-lt"/>
                          <a:ea typeface="+mn-ea"/>
                          <a:cs typeface="+mn-cs"/>
                        </a:rPr>
                        <a:t>9.0</a:t>
                      </a:r>
                      <a:r>
                        <a:rPr lang="en-US" altLang="zh-CN" sz="1000" b="0" u="none" strike="noStrike" kern="1200" cap="none" dirty="0">
                          <a:solidFill>
                            <a:schemeClr val="tx1"/>
                          </a:solidFill>
                          <a:latin typeface="+mn-lt"/>
                          <a:ea typeface="+mn-ea"/>
                          <a:cs typeface="+mn-cs"/>
                        </a:rPr>
                        <a:t> </a:t>
                      </a:r>
                    </a:p>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(7.2-10.8)</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0.69 (0.46-1.04)</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36" name="Title 35">
            <a:extLst>
              <a:ext uri="{FF2B5EF4-FFF2-40B4-BE49-F238E27FC236}">
                <a16:creationId xmlns:a16="http://schemas.microsoft.com/office/drawing/2014/main" id="{D550B7FF-9EB2-3ABB-CE1D-443A5F352E51}"/>
              </a:ext>
            </a:extLst>
          </p:cNvPr>
          <p:cNvSpPr>
            <a:spLocks noGrp="1"/>
          </p:cNvSpPr>
          <p:nvPr>
            <p:ph type="title"/>
          </p:nvPr>
        </p:nvSpPr>
        <p:spPr/>
        <p:txBody>
          <a:bodyPr/>
          <a:lstStyle/>
          <a:p>
            <a:r>
              <a:rPr lang="en-US" dirty="0"/>
              <a:t>PFS by HER2 Subgroups</a:t>
            </a:r>
          </a:p>
        </p:txBody>
      </p:sp>
      <p:sp>
        <p:nvSpPr>
          <p:cNvPr id="14" name="Text Placeholder 13">
            <a:extLst>
              <a:ext uri="{FF2B5EF4-FFF2-40B4-BE49-F238E27FC236}">
                <a16:creationId xmlns:a16="http://schemas.microsoft.com/office/drawing/2014/main" id="{DEE72CC2-54A8-2653-282A-02C68094EF1F}"/>
              </a:ext>
            </a:extLst>
          </p:cNvPr>
          <p:cNvSpPr>
            <a:spLocks noGrp="1"/>
          </p:cNvSpPr>
          <p:nvPr>
            <p:ph type="body" sz="quarter" idx="15"/>
          </p:nvPr>
        </p:nvSpPr>
        <p:spPr/>
        <p:txBody>
          <a:bodyPr/>
          <a:lstStyle/>
          <a:p>
            <a:r>
              <a:rPr lang="en-US" dirty="0">
                <a:solidFill>
                  <a:srgbClr val="2D425F"/>
                </a:solidFill>
                <a:latin typeface="Arial" panose="020B0604020202020204"/>
              </a:rPr>
              <a:t>Sara M Tolaney, MD, MPH, FASCO</a:t>
            </a:r>
            <a:endParaRPr lang="en-US" dirty="0"/>
          </a:p>
        </p:txBody>
      </p:sp>
      <p:sp>
        <p:nvSpPr>
          <p:cNvPr id="18" name="Footer Placeholder 4">
            <a:extLst>
              <a:ext uri="{FF2B5EF4-FFF2-40B4-BE49-F238E27FC236}">
                <a16:creationId xmlns:a16="http://schemas.microsoft.com/office/drawing/2014/main" id="{8086BE03-369C-AC78-43A0-35B526309444}"/>
              </a:ext>
            </a:extLst>
          </p:cNvPr>
          <p:cNvSpPr>
            <a:spLocks noGrp="1"/>
          </p:cNvSpPr>
          <p:nvPr>
            <p:ph type="ftr" sz="quarter" idx="4294967295"/>
          </p:nvPr>
        </p:nvSpPr>
        <p:spPr>
          <a:xfrm>
            <a:off x="671053" y="5916438"/>
            <a:ext cx="10993120" cy="327782"/>
          </a:xfrm>
          <a:prstGeom prst="rect">
            <a:avLst/>
          </a:prstGeom>
        </p:spPr>
        <p:txBody>
          <a:bodyPr wrap="square" anchor="b" anchorCtr="0">
            <a:spAutoFit/>
          </a:bodyPr>
          <a:lstStyle/>
          <a:p>
            <a:pPr marL="0" marR="0" lvl="0" indent="0" algn="l" defTabSz="911689" rtl="0" eaLnBrk="1" fontAlgn="auto" latinLnBrk="0" hangingPunct="1">
              <a:lnSpc>
                <a:spcPct val="85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BICR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blinded independent central review;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chemo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chemotherapy;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HER2</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human epidermal growth factor receptor 2;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HR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hazard ratio;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IHC</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immunohistochemistry;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KM</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Kaplan-Meier;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months;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pembro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pembrolizumab;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PFS</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progression-free survival;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SG</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sacituzumab govitecan.</a:t>
            </a:r>
          </a:p>
        </p:txBody>
      </p:sp>
      <p:grpSp>
        <p:nvGrpSpPr>
          <p:cNvPr id="8" name="Group 7">
            <a:extLst>
              <a:ext uri="{FF2B5EF4-FFF2-40B4-BE49-F238E27FC236}">
                <a16:creationId xmlns:a16="http://schemas.microsoft.com/office/drawing/2014/main" id="{350F6CFC-0F92-5E7C-8F4E-821429775010}"/>
              </a:ext>
            </a:extLst>
          </p:cNvPr>
          <p:cNvGrpSpPr/>
          <p:nvPr/>
        </p:nvGrpSpPr>
        <p:grpSpPr>
          <a:xfrm>
            <a:off x="1609447" y="5184015"/>
            <a:ext cx="4313543" cy="256545"/>
            <a:chOff x="6035255" y="4588021"/>
            <a:chExt cx="2426368" cy="144307"/>
          </a:xfrm>
        </p:grpSpPr>
        <p:cxnSp>
          <p:nvCxnSpPr>
            <p:cNvPr id="9" name="Straight Arrow Connector 8">
              <a:extLst>
                <a:ext uri="{FF2B5EF4-FFF2-40B4-BE49-F238E27FC236}">
                  <a16:creationId xmlns:a16="http://schemas.microsoft.com/office/drawing/2014/main" id="{4FAB9FD3-87A6-7A20-A338-FD84D4BF51D5}"/>
                </a:ext>
              </a:extLst>
            </p:cNvPr>
            <p:cNvCxnSpPr>
              <a:cxnSpLocks/>
            </p:cNvCxnSpPr>
            <p:nvPr/>
          </p:nvCxnSpPr>
          <p:spPr>
            <a:xfrm flipH="1">
              <a:off x="6510665" y="4668975"/>
              <a:ext cx="360000" cy="0"/>
            </a:xfrm>
            <a:prstGeom prst="straightConnector1">
              <a:avLst/>
            </a:prstGeom>
            <a:ln w="19050">
              <a:solidFill>
                <a:srgbClr val="3C587F"/>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CD8DBE4-3CDA-5B7F-F989-81097F184C52}"/>
                </a:ext>
              </a:extLst>
            </p:cNvPr>
            <p:cNvCxnSpPr>
              <a:cxnSpLocks/>
            </p:cNvCxnSpPr>
            <p:nvPr/>
          </p:nvCxnSpPr>
          <p:spPr>
            <a:xfrm>
              <a:off x="6934770" y="4668975"/>
              <a:ext cx="360000" cy="0"/>
            </a:xfrm>
            <a:prstGeom prst="straightConnector1">
              <a:avLst/>
            </a:prstGeom>
            <a:ln w="19050">
              <a:solidFill>
                <a:srgbClr val="88122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DE1322B-227B-32D1-C6BC-8EF1DB4AC297}"/>
                </a:ext>
              </a:extLst>
            </p:cNvPr>
            <p:cNvSpPr txBox="1"/>
            <p:nvPr/>
          </p:nvSpPr>
          <p:spPr>
            <a:xfrm>
              <a:off x="6035255" y="4588021"/>
              <a:ext cx="590822" cy="144307"/>
            </a:xfrm>
            <a:prstGeom prst="rect">
              <a:avLst/>
            </a:prstGeom>
            <a:noFill/>
          </p:spPr>
          <p:txBody>
            <a:bodyPr wrap="square" rtlCol="0">
              <a:spAutoFit/>
            </a:bodyPr>
            <a:lstStyle/>
            <a:p>
              <a:pPr marL="0" marR="0" lvl="0" indent="0" algn="l" defTabSz="121913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3C587F"/>
                  </a:solidFill>
                  <a:effectLst/>
                  <a:uLnTx/>
                  <a:uFillTx/>
                  <a:latin typeface="Arial" panose="020B0604020202020204" pitchFamily="34" charset="0"/>
                  <a:ea typeface="+mn-ea"/>
                  <a:cs typeface="Arial" panose="020B0604020202020204" pitchFamily="34" charset="0"/>
                </a:rPr>
                <a:t>Favors SG</a:t>
              </a:r>
            </a:p>
          </p:txBody>
        </p:sp>
        <p:sp>
          <p:nvSpPr>
            <p:cNvPr id="12" name="TextBox 11">
              <a:extLst>
                <a:ext uri="{FF2B5EF4-FFF2-40B4-BE49-F238E27FC236}">
                  <a16:creationId xmlns:a16="http://schemas.microsoft.com/office/drawing/2014/main" id="{D04FA576-E080-9E1E-20F9-9E0FC37F0716}"/>
                </a:ext>
              </a:extLst>
            </p:cNvPr>
            <p:cNvSpPr txBox="1"/>
            <p:nvPr/>
          </p:nvSpPr>
          <p:spPr>
            <a:xfrm>
              <a:off x="7294770" y="4588021"/>
              <a:ext cx="1166853" cy="144307"/>
            </a:xfrm>
            <a:prstGeom prst="rect">
              <a:avLst/>
            </a:prstGeom>
            <a:noFill/>
          </p:spPr>
          <p:txBody>
            <a:bodyPr wrap="square" rtlCol="0">
              <a:spAutoFit/>
            </a:bodyPr>
            <a:lstStyle/>
            <a:p>
              <a:pPr marL="0" marR="0" lvl="0" indent="0" algn="l" defTabSz="121913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881222"/>
                  </a:solidFill>
                  <a:effectLst/>
                  <a:uLnTx/>
                  <a:uFillTx/>
                  <a:latin typeface="Arial" panose="020B0604020202020204" pitchFamily="34" charset="0"/>
                  <a:ea typeface="+mn-ea"/>
                  <a:cs typeface="Arial" panose="020B0604020202020204" pitchFamily="34" charset="0"/>
                </a:rPr>
                <a:t>Favors Chemo</a:t>
              </a:r>
            </a:p>
          </p:txBody>
        </p:sp>
      </p:grpSp>
      <p:sp>
        <p:nvSpPr>
          <p:cNvPr id="13" name="Rectangle 12">
            <a:extLst>
              <a:ext uri="{FF2B5EF4-FFF2-40B4-BE49-F238E27FC236}">
                <a16:creationId xmlns:a16="http://schemas.microsoft.com/office/drawing/2014/main" id="{C70BB292-38FA-8E3B-AFAD-5018A862ADC9}"/>
              </a:ext>
            </a:extLst>
          </p:cNvPr>
          <p:cNvSpPr/>
          <p:nvPr/>
        </p:nvSpPr>
        <p:spPr>
          <a:xfrm>
            <a:off x="0" y="5186270"/>
            <a:ext cx="12192000" cy="632808"/>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39" rtl="0" eaLnBrk="1" fontAlgn="auto" latinLnBrk="0" hangingPunct="1">
              <a:lnSpc>
                <a:spcPct val="100000"/>
              </a:lnSpc>
              <a:spcBef>
                <a:spcPts val="800"/>
              </a:spcBef>
              <a:spcAft>
                <a:spcPts val="800"/>
              </a:spcAft>
              <a:buClrTx/>
              <a:buSzTx/>
              <a:buFontTx/>
              <a:buNone/>
              <a:tabLst/>
              <a:defRPr/>
            </a:pPr>
            <a:r>
              <a:rPr kumimoji="0" lang="en-US" sz="1867" b="0" i="0" u="none" strike="noStrike" kern="1200" cap="none" spc="0" normalizeH="0" baseline="0" noProof="0" dirty="0">
                <a:ln>
                  <a:noFill/>
                </a:ln>
                <a:solidFill>
                  <a:srgbClr val="FFFFFF"/>
                </a:solidFill>
                <a:effectLst/>
                <a:uLnTx/>
                <a:uFillTx/>
                <a:latin typeface="Arial" panose="020B0604020202020204"/>
                <a:ea typeface="+mn-ea"/>
                <a:cs typeface="+mn-cs"/>
              </a:rPr>
              <a:t>PFS curves showed benefit with SG + pembro compared to chemo + pembro, </a:t>
            </a:r>
            <a:br>
              <a:rPr kumimoji="0" lang="en-US" sz="1867" b="0" i="0" u="none" strike="noStrike" kern="1200" cap="none" spc="0" normalizeH="0" baseline="0" noProof="0" dirty="0">
                <a:ln>
                  <a:noFill/>
                </a:ln>
                <a:solidFill>
                  <a:srgbClr val="FFFFFF"/>
                </a:solidFill>
                <a:effectLst/>
                <a:uLnTx/>
                <a:uFillTx/>
                <a:latin typeface="Arial" panose="020B0604020202020204"/>
                <a:ea typeface="+mn-ea"/>
                <a:cs typeface="+mn-cs"/>
              </a:rPr>
            </a:br>
            <a:r>
              <a:rPr kumimoji="0" lang="en-US" sz="1867" b="0" i="0" u="none" strike="noStrike" kern="1200" cap="none" spc="0" normalizeH="0" baseline="0" noProof="0" dirty="0">
                <a:ln>
                  <a:noFill/>
                </a:ln>
                <a:solidFill>
                  <a:srgbClr val="FFFFFF"/>
                </a:solidFill>
                <a:effectLst/>
                <a:uLnTx/>
                <a:uFillTx/>
                <a:latin typeface="Arial" panose="020B0604020202020204"/>
                <a:ea typeface="+mn-ea"/>
                <a:cs typeface="+mn-cs"/>
              </a:rPr>
              <a:t>regardless of HER2 expression status</a:t>
            </a:r>
            <a:endParaRPr kumimoji="0" lang="en-US" sz="1867" b="0" i="0" u="none" strike="sng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23" name="Content Placeholder 8">
            <a:extLst>
              <a:ext uri="{FF2B5EF4-FFF2-40B4-BE49-F238E27FC236}">
                <a16:creationId xmlns:a16="http://schemas.microsoft.com/office/drawing/2014/main" id="{F2BF4955-9BDB-4669-4D7D-C3C24DA1E968}"/>
              </a:ext>
            </a:extLst>
          </p:cNvPr>
          <p:cNvGraphicFramePr>
            <a:graphicFrameLocks/>
          </p:cNvGraphicFramePr>
          <p:nvPr/>
        </p:nvGraphicFramePr>
        <p:xfrm>
          <a:off x="7634825" y="613780"/>
          <a:ext cx="4339114" cy="1170975"/>
        </p:xfrm>
        <a:graphic>
          <a:graphicData uri="http://schemas.openxmlformats.org/drawingml/2006/table">
            <a:tbl>
              <a:tblPr firstRow="1" bandRow="1">
                <a:tableStyleId>{5C22544A-7EE6-4342-B048-85BDC9FD1C3A}</a:tableStyleId>
              </a:tblPr>
              <a:tblGrid>
                <a:gridCol w="2235994">
                  <a:extLst>
                    <a:ext uri="{9D8B030D-6E8A-4147-A177-3AD203B41FA5}">
                      <a16:colId xmlns:a16="http://schemas.microsoft.com/office/drawing/2014/main" val="2275183721"/>
                    </a:ext>
                  </a:extLst>
                </a:gridCol>
                <a:gridCol w="1005840">
                  <a:extLst>
                    <a:ext uri="{9D8B030D-6E8A-4147-A177-3AD203B41FA5}">
                      <a16:colId xmlns:a16="http://schemas.microsoft.com/office/drawing/2014/main" val="1084490749"/>
                    </a:ext>
                  </a:extLst>
                </a:gridCol>
                <a:gridCol w="1097280">
                  <a:extLst>
                    <a:ext uri="{9D8B030D-6E8A-4147-A177-3AD203B41FA5}">
                      <a16:colId xmlns:a16="http://schemas.microsoft.com/office/drawing/2014/main" val="2209150856"/>
                    </a:ext>
                  </a:extLst>
                </a:gridCol>
              </a:tblGrid>
              <a:tr h="84578">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u="none" strike="noStrike" kern="1200" cap="none" dirty="0">
                          <a:solidFill>
                            <a:schemeClr val="tx1"/>
                          </a:solidFill>
                          <a:latin typeface="+mn-lt"/>
                          <a:ea typeface="+mn-ea"/>
                          <a:cs typeface="+mn-cs"/>
                        </a:rPr>
                        <a:t>HER2 Low</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 + Pembro</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133)</a:t>
                      </a:r>
                      <a:endParaRPr lang="en-GB" altLang="zh-CN" sz="1000" b="1" u="none" strike="noStrike" kern="1200" cap="none" dirty="0">
                        <a:solidFill>
                          <a:schemeClr val="bg1"/>
                        </a:solidFill>
                        <a:latin typeface="+mn-lt"/>
                        <a:ea typeface="+mn-ea"/>
                        <a:cs typeface="+mn-cs"/>
                      </a:endParaRPr>
                    </a:p>
                  </a:txBody>
                  <a:tcPr marL="7625" marR="7625" marT="76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 + Pembro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136)</a:t>
                      </a:r>
                    </a:p>
                  </a:txBody>
                  <a:tcPr marL="7625" marR="7625" marT="76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2913285574"/>
                  </a:ext>
                </a:extLst>
              </a:tr>
              <a:tr h="0">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65</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ts val="1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83</a:t>
                      </a:r>
                      <a:endParaRPr lang="zh-CN" altLang="en-US" sz="1000" b="0" u="none" strike="noStrike" kern="1200" cap="none" dirty="0">
                        <a:solidFill>
                          <a:schemeClr val="tx1"/>
                        </a:solidFill>
                        <a:latin typeface="+mn-lt"/>
                        <a:ea typeface="+mn-ea"/>
                        <a:cs typeface="+mn-cs"/>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138277">
                <a:tc>
                  <a:txBody>
                    <a:bodyPr/>
                    <a:lstStyle/>
                    <a:p>
                      <a:pPr marL="0" marR="0" lvl="0" indent="0" algn="l" defTabSz="1088264" rtl="0" eaLnBrk="1" latinLnBrk="0" hangingPunct="1">
                        <a:lnSpc>
                          <a:spcPts val="1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91451" marR="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11.2</a:t>
                      </a:r>
                      <a:r>
                        <a:rPr kumimoji="0" lang="en-GB" altLang="zh-CN" sz="1000" b="0" i="0" u="none" strike="noStrike" cap="none" normalizeH="0" baseline="0" dirty="0">
                          <a:ln>
                            <a:noFill/>
                          </a:ln>
                          <a:solidFill>
                            <a:schemeClr val="tx1"/>
                          </a:solidFill>
                          <a:effectLst/>
                          <a:latin typeface="+mn-lt"/>
                          <a:ea typeface="MS PGothic"/>
                        </a:rPr>
                        <a:t> </a:t>
                      </a:r>
                    </a:p>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(9.1-16.6)</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7.7</a:t>
                      </a:r>
                      <a:r>
                        <a:rPr kumimoji="0" lang="en-GB" altLang="zh-CN" sz="1000" b="0" i="0" u="none" strike="noStrike" cap="none" normalizeH="0" baseline="0" dirty="0">
                          <a:ln>
                            <a:noFill/>
                          </a:ln>
                          <a:solidFill>
                            <a:schemeClr val="tx1"/>
                          </a:solidFill>
                          <a:effectLst/>
                          <a:latin typeface="+mn-lt"/>
                          <a:ea typeface="MS PGothic"/>
                        </a:rPr>
                        <a:t> </a:t>
                      </a:r>
                    </a:p>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(7.0-9.4)</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0.67 (0.48-0.92)</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endParaRPr lang="en-US" sz="600" b="0" u="none" strike="noStrike" kern="1200" cap="none" dirty="0">
                        <a:solidFill>
                          <a:schemeClr val="tx1"/>
                        </a:solidFill>
                        <a:latin typeface="+mn-lt"/>
                        <a:ea typeface="+mn-ea"/>
                        <a:cs typeface="+mn-cs"/>
                      </a:endParaRPr>
                    </a:p>
                  </a:txBody>
                  <a:tcPr marL="5719" marR="5719" marT="57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graphicFrame>
        <p:nvGraphicFramePr>
          <p:cNvPr id="471" name="Table 470">
            <a:extLst>
              <a:ext uri="{FF2B5EF4-FFF2-40B4-BE49-F238E27FC236}">
                <a16:creationId xmlns:a16="http://schemas.microsoft.com/office/drawing/2014/main" id="{771029E9-DCFF-7E6A-E7DF-7A545C3DB405}"/>
              </a:ext>
            </a:extLst>
          </p:cNvPr>
          <p:cNvGraphicFramePr>
            <a:graphicFrameLocks noGrp="1"/>
          </p:cNvGraphicFramePr>
          <p:nvPr/>
        </p:nvGraphicFramePr>
        <p:xfrm>
          <a:off x="6717713" y="4228030"/>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476" name="Table 475">
            <a:extLst>
              <a:ext uri="{FF2B5EF4-FFF2-40B4-BE49-F238E27FC236}">
                <a16:creationId xmlns:a16="http://schemas.microsoft.com/office/drawing/2014/main" id="{413AF5F1-C24B-14B9-B071-AB233779219A}"/>
              </a:ext>
            </a:extLst>
          </p:cNvPr>
          <p:cNvGraphicFramePr>
            <a:graphicFrameLocks noGrp="1"/>
          </p:cNvGraphicFramePr>
          <p:nvPr/>
        </p:nvGraphicFramePr>
        <p:xfrm>
          <a:off x="100801" y="4581525"/>
          <a:ext cx="5886616" cy="533400"/>
        </p:xfrm>
        <a:graphic>
          <a:graphicData uri="http://schemas.openxmlformats.org/drawingml/2006/table">
            <a:tbl>
              <a:tblPr firstRow="1" bandRow="1">
                <a:tableStyleId>{073A0DAA-6AF3-43AB-8588-CEC1D06C72B9}</a:tableStyleId>
              </a:tblPr>
              <a:tblGrid>
                <a:gridCol w="780152">
                  <a:extLst>
                    <a:ext uri="{9D8B030D-6E8A-4147-A177-3AD203B41FA5}">
                      <a16:colId xmlns:a16="http://schemas.microsoft.com/office/drawing/2014/main" val="2631127455"/>
                    </a:ext>
                  </a:extLst>
                </a:gridCol>
                <a:gridCol w="319154">
                  <a:extLst>
                    <a:ext uri="{9D8B030D-6E8A-4147-A177-3AD203B41FA5}">
                      <a16:colId xmlns:a16="http://schemas.microsoft.com/office/drawing/2014/main" val="4202947198"/>
                    </a:ext>
                  </a:extLst>
                </a:gridCol>
                <a:gridCol w="319154">
                  <a:extLst>
                    <a:ext uri="{9D8B030D-6E8A-4147-A177-3AD203B41FA5}">
                      <a16:colId xmlns:a16="http://schemas.microsoft.com/office/drawing/2014/main" val="3907016196"/>
                    </a:ext>
                  </a:extLst>
                </a:gridCol>
                <a:gridCol w="319154">
                  <a:extLst>
                    <a:ext uri="{9D8B030D-6E8A-4147-A177-3AD203B41FA5}">
                      <a16:colId xmlns:a16="http://schemas.microsoft.com/office/drawing/2014/main" val="3460796681"/>
                    </a:ext>
                  </a:extLst>
                </a:gridCol>
                <a:gridCol w="319154">
                  <a:extLst>
                    <a:ext uri="{9D8B030D-6E8A-4147-A177-3AD203B41FA5}">
                      <a16:colId xmlns:a16="http://schemas.microsoft.com/office/drawing/2014/main" val="3047735653"/>
                    </a:ext>
                  </a:extLst>
                </a:gridCol>
                <a:gridCol w="319154">
                  <a:extLst>
                    <a:ext uri="{9D8B030D-6E8A-4147-A177-3AD203B41FA5}">
                      <a16:colId xmlns:a16="http://schemas.microsoft.com/office/drawing/2014/main" val="1080664895"/>
                    </a:ext>
                  </a:extLst>
                </a:gridCol>
                <a:gridCol w="319154">
                  <a:extLst>
                    <a:ext uri="{9D8B030D-6E8A-4147-A177-3AD203B41FA5}">
                      <a16:colId xmlns:a16="http://schemas.microsoft.com/office/drawing/2014/main" val="420782415"/>
                    </a:ext>
                  </a:extLst>
                </a:gridCol>
                <a:gridCol w="319154">
                  <a:extLst>
                    <a:ext uri="{9D8B030D-6E8A-4147-A177-3AD203B41FA5}">
                      <a16:colId xmlns:a16="http://schemas.microsoft.com/office/drawing/2014/main" val="357990483"/>
                    </a:ext>
                  </a:extLst>
                </a:gridCol>
                <a:gridCol w="319154">
                  <a:extLst>
                    <a:ext uri="{9D8B030D-6E8A-4147-A177-3AD203B41FA5}">
                      <a16:colId xmlns:a16="http://schemas.microsoft.com/office/drawing/2014/main" val="442756295"/>
                    </a:ext>
                  </a:extLst>
                </a:gridCol>
                <a:gridCol w="319154">
                  <a:extLst>
                    <a:ext uri="{9D8B030D-6E8A-4147-A177-3AD203B41FA5}">
                      <a16:colId xmlns:a16="http://schemas.microsoft.com/office/drawing/2014/main" val="2865387244"/>
                    </a:ext>
                  </a:extLst>
                </a:gridCol>
                <a:gridCol w="319154">
                  <a:extLst>
                    <a:ext uri="{9D8B030D-6E8A-4147-A177-3AD203B41FA5}">
                      <a16:colId xmlns:a16="http://schemas.microsoft.com/office/drawing/2014/main" val="978028578"/>
                    </a:ext>
                  </a:extLst>
                </a:gridCol>
                <a:gridCol w="319154">
                  <a:extLst>
                    <a:ext uri="{9D8B030D-6E8A-4147-A177-3AD203B41FA5}">
                      <a16:colId xmlns:a16="http://schemas.microsoft.com/office/drawing/2014/main" val="73095056"/>
                    </a:ext>
                  </a:extLst>
                </a:gridCol>
                <a:gridCol w="319154">
                  <a:extLst>
                    <a:ext uri="{9D8B030D-6E8A-4147-A177-3AD203B41FA5}">
                      <a16:colId xmlns:a16="http://schemas.microsoft.com/office/drawing/2014/main" val="3549712621"/>
                    </a:ext>
                  </a:extLst>
                </a:gridCol>
                <a:gridCol w="319154">
                  <a:extLst>
                    <a:ext uri="{9D8B030D-6E8A-4147-A177-3AD203B41FA5}">
                      <a16:colId xmlns:a16="http://schemas.microsoft.com/office/drawing/2014/main" val="456461474"/>
                    </a:ext>
                  </a:extLst>
                </a:gridCol>
                <a:gridCol w="319154">
                  <a:extLst>
                    <a:ext uri="{9D8B030D-6E8A-4147-A177-3AD203B41FA5}">
                      <a16:colId xmlns:a16="http://schemas.microsoft.com/office/drawing/2014/main" val="1024692773"/>
                    </a:ext>
                  </a:extLst>
                </a:gridCol>
                <a:gridCol w="319154">
                  <a:extLst>
                    <a:ext uri="{9D8B030D-6E8A-4147-A177-3AD203B41FA5}">
                      <a16:colId xmlns:a16="http://schemas.microsoft.com/office/drawing/2014/main" val="3924722541"/>
                    </a:ext>
                  </a:extLst>
                </a:gridCol>
                <a:gridCol w="319154">
                  <a:extLst>
                    <a:ext uri="{9D8B030D-6E8A-4147-A177-3AD203B41FA5}">
                      <a16:colId xmlns:a16="http://schemas.microsoft.com/office/drawing/2014/main" val="2852392233"/>
                    </a:ext>
                  </a:extLst>
                </a:gridCol>
              </a:tblGrid>
              <a:tr h="81280">
                <a:tc gridSpan="17">
                  <a:txBody>
                    <a:bodyPr/>
                    <a:lstStyle/>
                    <a:p>
                      <a:r>
                        <a:rPr lang="en-US" sz="700" dirty="0">
                          <a:solidFill>
                            <a:schemeClr val="tx1"/>
                          </a:solidFill>
                        </a:rPr>
                        <a:t>No. at risk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HER2 IHC 0, </a:t>
                      </a:r>
                    </a:p>
                    <a:p>
                      <a:pPr algn="r"/>
                      <a:r>
                        <a:rPr lang="en-US" sz="700" dirty="0">
                          <a:solidFill>
                            <a:srgbClr val="3C587F"/>
                          </a:solidFill>
                        </a:rPr>
                        <a:t>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84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76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64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54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700" dirty="0">
                          <a:solidFill>
                            <a:schemeClr val="accent1"/>
                          </a:solidFill>
                        </a:rPr>
                        <a:t>HER2 IHC 0, 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82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505" name="Table 504">
            <a:extLst>
              <a:ext uri="{FF2B5EF4-FFF2-40B4-BE49-F238E27FC236}">
                <a16:creationId xmlns:a16="http://schemas.microsoft.com/office/drawing/2014/main" id="{4EB2968B-FAF4-6EFF-804D-974467F25A0B}"/>
              </a:ext>
            </a:extLst>
          </p:cNvPr>
          <p:cNvGraphicFramePr>
            <a:graphicFrameLocks noGrp="1"/>
          </p:cNvGraphicFramePr>
          <p:nvPr/>
        </p:nvGraphicFramePr>
        <p:xfrm>
          <a:off x="875980" y="4259841"/>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000" b="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pSp>
        <p:nvGrpSpPr>
          <p:cNvPr id="1040" name="Group 1039">
            <a:extLst>
              <a:ext uri="{FF2B5EF4-FFF2-40B4-BE49-F238E27FC236}">
                <a16:creationId xmlns:a16="http://schemas.microsoft.com/office/drawing/2014/main" id="{3595D613-2033-9F1A-9F33-99BC5F9A3A7B}"/>
              </a:ext>
            </a:extLst>
          </p:cNvPr>
          <p:cNvGrpSpPr/>
          <p:nvPr/>
        </p:nvGrpSpPr>
        <p:grpSpPr>
          <a:xfrm>
            <a:off x="6291261" y="1376074"/>
            <a:ext cx="4733308" cy="3252915"/>
            <a:chOff x="619592" y="1376074"/>
            <a:chExt cx="4733308" cy="3252915"/>
          </a:xfrm>
        </p:grpSpPr>
        <p:sp>
          <p:nvSpPr>
            <p:cNvPr id="22" name="TextBox 21">
              <a:extLst>
                <a:ext uri="{FF2B5EF4-FFF2-40B4-BE49-F238E27FC236}">
                  <a16:creationId xmlns:a16="http://schemas.microsoft.com/office/drawing/2014/main" id="{82CA3DA8-1BE9-A632-BD9E-A0F9C27F8885}"/>
                </a:ext>
              </a:extLst>
            </p:cNvPr>
            <p:cNvSpPr txBox="1"/>
            <p:nvPr/>
          </p:nvSpPr>
          <p:spPr>
            <a:xfrm>
              <a:off x="2208011" y="4372444"/>
              <a:ext cx="2150343"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17" name="TextBox 16">
              <a:extLst>
                <a:ext uri="{FF2B5EF4-FFF2-40B4-BE49-F238E27FC236}">
                  <a16:creationId xmlns:a16="http://schemas.microsoft.com/office/drawing/2014/main" id="{3E4C32F8-4F95-047C-DA01-AD8EF392ED26}"/>
                </a:ext>
              </a:extLst>
            </p:cNvPr>
            <p:cNvSpPr txBox="1"/>
            <p:nvPr/>
          </p:nvSpPr>
          <p:spPr>
            <a:xfrm rot="16200000">
              <a:off x="28116" y="2692267"/>
              <a:ext cx="1439497"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442" name="Freeform: Shape 441">
              <a:extLst>
                <a:ext uri="{FF2B5EF4-FFF2-40B4-BE49-F238E27FC236}">
                  <a16:creationId xmlns:a16="http://schemas.microsoft.com/office/drawing/2014/main" id="{20353A96-360F-AB26-DE94-A9A3725FB2E9}"/>
                </a:ext>
              </a:extLst>
            </p:cNvPr>
            <p:cNvSpPr/>
            <p:nvPr/>
          </p:nvSpPr>
          <p:spPr>
            <a:xfrm>
              <a:off x="1209824" y="1447959"/>
              <a:ext cx="4143076" cy="2733122"/>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443" name="Straight Connector 442">
              <a:extLst>
                <a:ext uri="{FF2B5EF4-FFF2-40B4-BE49-F238E27FC236}">
                  <a16:creationId xmlns:a16="http://schemas.microsoft.com/office/drawing/2014/main" id="{94D56527-753B-CBA6-29CB-0B5AF5FABDA3}"/>
                </a:ext>
              </a:extLst>
            </p:cNvPr>
            <p:cNvCxnSpPr>
              <a:cxnSpLocks/>
            </p:cNvCxnSpPr>
            <p:nvPr/>
          </p:nvCxnSpPr>
          <p:spPr>
            <a:xfrm>
              <a:off x="1154806" y="418163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A2A9A548-9B67-5BA7-BBD7-8B91B759F379}"/>
                </a:ext>
              </a:extLst>
            </p:cNvPr>
            <p:cNvCxnSpPr>
              <a:cxnSpLocks/>
            </p:cNvCxnSpPr>
            <p:nvPr/>
          </p:nvCxnSpPr>
          <p:spPr>
            <a:xfrm>
              <a:off x="1208907"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1AF85DA2-A85A-3EA1-BF1D-1188FF7D03A5}"/>
                </a:ext>
              </a:extLst>
            </p:cNvPr>
            <p:cNvCxnSpPr>
              <a:cxnSpLocks/>
            </p:cNvCxnSpPr>
            <p:nvPr/>
          </p:nvCxnSpPr>
          <p:spPr>
            <a:xfrm>
              <a:off x="1527198"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7DB11409-526A-72DE-90EC-A042A7332218}"/>
                </a:ext>
              </a:extLst>
            </p:cNvPr>
            <p:cNvCxnSpPr>
              <a:cxnSpLocks/>
            </p:cNvCxnSpPr>
            <p:nvPr/>
          </p:nvCxnSpPr>
          <p:spPr>
            <a:xfrm>
              <a:off x="1845489"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E7348D7F-8F58-F5B0-9043-FDD9C8E3ACCB}"/>
                </a:ext>
              </a:extLst>
            </p:cNvPr>
            <p:cNvCxnSpPr>
              <a:cxnSpLocks/>
            </p:cNvCxnSpPr>
            <p:nvPr/>
          </p:nvCxnSpPr>
          <p:spPr>
            <a:xfrm>
              <a:off x="2163780"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1FC06671-5B97-55AC-9552-02E0A11B9236}"/>
                </a:ext>
              </a:extLst>
            </p:cNvPr>
            <p:cNvCxnSpPr>
              <a:cxnSpLocks/>
            </p:cNvCxnSpPr>
            <p:nvPr/>
          </p:nvCxnSpPr>
          <p:spPr>
            <a:xfrm>
              <a:off x="2482071"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EC8F65E7-C367-C863-9585-92B76AD0C0AD}"/>
                </a:ext>
              </a:extLst>
            </p:cNvPr>
            <p:cNvCxnSpPr>
              <a:cxnSpLocks/>
            </p:cNvCxnSpPr>
            <p:nvPr/>
          </p:nvCxnSpPr>
          <p:spPr>
            <a:xfrm>
              <a:off x="2800362"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41A6DD6B-7A17-49D0-3EAF-DC5E4D6A85CC}"/>
                </a:ext>
              </a:extLst>
            </p:cNvPr>
            <p:cNvCxnSpPr>
              <a:cxnSpLocks/>
            </p:cNvCxnSpPr>
            <p:nvPr/>
          </p:nvCxnSpPr>
          <p:spPr>
            <a:xfrm>
              <a:off x="3118653"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7A046501-1738-A7A6-6F63-31A0FC1F0F0B}"/>
                </a:ext>
              </a:extLst>
            </p:cNvPr>
            <p:cNvCxnSpPr>
              <a:cxnSpLocks/>
            </p:cNvCxnSpPr>
            <p:nvPr/>
          </p:nvCxnSpPr>
          <p:spPr>
            <a:xfrm>
              <a:off x="3436944"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F1015353-158C-6485-FE7B-C1D395679FCC}"/>
                </a:ext>
              </a:extLst>
            </p:cNvPr>
            <p:cNvCxnSpPr>
              <a:cxnSpLocks/>
            </p:cNvCxnSpPr>
            <p:nvPr/>
          </p:nvCxnSpPr>
          <p:spPr>
            <a:xfrm>
              <a:off x="3755235"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5695977C-9F6F-0CDF-83B0-079205D4AE30}"/>
                </a:ext>
              </a:extLst>
            </p:cNvPr>
            <p:cNvCxnSpPr>
              <a:cxnSpLocks/>
            </p:cNvCxnSpPr>
            <p:nvPr/>
          </p:nvCxnSpPr>
          <p:spPr>
            <a:xfrm>
              <a:off x="4073526"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A176BB31-773A-51FD-F2AB-47AE8B0D9D15}"/>
                </a:ext>
              </a:extLst>
            </p:cNvPr>
            <p:cNvCxnSpPr>
              <a:cxnSpLocks/>
            </p:cNvCxnSpPr>
            <p:nvPr/>
          </p:nvCxnSpPr>
          <p:spPr>
            <a:xfrm>
              <a:off x="4391817"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197085E2-81EF-A82B-6078-9A0E243F5D46}"/>
                </a:ext>
              </a:extLst>
            </p:cNvPr>
            <p:cNvCxnSpPr>
              <a:cxnSpLocks/>
            </p:cNvCxnSpPr>
            <p:nvPr/>
          </p:nvCxnSpPr>
          <p:spPr>
            <a:xfrm>
              <a:off x="4710108"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1B3F508E-A0D5-585B-DF43-7B313B7DA397}"/>
                </a:ext>
              </a:extLst>
            </p:cNvPr>
            <p:cNvCxnSpPr>
              <a:cxnSpLocks/>
            </p:cNvCxnSpPr>
            <p:nvPr/>
          </p:nvCxnSpPr>
          <p:spPr>
            <a:xfrm>
              <a:off x="5028399"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9E271247-5521-FEF8-CF81-BA911D452D3B}"/>
                </a:ext>
              </a:extLst>
            </p:cNvPr>
            <p:cNvCxnSpPr>
              <a:cxnSpLocks/>
            </p:cNvCxnSpPr>
            <p:nvPr/>
          </p:nvCxnSpPr>
          <p:spPr>
            <a:xfrm>
              <a:off x="5346690" y="4183081"/>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E45F8AF6-D5A9-456F-E302-E459C577426F}"/>
                </a:ext>
              </a:extLst>
            </p:cNvPr>
            <p:cNvCxnSpPr>
              <a:cxnSpLocks/>
            </p:cNvCxnSpPr>
            <p:nvPr/>
          </p:nvCxnSpPr>
          <p:spPr>
            <a:xfrm>
              <a:off x="1154806" y="2544911"/>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66B9617C-12C6-E5E7-0254-9F5AFF3C8A76}"/>
                </a:ext>
              </a:extLst>
            </p:cNvPr>
            <p:cNvCxnSpPr>
              <a:cxnSpLocks/>
            </p:cNvCxnSpPr>
            <p:nvPr/>
          </p:nvCxnSpPr>
          <p:spPr>
            <a:xfrm>
              <a:off x="1154806" y="144795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226AB7A5-EFBF-B07E-B82D-973FB39DA3A7}"/>
                </a:ext>
              </a:extLst>
            </p:cNvPr>
            <p:cNvCxnSpPr>
              <a:cxnSpLocks/>
            </p:cNvCxnSpPr>
            <p:nvPr/>
          </p:nvCxnSpPr>
          <p:spPr>
            <a:xfrm>
              <a:off x="1154806" y="309387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7D645FB3-C6DF-9D66-AF83-D32D6AD17043}"/>
                </a:ext>
              </a:extLst>
            </p:cNvPr>
            <p:cNvCxnSpPr>
              <a:cxnSpLocks/>
            </p:cNvCxnSpPr>
            <p:nvPr/>
          </p:nvCxnSpPr>
          <p:spPr>
            <a:xfrm>
              <a:off x="1154806" y="364061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64" name="TextBox 48">
              <a:extLst>
                <a:ext uri="{FF2B5EF4-FFF2-40B4-BE49-F238E27FC236}">
                  <a16:creationId xmlns:a16="http://schemas.microsoft.com/office/drawing/2014/main" id="{11647E65-86AB-40B3-9DD9-F536DE7B4F08}"/>
                </a:ext>
              </a:extLst>
            </p:cNvPr>
            <p:cNvSpPr txBox="1"/>
            <p:nvPr/>
          </p:nvSpPr>
          <p:spPr>
            <a:xfrm>
              <a:off x="1057198" y="4107214"/>
              <a:ext cx="70532"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465" name="TextBox 49">
              <a:extLst>
                <a:ext uri="{FF2B5EF4-FFF2-40B4-BE49-F238E27FC236}">
                  <a16:creationId xmlns:a16="http://schemas.microsoft.com/office/drawing/2014/main" id="{2ACEC2DE-D1EB-6627-42B1-EF54BFBAA89F}"/>
                </a:ext>
              </a:extLst>
            </p:cNvPr>
            <p:cNvSpPr txBox="1"/>
            <p:nvPr/>
          </p:nvSpPr>
          <p:spPr>
            <a:xfrm>
              <a:off x="986666" y="3566874"/>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466" name="TextBox 50">
              <a:extLst>
                <a:ext uri="{FF2B5EF4-FFF2-40B4-BE49-F238E27FC236}">
                  <a16:creationId xmlns:a16="http://schemas.microsoft.com/office/drawing/2014/main" id="{779080C7-1F7B-58B7-B5B3-F0525C752B97}"/>
                </a:ext>
              </a:extLst>
            </p:cNvPr>
            <p:cNvSpPr txBox="1"/>
            <p:nvPr/>
          </p:nvSpPr>
          <p:spPr>
            <a:xfrm>
              <a:off x="986666" y="3021791"/>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467" name="TextBox 51">
              <a:extLst>
                <a:ext uri="{FF2B5EF4-FFF2-40B4-BE49-F238E27FC236}">
                  <a16:creationId xmlns:a16="http://schemas.microsoft.com/office/drawing/2014/main" id="{19D4ED57-12CF-DE1C-2CED-1DABF5871A35}"/>
                </a:ext>
              </a:extLst>
            </p:cNvPr>
            <p:cNvSpPr txBox="1"/>
            <p:nvPr/>
          </p:nvSpPr>
          <p:spPr>
            <a:xfrm>
              <a:off x="986666" y="2473831"/>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468" name="Straight Connector 467">
              <a:extLst>
                <a:ext uri="{FF2B5EF4-FFF2-40B4-BE49-F238E27FC236}">
                  <a16:creationId xmlns:a16="http://schemas.microsoft.com/office/drawing/2014/main" id="{729BE482-2109-636D-DA00-BE5F56B9BA7C}"/>
                </a:ext>
              </a:extLst>
            </p:cNvPr>
            <p:cNvCxnSpPr>
              <a:cxnSpLocks/>
            </p:cNvCxnSpPr>
            <p:nvPr/>
          </p:nvCxnSpPr>
          <p:spPr>
            <a:xfrm>
              <a:off x="1154806" y="1999932"/>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69" name="TextBox 54">
              <a:extLst>
                <a:ext uri="{FF2B5EF4-FFF2-40B4-BE49-F238E27FC236}">
                  <a16:creationId xmlns:a16="http://schemas.microsoft.com/office/drawing/2014/main" id="{ADD4016A-A6C6-A18D-B116-905618CBE919}"/>
                </a:ext>
              </a:extLst>
            </p:cNvPr>
            <p:cNvSpPr txBox="1"/>
            <p:nvPr/>
          </p:nvSpPr>
          <p:spPr>
            <a:xfrm>
              <a:off x="986666" y="1927844"/>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470" name="TextBox 55">
              <a:extLst>
                <a:ext uri="{FF2B5EF4-FFF2-40B4-BE49-F238E27FC236}">
                  <a16:creationId xmlns:a16="http://schemas.microsoft.com/office/drawing/2014/main" id="{B01B4AD0-1CFF-C385-7F41-FEBDB8ECABA3}"/>
                </a:ext>
              </a:extLst>
            </p:cNvPr>
            <p:cNvSpPr txBox="1"/>
            <p:nvPr/>
          </p:nvSpPr>
          <p:spPr>
            <a:xfrm>
              <a:off x="916133" y="1376074"/>
              <a:ext cx="211597"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506" name="Freeform: Shape 505">
              <a:extLst>
                <a:ext uri="{FF2B5EF4-FFF2-40B4-BE49-F238E27FC236}">
                  <a16:creationId xmlns:a16="http://schemas.microsoft.com/office/drawing/2014/main" id="{0F0D5528-E885-7058-E251-C6FACED1C2C5}"/>
                </a:ext>
              </a:extLst>
            </p:cNvPr>
            <p:cNvSpPr/>
            <p:nvPr/>
          </p:nvSpPr>
          <p:spPr>
            <a:xfrm>
              <a:off x="1214150" y="1449092"/>
              <a:ext cx="4032739" cy="1967523"/>
            </a:xfrm>
            <a:custGeom>
              <a:avLst/>
              <a:gdLst>
                <a:gd name="csX0" fmla="*/ 4032739 w 4032739"/>
                <a:gd name="csY0" fmla="*/ 1967523 h 1967523"/>
                <a:gd name="csX1" fmla="*/ 3075354 w 4032739"/>
                <a:gd name="csY1" fmla="*/ 1967523 h 1967523"/>
                <a:gd name="csX2" fmla="*/ 3075354 w 4032739"/>
                <a:gd name="csY2" fmla="*/ 1838569 h 1967523"/>
                <a:gd name="csX3" fmla="*/ 2915139 w 4032739"/>
                <a:gd name="csY3" fmla="*/ 1838569 h 1967523"/>
                <a:gd name="csX4" fmla="*/ 2915139 w 4032739"/>
                <a:gd name="csY4" fmla="*/ 1750646 h 1967523"/>
                <a:gd name="csX5" fmla="*/ 2655277 w 4032739"/>
                <a:gd name="csY5" fmla="*/ 1750646 h 1967523"/>
                <a:gd name="csX6" fmla="*/ 2655277 w 4032739"/>
                <a:gd name="csY6" fmla="*/ 1672492 h 1967523"/>
                <a:gd name="csX7" fmla="*/ 2637692 w 4032739"/>
                <a:gd name="csY7" fmla="*/ 1672492 h 1967523"/>
                <a:gd name="csX8" fmla="*/ 2637692 w 4032739"/>
                <a:gd name="csY8" fmla="*/ 1606061 h 1967523"/>
                <a:gd name="csX9" fmla="*/ 2338754 w 4032739"/>
                <a:gd name="csY9" fmla="*/ 1606061 h 1967523"/>
                <a:gd name="csX10" fmla="*/ 2338754 w 4032739"/>
                <a:gd name="csY10" fmla="*/ 1547446 h 1967523"/>
                <a:gd name="csX11" fmla="*/ 2147277 w 4032739"/>
                <a:gd name="csY11" fmla="*/ 1547446 h 1967523"/>
                <a:gd name="csX12" fmla="*/ 2147277 w 4032739"/>
                <a:gd name="csY12" fmla="*/ 1496646 h 1967523"/>
                <a:gd name="csX13" fmla="*/ 2057400 w 4032739"/>
                <a:gd name="csY13" fmla="*/ 1496646 h 1967523"/>
                <a:gd name="csX14" fmla="*/ 2057400 w 4032739"/>
                <a:gd name="csY14" fmla="*/ 1445846 h 1967523"/>
                <a:gd name="csX15" fmla="*/ 1854200 w 4032739"/>
                <a:gd name="csY15" fmla="*/ 1445846 h 1967523"/>
                <a:gd name="csX16" fmla="*/ 1854200 w 4032739"/>
                <a:gd name="csY16" fmla="*/ 1406769 h 1967523"/>
                <a:gd name="csX17" fmla="*/ 1787769 w 4032739"/>
                <a:gd name="csY17" fmla="*/ 1406769 h 1967523"/>
                <a:gd name="csX18" fmla="*/ 1787769 w 4032739"/>
                <a:gd name="csY18" fmla="*/ 1332523 h 1967523"/>
                <a:gd name="csX19" fmla="*/ 1766277 w 4032739"/>
                <a:gd name="csY19" fmla="*/ 1332523 h 1967523"/>
                <a:gd name="csX20" fmla="*/ 1766277 w 4032739"/>
                <a:gd name="csY20" fmla="*/ 1295400 h 1967523"/>
                <a:gd name="csX21" fmla="*/ 1748692 w 4032739"/>
                <a:gd name="csY21" fmla="*/ 1295400 h 1967523"/>
                <a:gd name="csX22" fmla="*/ 1748692 w 4032739"/>
                <a:gd name="csY22" fmla="*/ 1264138 h 1967523"/>
                <a:gd name="csX23" fmla="*/ 1482969 w 4032739"/>
                <a:gd name="csY23" fmla="*/ 1264138 h 1967523"/>
                <a:gd name="csX24" fmla="*/ 1482969 w 4032739"/>
                <a:gd name="csY24" fmla="*/ 1234831 h 1967523"/>
                <a:gd name="csX25" fmla="*/ 1475154 w 4032739"/>
                <a:gd name="csY25" fmla="*/ 1234831 h 1967523"/>
                <a:gd name="csX26" fmla="*/ 1475154 w 4032739"/>
                <a:gd name="csY26" fmla="*/ 1201615 h 1967523"/>
                <a:gd name="csX27" fmla="*/ 1465385 w 4032739"/>
                <a:gd name="csY27" fmla="*/ 1201615 h 1967523"/>
                <a:gd name="csX28" fmla="*/ 1465385 w 4032739"/>
                <a:gd name="csY28" fmla="*/ 1168400 h 1967523"/>
                <a:gd name="csX29" fmla="*/ 1459523 w 4032739"/>
                <a:gd name="csY29" fmla="*/ 1168400 h 1967523"/>
                <a:gd name="csX30" fmla="*/ 1459523 w 4032739"/>
                <a:gd name="csY30" fmla="*/ 1109784 h 1967523"/>
                <a:gd name="csX31" fmla="*/ 1445846 w 4032739"/>
                <a:gd name="csY31" fmla="*/ 1109784 h 1967523"/>
                <a:gd name="csX32" fmla="*/ 1445846 w 4032739"/>
                <a:gd name="csY32" fmla="*/ 1082431 h 1967523"/>
                <a:gd name="csX33" fmla="*/ 1365739 w 4032739"/>
                <a:gd name="csY33" fmla="*/ 1082431 h 1967523"/>
                <a:gd name="csX34" fmla="*/ 1365739 w 4032739"/>
                <a:gd name="csY34" fmla="*/ 1053123 h 1967523"/>
                <a:gd name="csX35" fmla="*/ 1291492 w 4032739"/>
                <a:gd name="csY35" fmla="*/ 1053123 h 1967523"/>
                <a:gd name="csX36" fmla="*/ 1291492 w 4032739"/>
                <a:gd name="csY36" fmla="*/ 1027723 h 1967523"/>
                <a:gd name="csX37" fmla="*/ 1205523 w 4032739"/>
                <a:gd name="csY37" fmla="*/ 1027723 h 1967523"/>
                <a:gd name="csX38" fmla="*/ 1205523 w 4032739"/>
                <a:gd name="csY38" fmla="*/ 980831 h 1967523"/>
                <a:gd name="csX39" fmla="*/ 1197708 w 4032739"/>
                <a:gd name="csY39" fmla="*/ 980831 h 1967523"/>
                <a:gd name="csX40" fmla="*/ 1197708 w 4032739"/>
                <a:gd name="csY40" fmla="*/ 935892 h 1967523"/>
                <a:gd name="csX41" fmla="*/ 1187939 w 4032739"/>
                <a:gd name="csY41" fmla="*/ 935892 h 1967523"/>
                <a:gd name="csX42" fmla="*/ 1187939 w 4032739"/>
                <a:gd name="csY42" fmla="*/ 912446 h 1967523"/>
                <a:gd name="csX43" fmla="*/ 1176216 w 4032739"/>
                <a:gd name="csY43" fmla="*/ 912446 h 1967523"/>
                <a:gd name="csX44" fmla="*/ 1176216 w 4032739"/>
                <a:gd name="csY44" fmla="*/ 896815 h 1967523"/>
                <a:gd name="csX45" fmla="*/ 1162539 w 4032739"/>
                <a:gd name="csY45" fmla="*/ 896815 h 1967523"/>
                <a:gd name="csX46" fmla="*/ 1162539 w 4032739"/>
                <a:gd name="csY46" fmla="*/ 883138 h 1967523"/>
                <a:gd name="csX47" fmla="*/ 1162539 w 4032739"/>
                <a:gd name="csY47" fmla="*/ 865554 h 1967523"/>
                <a:gd name="csX48" fmla="*/ 1162539 w 4032739"/>
                <a:gd name="csY48" fmla="*/ 838200 h 1967523"/>
                <a:gd name="csX49" fmla="*/ 1135185 w 4032739"/>
                <a:gd name="csY49" fmla="*/ 838200 h 1967523"/>
                <a:gd name="csX50" fmla="*/ 1135185 w 4032739"/>
                <a:gd name="csY50" fmla="*/ 818661 h 1967523"/>
                <a:gd name="csX51" fmla="*/ 984739 w 4032739"/>
                <a:gd name="csY51" fmla="*/ 818661 h 1967523"/>
                <a:gd name="csX52" fmla="*/ 984739 w 4032739"/>
                <a:gd name="csY52" fmla="*/ 785446 h 1967523"/>
                <a:gd name="csX53" fmla="*/ 941754 w 4032739"/>
                <a:gd name="csY53" fmla="*/ 785446 h 1967523"/>
                <a:gd name="csX54" fmla="*/ 941754 w 4032739"/>
                <a:gd name="csY54" fmla="*/ 763954 h 1967523"/>
                <a:gd name="csX55" fmla="*/ 924169 w 4032739"/>
                <a:gd name="csY55" fmla="*/ 763954 h 1967523"/>
                <a:gd name="csX56" fmla="*/ 924169 w 4032739"/>
                <a:gd name="csY56" fmla="*/ 742461 h 1967523"/>
                <a:gd name="csX57" fmla="*/ 906585 w 4032739"/>
                <a:gd name="csY57" fmla="*/ 742461 h 1967523"/>
                <a:gd name="csX58" fmla="*/ 906585 w 4032739"/>
                <a:gd name="csY58" fmla="*/ 724877 h 1967523"/>
                <a:gd name="csX59" fmla="*/ 904631 w 4032739"/>
                <a:gd name="csY59" fmla="*/ 722923 h 1967523"/>
                <a:gd name="csX60" fmla="*/ 904631 w 4032739"/>
                <a:gd name="csY60" fmla="*/ 629138 h 1967523"/>
                <a:gd name="csX61" fmla="*/ 887046 w 4032739"/>
                <a:gd name="csY61" fmla="*/ 629138 h 1967523"/>
                <a:gd name="csX62" fmla="*/ 887046 w 4032739"/>
                <a:gd name="csY62" fmla="*/ 564661 h 1967523"/>
                <a:gd name="csX63" fmla="*/ 871416 w 4032739"/>
                <a:gd name="csY63" fmla="*/ 564661 h 1967523"/>
                <a:gd name="csX64" fmla="*/ 871416 w 4032739"/>
                <a:gd name="csY64" fmla="*/ 515815 h 1967523"/>
                <a:gd name="csX65" fmla="*/ 853831 w 4032739"/>
                <a:gd name="csY65" fmla="*/ 515815 h 1967523"/>
                <a:gd name="csX66" fmla="*/ 853831 w 4032739"/>
                <a:gd name="csY66" fmla="*/ 490415 h 1967523"/>
                <a:gd name="csX67" fmla="*/ 816708 w 4032739"/>
                <a:gd name="csY67" fmla="*/ 490415 h 1967523"/>
                <a:gd name="csX68" fmla="*/ 816708 w 4032739"/>
                <a:gd name="csY68" fmla="*/ 474784 h 1967523"/>
                <a:gd name="csX69" fmla="*/ 810846 w 4032739"/>
                <a:gd name="csY69" fmla="*/ 474784 h 1967523"/>
                <a:gd name="csX70" fmla="*/ 810846 w 4032739"/>
                <a:gd name="csY70" fmla="*/ 451338 h 1967523"/>
                <a:gd name="csX71" fmla="*/ 693616 w 4032739"/>
                <a:gd name="csY71" fmla="*/ 451338 h 1967523"/>
                <a:gd name="csX72" fmla="*/ 693616 w 4032739"/>
                <a:gd name="csY72" fmla="*/ 429846 h 1967523"/>
                <a:gd name="csX73" fmla="*/ 679939 w 4032739"/>
                <a:gd name="csY73" fmla="*/ 429846 h 1967523"/>
                <a:gd name="csX74" fmla="*/ 679939 w 4032739"/>
                <a:gd name="csY74" fmla="*/ 406400 h 1967523"/>
                <a:gd name="csX75" fmla="*/ 642816 w 4032739"/>
                <a:gd name="csY75" fmla="*/ 406400 h 1967523"/>
                <a:gd name="csX76" fmla="*/ 642816 w 4032739"/>
                <a:gd name="csY76" fmla="*/ 381000 h 1967523"/>
                <a:gd name="csX77" fmla="*/ 599831 w 4032739"/>
                <a:gd name="csY77" fmla="*/ 381000 h 1967523"/>
                <a:gd name="csX78" fmla="*/ 595923 w 4032739"/>
                <a:gd name="csY78" fmla="*/ 381000 h 1967523"/>
                <a:gd name="csX79" fmla="*/ 595923 w 4032739"/>
                <a:gd name="csY79" fmla="*/ 338015 h 1967523"/>
                <a:gd name="csX80" fmla="*/ 582246 w 4032739"/>
                <a:gd name="csY80" fmla="*/ 338015 h 1967523"/>
                <a:gd name="csX81" fmla="*/ 582246 w 4032739"/>
                <a:gd name="csY81" fmla="*/ 314569 h 1967523"/>
                <a:gd name="csX82" fmla="*/ 570523 w 4032739"/>
                <a:gd name="csY82" fmla="*/ 314569 h 1967523"/>
                <a:gd name="csX83" fmla="*/ 570523 w 4032739"/>
                <a:gd name="csY83" fmla="*/ 295031 h 1967523"/>
                <a:gd name="csX84" fmla="*/ 558800 w 4032739"/>
                <a:gd name="csY84" fmla="*/ 295031 h 1967523"/>
                <a:gd name="csX85" fmla="*/ 558800 w 4032739"/>
                <a:gd name="csY85" fmla="*/ 271584 h 1967523"/>
                <a:gd name="csX86" fmla="*/ 549031 w 4032739"/>
                <a:gd name="csY86" fmla="*/ 271584 h 1967523"/>
                <a:gd name="csX87" fmla="*/ 549031 w 4032739"/>
                <a:gd name="csY87" fmla="*/ 255954 h 1967523"/>
                <a:gd name="csX88" fmla="*/ 513862 w 4032739"/>
                <a:gd name="csY88" fmla="*/ 255954 h 1967523"/>
                <a:gd name="csX89" fmla="*/ 513862 w 4032739"/>
                <a:gd name="csY89" fmla="*/ 236415 h 1967523"/>
                <a:gd name="csX90" fmla="*/ 496277 w 4032739"/>
                <a:gd name="csY90" fmla="*/ 236415 h 1967523"/>
                <a:gd name="csX91" fmla="*/ 496277 w 4032739"/>
                <a:gd name="csY91" fmla="*/ 209061 h 1967523"/>
                <a:gd name="csX92" fmla="*/ 468923 w 4032739"/>
                <a:gd name="csY92" fmla="*/ 209061 h 1967523"/>
                <a:gd name="csX93" fmla="*/ 468923 w 4032739"/>
                <a:gd name="csY93" fmla="*/ 191477 h 1967523"/>
                <a:gd name="csX94" fmla="*/ 459154 w 4032739"/>
                <a:gd name="csY94" fmla="*/ 191477 h 1967523"/>
                <a:gd name="csX95" fmla="*/ 449385 w 4032739"/>
                <a:gd name="csY95" fmla="*/ 191477 h 1967523"/>
                <a:gd name="csX96" fmla="*/ 449385 w 4032739"/>
                <a:gd name="csY96" fmla="*/ 169984 h 1967523"/>
                <a:gd name="csX97" fmla="*/ 332154 w 4032739"/>
                <a:gd name="csY97" fmla="*/ 169984 h 1967523"/>
                <a:gd name="csX98" fmla="*/ 332154 w 4032739"/>
                <a:gd name="csY98" fmla="*/ 144584 h 1967523"/>
                <a:gd name="csX99" fmla="*/ 318477 w 4032739"/>
                <a:gd name="csY99" fmla="*/ 144584 h 1967523"/>
                <a:gd name="csX100" fmla="*/ 318477 w 4032739"/>
                <a:gd name="csY100" fmla="*/ 125046 h 1967523"/>
                <a:gd name="csX101" fmla="*/ 293077 w 4032739"/>
                <a:gd name="csY101" fmla="*/ 125046 h 1967523"/>
                <a:gd name="csX102" fmla="*/ 293077 w 4032739"/>
                <a:gd name="csY102" fmla="*/ 103554 h 1967523"/>
                <a:gd name="csX103" fmla="*/ 271585 w 4032739"/>
                <a:gd name="csY103" fmla="*/ 103554 h 1967523"/>
                <a:gd name="csX104" fmla="*/ 271585 w 4032739"/>
                <a:gd name="csY104" fmla="*/ 76200 h 1967523"/>
                <a:gd name="csX105" fmla="*/ 244231 w 4032739"/>
                <a:gd name="csY105" fmla="*/ 76200 h 1967523"/>
                <a:gd name="csX106" fmla="*/ 244231 w 4032739"/>
                <a:gd name="csY106" fmla="*/ 62523 h 1967523"/>
                <a:gd name="csX107" fmla="*/ 212969 w 4032739"/>
                <a:gd name="csY107" fmla="*/ 62523 h 1967523"/>
                <a:gd name="csX108" fmla="*/ 212969 w 4032739"/>
                <a:gd name="csY108" fmla="*/ 39077 h 1967523"/>
                <a:gd name="csX109" fmla="*/ 130908 w 4032739"/>
                <a:gd name="csY109" fmla="*/ 39077 h 1967523"/>
                <a:gd name="csX110" fmla="*/ 130908 w 4032739"/>
                <a:gd name="csY110" fmla="*/ 19538 h 1967523"/>
                <a:gd name="csX111" fmla="*/ 72292 w 4032739"/>
                <a:gd name="csY111" fmla="*/ 19538 h 1967523"/>
                <a:gd name="csX112" fmla="*/ 72292 w 4032739"/>
                <a:gd name="csY112" fmla="*/ 0 h 1967523"/>
                <a:gd name="csX113" fmla="*/ 0 w 4032739"/>
                <a:gd name="csY113" fmla="*/ 0 h 1967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Lst>
              <a:rect l="l" t="t" r="r" b="b"/>
              <a:pathLst>
                <a:path w="4032739" h="1967523">
                  <a:moveTo>
                    <a:pt x="4032739" y="1967523"/>
                  </a:moveTo>
                  <a:lnTo>
                    <a:pt x="3075354" y="1967523"/>
                  </a:lnTo>
                  <a:lnTo>
                    <a:pt x="3075354" y="1838569"/>
                  </a:lnTo>
                  <a:lnTo>
                    <a:pt x="2915139" y="1838569"/>
                  </a:lnTo>
                  <a:lnTo>
                    <a:pt x="2915139" y="1750646"/>
                  </a:lnTo>
                  <a:lnTo>
                    <a:pt x="2655277" y="1750646"/>
                  </a:lnTo>
                  <a:lnTo>
                    <a:pt x="2655277" y="1672492"/>
                  </a:lnTo>
                  <a:lnTo>
                    <a:pt x="2637692" y="1672492"/>
                  </a:lnTo>
                  <a:lnTo>
                    <a:pt x="2637692" y="1606061"/>
                  </a:lnTo>
                  <a:lnTo>
                    <a:pt x="2338754" y="1606061"/>
                  </a:lnTo>
                  <a:lnTo>
                    <a:pt x="2338754" y="1547446"/>
                  </a:lnTo>
                  <a:lnTo>
                    <a:pt x="2147277" y="1547446"/>
                  </a:lnTo>
                  <a:lnTo>
                    <a:pt x="2147277" y="1496646"/>
                  </a:lnTo>
                  <a:lnTo>
                    <a:pt x="2057400" y="1496646"/>
                  </a:lnTo>
                  <a:lnTo>
                    <a:pt x="2057400" y="1445846"/>
                  </a:lnTo>
                  <a:lnTo>
                    <a:pt x="1854200" y="1445846"/>
                  </a:lnTo>
                  <a:lnTo>
                    <a:pt x="1854200" y="1406769"/>
                  </a:lnTo>
                  <a:lnTo>
                    <a:pt x="1787769" y="1406769"/>
                  </a:lnTo>
                  <a:lnTo>
                    <a:pt x="1787769" y="1332523"/>
                  </a:lnTo>
                  <a:lnTo>
                    <a:pt x="1766277" y="1332523"/>
                  </a:lnTo>
                  <a:lnTo>
                    <a:pt x="1766277" y="1295400"/>
                  </a:lnTo>
                  <a:lnTo>
                    <a:pt x="1748692" y="1295400"/>
                  </a:lnTo>
                  <a:lnTo>
                    <a:pt x="1748692" y="1264138"/>
                  </a:lnTo>
                  <a:lnTo>
                    <a:pt x="1482969" y="1264138"/>
                  </a:lnTo>
                  <a:lnTo>
                    <a:pt x="1482969" y="1234831"/>
                  </a:lnTo>
                  <a:lnTo>
                    <a:pt x="1475154" y="1234831"/>
                  </a:lnTo>
                  <a:lnTo>
                    <a:pt x="1475154" y="1201615"/>
                  </a:lnTo>
                  <a:lnTo>
                    <a:pt x="1465385" y="1201615"/>
                  </a:lnTo>
                  <a:lnTo>
                    <a:pt x="1465385" y="1168400"/>
                  </a:lnTo>
                  <a:lnTo>
                    <a:pt x="1459523" y="1168400"/>
                  </a:lnTo>
                  <a:lnTo>
                    <a:pt x="1459523" y="1109784"/>
                  </a:lnTo>
                  <a:lnTo>
                    <a:pt x="1445846" y="1109784"/>
                  </a:lnTo>
                  <a:lnTo>
                    <a:pt x="1445846" y="1082431"/>
                  </a:lnTo>
                  <a:lnTo>
                    <a:pt x="1365739" y="1082431"/>
                  </a:lnTo>
                  <a:lnTo>
                    <a:pt x="1365739" y="1053123"/>
                  </a:lnTo>
                  <a:lnTo>
                    <a:pt x="1291492" y="1053123"/>
                  </a:lnTo>
                  <a:lnTo>
                    <a:pt x="1291492" y="1027723"/>
                  </a:lnTo>
                  <a:lnTo>
                    <a:pt x="1205523" y="1027723"/>
                  </a:lnTo>
                  <a:lnTo>
                    <a:pt x="1205523" y="980831"/>
                  </a:lnTo>
                  <a:lnTo>
                    <a:pt x="1197708" y="980831"/>
                  </a:lnTo>
                  <a:lnTo>
                    <a:pt x="1197708" y="935892"/>
                  </a:lnTo>
                  <a:lnTo>
                    <a:pt x="1187939" y="935892"/>
                  </a:lnTo>
                  <a:lnTo>
                    <a:pt x="1187939" y="912446"/>
                  </a:lnTo>
                  <a:lnTo>
                    <a:pt x="1176216" y="912446"/>
                  </a:lnTo>
                  <a:lnTo>
                    <a:pt x="1176216" y="896815"/>
                  </a:lnTo>
                  <a:lnTo>
                    <a:pt x="1162539" y="896815"/>
                  </a:lnTo>
                  <a:lnTo>
                    <a:pt x="1162539" y="883138"/>
                  </a:lnTo>
                  <a:lnTo>
                    <a:pt x="1162539" y="865554"/>
                  </a:lnTo>
                  <a:lnTo>
                    <a:pt x="1162539" y="838200"/>
                  </a:lnTo>
                  <a:lnTo>
                    <a:pt x="1135185" y="838200"/>
                  </a:lnTo>
                  <a:lnTo>
                    <a:pt x="1135185" y="818661"/>
                  </a:lnTo>
                  <a:lnTo>
                    <a:pt x="984739" y="818661"/>
                  </a:lnTo>
                  <a:lnTo>
                    <a:pt x="984739" y="785446"/>
                  </a:lnTo>
                  <a:lnTo>
                    <a:pt x="941754" y="785446"/>
                  </a:lnTo>
                  <a:lnTo>
                    <a:pt x="941754" y="763954"/>
                  </a:lnTo>
                  <a:lnTo>
                    <a:pt x="924169" y="763954"/>
                  </a:lnTo>
                  <a:lnTo>
                    <a:pt x="924169" y="742461"/>
                  </a:lnTo>
                  <a:lnTo>
                    <a:pt x="906585" y="742461"/>
                  </a:lnTo>
                  <a:lnTo>
                    <a:pt x="906585" y="724877"/>
                  </a:lnTo>
                  <a:lnTo>
                    <a:pt x="904631" y="722923"/>
                  </a:lnTo>
                  <a:lnTo>
                    <a:pt x="904631" y="629138"/>
                  </a:lnTo>
                  <a:lnTo>
                    <a:pt x="887046" y="629138"/>
                  </a:lnTo>
                  <a:lnTo>
                    <a:pt x="887046" y="564661"/>
                  </a:lnTo>
                  <a:lnTo>
                    <a:pt x="871416" y="564661"/>
                  </a:lnTo>
                  <a:lnTo>
                    <a:pt x="871416" y="515815"/>
                  </a:lnTo>
                  <a:lnTo>
                    <a:pt x="853831" y="515815"/>
                  </a:lnTo>
                  <a:lnTo>
                    <a:pt x="853831" y="490415"/>
                  </a:lnTo>
                  <a:lnTo>
                    <a:pt x="816708" y="490415"/>
                  </a:lnTo>
                  <a:lnTo>
                    <a:pt x="816708" y="474784"/>
                  </a:lnTo>
                  <a:lnTo>
                    <a:pt x="810846" y="474784"/>
                  </a:lnTo>
                  <a:lnTo>
                    <a:pt x="810846" y="451338"/>
                  </a:lnTo>
                  <a:lnTo>
                    <a:pt x="693616" y="451338"/>
                  </a:lnTo>
                  <a:lnTo>
                    <a:pt x="693616" y="429846"/>
                  </a:lnTo>
                  <a:lnTo>
                    <a:pt x="679939" y="429846"/>
                  </a:lnTo>
                  <a:lnTo>
                    <a:pt x="679939" y="406400"/>
                  </a:lnTo>
                  <a:lnTo>
                    <a:pt x="642816" y="406400"/>
                  </a:lnTo>
                  <a:lnTo>
                    <a:pt x="642816" y="381000"/>
                  </a:lnTo>
                  <a:lnTo>
                    <a:pt x="599831" y="381000"/>
                  </a:lnTo>
                  <a:lnTo>
                    <a:pt x="595923" y="381000"/>
                  </a:lnTo>
                  <a:lnTo>
                    <a:pt x="595923" y="338015"/>
                  </a:lnTo>
                  <a:lnTo>
                    <a:pt x="582246" y="338015"/>
                  </a:lnTo>
                  <a:lnTo>
                    <a:pt x="582246" y="314569"/>
                  </a:lnTo>
                  <a:lnTo>
                    <a:pt x="570523" y="314569"/>
                  </a:lnTo>
                  <a:lnTo>
                    <a:pt x="570523" y="295031"/>
                  </a:lnTo>
                  <a:lnTo>
                    <a:pt x="558800" y="295031"/>
                  </a:lnTo>
                  <a:lnTo>
                    <a:pt x="558800" y="271584"/>
                  </a:lnTo>
                  <a:lnTo>
                    <a:pt x="549031" y="271584"/>
                  </a:lnTo>
                  <a:lnTo>
                    <a:pt x="549031" y="255954"/>
                  </a:lnTo>
                  <a:lnTo>
                    <a:pt x="513862" y="255954"/>
                  </a:lnTo>
                  <a:lnTo>
                    <a:pt x="513862" y="236415"/>
                  </a:lnTo>
                  <a:lnTo>
                    <a:pt x="496277" y="236415"/>
                  </a:lnTo>
                  <a:lnTo>
                    <a:pt x="496277" y="209061"/>
                  </a:lnTo>
                  <a:lnTo>
                    <a:pt x="468923" y="209061"/>
                  </a:lnTo>
                  <a:lnTo>
                    <a:pt x="468923" y="191477"/>
                  </a:lnTo>
                  <a:lnTo>
                    <a:pt x="459154" y="191477"/>
                  </a:lnTo>
                  <a:lnTo>
                    <a:pt x="449385" y="191477"/>
                  </a:lnTo>
                  <a:lnTo>
                    <a:pt x="449385" y="169984"/>
                  </a:lnTo>
                  <a:lnTo>
                    <a:pt x="332154" y="169984"/>
                  </a:lnTo>
                  <a:lnTo>
                    <a:pt x="332154" y="144584"/>
                  </a:lnTo>
                  <a:lnTo>
                    <a:pt x="318477" y="144584"/>
                  </a:lnTo>
                  <a:lnTo>
                    <a:pt x="318477" y="125046"/>
                  </a:lnTo>
                  <a:lnTo>
                    <a:pt x="293077" y="125046"/>
                  </a:lnTo>
                  <a:lnTo>
                    <a:pt x="293077" y="103554"/>
                  </a:lnTo>
                  <a:lnTo>
                    <a:pt x="271585" y="103554"/>
                  </a:lnTo>
                  <a:lnTo>
                    <a:pt x="271585" y="76200"/>
                  </a:lnTo>
                  <a:lnTo>
                    <a:pt x="244231" y="76200"/>
                  </a:lnTo>
                  <a:lnTo>
                    <a:pt x="244231" y="62523"/>
                  </a:lnTo>
                  <a:lnTo>
                    <a:pt x="212969" y="62523"/>
                  </a:lnTo>
                  <a:lnTo>
                    <a:pt x="212969" y="39077"/>
                  </a:lnTo>
                  <a:lnTo>
                    <a:pt x="130908" y="39077"/>
                  </a:lnTo>
                  <a:lnTo>
                    <a:pt x="130908" y="19538"/>
                  </a:lnTo>
                  <a:lnTo>
                    <a:pt x="72292" y="19538"/>
                  </a:lnTo>
                  <a:lnTo>
                    <a:pt x="72292" y="0"/>
                  </a:lnTo>
                  <a:lnTo>
                    <a:pt x="0" y="0"/>
                  </a:lnTo>
                </a:path>
              </a:pathLst>
            </a:custGeom>
            <a:noFill/>
            <a:ln w="12700">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509" name="Group 508">
              <a:extLst>
                <a:ext uri="{FF2B5EF4-FFF2-40B4-BE49-F238E27FC236}">
                  <a16:creationId xmlns:a16="http://schemas.microsoft.com/office/drawing/2014/main" id="{79D6A278-3A54-5266-C912-5020ED501783}"/>
                </a:ext>
              </a:extLst>
            </p:cNvPr>
            <p:cNvGrpSpPr/>
            <p:nvPr/>
          </p:nvGrpSpPr>
          <p:grpSpPr>
            <a:xfrm>
              <a:off x="5224029" y="3393755"/>
              <a:ext cx="45720" cy="45720"/>
              <a:chOff x="3099435" y="3165991"/>
              <a:chExt cx="45720" cy="45720"/>
            </a:xfrm>
          </p:grpSpPr>
          <p:cxnSp>
            <p:nvCxnSpPr>
              <p:cNvPr id="510" name="Straight Connector 509">
                <a:extLst>
                  <a:ext uri="{FF2B5EF4-FFF2-40B4-BE49-F238E27FC236}">
                    <a16:creationId xmlns:a16="http://schemas.microsoft.com/office/drawing/2014/main" id="{3BE853E7-3C28-3C26-8287-CCD8A4169DF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11" name="Straight Connector 510">
                <a:extLst>
                  <a:ext uri="{FF2B5EF4-FFF2-40B4-BE49-F238E27FC236}">
                    <a16:creationId xmlns:a16="http://schemas.microsoft.com/office/drawing/2014/main" id="{7E90F7B9-889D-80D3-D1B3-CF4A809C728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12" name="Group 511">
              <a:extLst>
                <a:ext uri="{FF2B5EF4-FFF2-40B4-BE49-F238E27FC236}">
                  <a16:creationId xmlns:a16="http://schemas.microsoft.com/office/drawing/2014/main" id="{06A1F79A-684F-3915-D62A-B9ED260AF6E8}"/>
                </a:ext>
              </a:extLst>
            </p:cNvPr>
            <p:cNvGrpSpPr/>
            <p:nvPr/>
          </p:nvGrpSpPr>
          <p:grpSpPr>
            <a:xfrm>
              <a:off x="5015504" y="3393755"/>
              <a:ext cx="45720" cy="45720"/>
              <a:chOff x="3099435" y="3165991"/>
              <a:chExt cx="45720" cy="45720"/>
            </a:xfrm>
          </p:grpSpPr>
          <p:cxnSp>
            <p:nvCxnSpPr>
              <p:cNvPr id="513" name="Straight Connector 512">
                <a:extLst>
                  <a:ext uri="{FF2B5EF4-FFF2-40B4-BE49-F238E27FC236}">
                    <a16:creationId xmlns:a16="http://schemas.microsoft.com/office/drawing/2014/main" id="{4F24523D-162C-CF7F-46DE-68C82EAB4AA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14" name="Straight Connector 513">
                <a:extLst>
                  <a:ext uri="{FF2B5EF4-FFF2-40B4-BE49-F238E27FC236}">
                    <a16:creationId xmlns:a16="http://schemas.microsoft.com/office/drawing/2014/main" id="{F05BAC7B-CF3D-69A9-D48D-2FFE75AA26E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15" name="Group 514">
              <a:extLst>
                <a:ext uri="{FF2B5EF4-FFF2-40B4-BE49-F238E27FC236}">
                  <a16:creationId xmlns:a16="http://schemas.microsoft.com/office/drawing/2014/main" id="{B0A0987D-9CAB-08E1-02F2-C712AC9A9310}"/>
                </a:ext>
              </a:extLst>
            </p:cNvPr>
            <p:cNvGrpSpPr/>
            <p:nvPr/>
          </p:nvGrpSpPr>
          <p:grpSpPr>
            <a:xfrm>
              <a:off x="4990299" y="3393755"/>
              <a:ext cx="45720" cy="45720"/>
              <a:chOff x="3099435" y="3165991"/>
              <a:chExt cx="45720" cy="45720"/>
            </a:xfrm>
          </p:grpSpPr>
          <p:cxnSp>
            <p:nvCxnSpPr>
              <p:cNvPr id="516" name="Straight Connector 515">
                <a:extLst>
                  <a:ext uri="{FF2B5EF4-FFF2-40B4-BE49-F238E27FC236}">
                    <a16:creationId xmlns:a16="http://schemas.microsoft.com/office/drawing/2014/main" id="{B7EC6FE7-BD95-A433-1801-9211B9163FB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17" name="Straight Connector 516">
                <a:extLst>
                  <a:ext uri="{FF2B5EF4-FFF2-40B4-BE49-F238E27FC236}">
                    <a16:creationId xmlns:a16="http://schemas.microsoft.com/office/drawing/2014/main" id="{190241C9-A5B8-1496-5483-3FA0C88C2416}"/>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18" name="Group 517">
              <a:extLst>
                <a:ext uri="{FF2B5EF4-FFF2-40B4-BE49-F238E27FC236}">
                  <a16:creationId xmlns:a16="http://schemas.microsoft.com/office/drawing/2014/main" id="{674AE40F-4854-56B8-9D6F-AE6C1D401DAC}"/>
                </a:ext>
              </a:extLst>
            </p:cNvPr>
            <p:cNvGrpSpPr/>
            <p:nvPr/>
          </p:nvGrpSpPr>
          <p:grpSpPr>
            <a:xfrm>
              <a:off x="4969344" y="3393755"/>
              <a:ext cx="45720" cy="45720"/>
              <a:chOff x="3099435" y="3165991"/>
              <a:chExt cx="45720" cy="45720"/>
            </a:xfrm>
          </p:grpSpPr>
          <p:cxnSp>
            <p:nvCxnSpPr>
              <p:cNvPr id="519" name="Straight Connector 518">
                <a:extLst>
                  <a:ext uri="{FF2B5EF4-FFF2-40B4-BE49-F238E27FC236}">
                    <a16:creationId xmlns:a16="http://schemas.microsoft.com/office/drawing/2014/main" id="{B77048D4-763A-829C-D4E2-F6207DDB56C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20" name="Straight Connector 519">
                <a:extLst>
                  <a:ext uri="{FF2B5EF4-FFF2-40B4-BE49-F238E27FC236}">
                    <a16:creationId xmlns:a16="http://schemas.microsoft.com/office/drawing/2014/main" id="{5A1E7A33-E176-5528-B92F-A01D8DE3796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21" name="Group 520">
              <a:extLst>
                <a:ext uri="{FF2B5EF4-FFF2-40B4-BE49-F238E27FC236}">
                  <a16:creationId xmlns:a16="http://schemas.microsoft.com/office/drawing/2014/main" id="{1922B4F4-CFA3-0C71-C223-F28B2FCAD920}"/>
                </a:ext>
              </a:extLst>
            </p:cNvPr>
            <p:cNvGrpSpPr/>
            <p:nvPr/>
          </p:nvGrpSpPr>
          <p:grpSpPr>
            <a:xfrm>
              <a:off x="4267493" y="3393755"/>
              <a:ext cx="45720" cy="45720"/>
              <a:chOff x="3099435" y="3165991"/>
              <a:chExt cx="45720" cy="45720"/>
            </a:xfrm>
          </p:grpSpPr>
          <p:cxnSp>
            <p:nvCxnSpPr>
              <p:cNvPr id="522" name="Straight Connector 521">
                <a:extLst>
                  <a:ext uri="{FF2B5EF4-FFF2-40B4-BE49-F238E27FC236}">
                    <a16:creationId xmlns:a16="http://schemas.microsoft.com/office/drawing/2014/main" id="{632B5FBB-C19D-4F84-99F5-24FED31C6D1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23" name="Straight Connector 522">
                <a:extLst>
                  <a:ext uri="{FF2B5EF4-FFF2-40B4-BE49-F238E27FC236}">
                    <a16:creationId xmlns:a16="http://schemas.microsoft.com/office/drawing/2014/main" id="{2543BAA1-B69B-E60B-D34A-DBA3EBFF3EB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24" name="Group 523">
              <a:extLst>
                <a:ext uri="{FF2B5EF4-FFF2-40B4-BE49-F238E27FC236}">
                  <a16:creationId xmlns:a16="http://schemas.microsoft.com/office/drawing/2014/main" id="{90219130-3DF3-2C4B-3AB8-6CF96BC83FCD}"/>
                </a:ext>
              </a:extLst>
            </p:cNvPr>
            <p:cNvGrpSpPr/>
            <p:nvPr/>
          </p:nvGrpSpPr>
          <p:grpSpPr>
            <a:xfrm>
              <a:off x="4248443" y="3264435"/>
              <a:ext cx="45720" cy="45720"/>
              <a:chOff x="3099435" y="3165991"/>
              <a:chExt cx="45720" cy="45720"/>
            </a:xfrm>
          </p:grpSpPr>
          <p:cxnSp>
            <p:nvCxnSpPr>
              <p:cNvPr id="525" name="Straight Connector 524">
                <a:extLst>
                  <a:ext uri="{FF2B5EF4-FFF2-40B4-BE49-F238E27FC236}">
                    <a16:creationId xmlns:a16="http://schemas.microsoft.com/office/drawing/2014/main" id="{4AA98150-F991-03F6-1663-900A3E8EBAF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26" name="Straight Connector 525">
                <a:extLst>
                  <a:ext uri="{FF2B5EF4-FFF2-40B4-BE49-F238E27FC236}">
                    <a16:creationId xmlns:a16="http://schemas.microsoft.com/office/drawing/2014/main" id="{F3357DFB-A35E-AE6C-2C7D-3A13368D67C6}"/>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27" name="Group 526">
              <a:extLst>
                <a:ext uri="{FF2B5EF4-FFF2-40B4-BE49-F238E27FC236}">
                  <a16:creationId xmlns:a16="http://schemas.microsoft.com/office/drawing/2014/main" id="{46A0AD5C-EC35-E73A-203C-2AA61499A922}"/>
                </a:ext>
              </a:extLst>
            </p:cNvPr>
            <p:cNvGrpSpPr/>
            <p:nvPr/>
          </p:nvGrpSpPr>
          <p:grpSpPr>
            <a:xfrm>
              <a:off x="4153193" y="3264435"/>
              <a:ext cx="45720" cy="45720"/>
              <a:chOff x="3099435" y="3165991"/>
              <a:chExt cx="45720" cy="45720"/>
            </a:xfrm>
          </p:grpSpPr>
          <p:cxnSp>
            <p:nvCxnSpPr>
              <p:cNvPr id="528" name="Straight Connector 527">
                <a:extLst>
                  <a:ext uri="{FF2B5EF4-FFF2-40B4-BE49-F238E27FC236}">
                    <a16:creationId xmlns:a16="http://schemas.microsoft.com/office/drawing/2014/main" id="{1DA8BD56-31EA-7A29-66AE-9A29D133CA3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29" name="Straight Connector 528">
                <a:extLst>
                  <a:ext uri="{FF2B5EF4-FFF2-40B4-BE49-F238E27FC236}">
                    <a16:creationId xmlns:a16="http://schemas.microsoft.com/office/drawing/2014/main" id="{9DB9AC62-2D60-B4B7-5F94-D08D925A3CE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30" name="Group 529">
              <a:extLst>
                <a:ext uri="{FF2B5EF4-FFF2-40B4-BE49-F238E27FC236}">
                  <a16:creationId xmlns:a16="http://schemas.microsoft.com/office/drawing/2014/main" id="{35C8B7E3-FC95-C754-45BB-8076BCD0DE9A}"/>
                </a:ext>
              </a:extLst>
            </p:cNvPr>
            <p:cNvGrpSpPr/>
            <p:nvPr/>
          </p:nvGrpSpPr>
          <p:grpSpPr>
            <a:xfrm>
              <a:off x="4132238" y="3264435"/>
              <a:ext cx="45720" cy="45720"/>
              <a:chOff x="3099435" y="3165991"/>
              <a:chExt cx="45720" cy="45720"/>
            </a:xfrm>
          </p:grpSpPr>
          <p:cxnSp>
            <p:nvCxnSpPr>
              <p:cNvPr id="531" name="Straight Connector 530">
                <a:extLst>
                  <a:ext uri="{FF2B5EF4-FFF2-40B4-BE49-F238E27FC236}">
                    <a16:creationId xmlns:a16="http://schemas.microsoft.com/office/drawing/2014/main" id="{362E17D8-6FCB-2D00-A302-2A8CAEDAAD1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32" name="Straight Connector 531">
                <a:extLst>
                  <a:ext uri="{FF2B5EF4-FFF2-40B4-BE49-F238E27FC236}">
                    <a16:creationId xmlns:a16="http://schemas.microsoft.com/office/drawing/2014/main" id="{99288571-D490-B0D7-4390-47A7C07E7F4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33" name="Group 532">
              <a:extLst>
                <a:ext uri="{FF2B5EF4-FFF2-40B4-BE49-F238E27FC236}">
                  <a16:creationId xmlns:a16="http://schemas.microsoft.com/office/drawing/2014/main" id="{22703E02-5D61-D607-9B29-23B55C8283E9}"/>
                </a:ext>
              </a:extLst>
            </p:cNvPr>
            <p:cNvGrpSpPr/>
            <p:nvPr/>
          </p:nvGrpSpPr>
          <p:grpSpPr>
            <a:xfrm>
              <a:off x="3863633" y="3176805"/>
              <a:ext cx="45720" cy="45720"/>
              <a:chOff x="3099435" y="3165991"/>
              <a:chExt cx="45720" cy="45720"/>
            </a:xfrm>
          </p:grpSpPr>
          <p:cxnSp>
            <p:nvCxnSpPr>
              <p:cNvPr id="534" name="Straight Connector 533">
                <a:extLst>
                  <a:ext uri="{FF2B5EF4-FFF2-40B4-BE49-F238E27FC236}">
                    <a16:creationId xmlns:a16="http://schemas.microsoft.com/office/drawing/2014/main" id="{5B810C10-AC86-44F3-68D5-8C44487ADE8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35" name="Straight Connector 534">
                <a:extLst>
                  <a:ext uri="{FF2B5EF4-FFF2-40B4-BE49-F238E27FC236}">
                    <a16:creationId xmlns:a16="http://schemas.microsoft.com/office/drawing/2014/main" id="{FDAF42A7-41F3-5F75-DB1A-D265000D5ED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36" name="Group 535">
              <a:extLst>
                <a:ext uri="{FF2B5EF4-FFF2-40B4-BE49-F238E27FC236}">
                  <a16:creationId xmlns:a16="http://schemas.microsoft.com/office/drawing/2014/main" id="{5FD60905-9B28-54F1-31CC-5463F38A91EB}"/>
                </a:ext>
              </a:extLst>
            </p:cNvPr>
            <p:cNvGrpSpPr/>
            <p:nvPr/>
          </p:nvGrpSpPr>
          <p:grpSpPr>
            <a:xfrm>
              <a:off x="3770288" y="3030193"/>
              <a:ext cx="45720" cy="45720"/>
              <a:chOff x="3099435" y="3165991"/>
              <a:chExt cx="45720" cy="45720"/>
            </a:xfrm>
          </p:grpSpPr>
          <p:cxnSp>
            <p:nvCxnSpPr>
              <p:cNvPr id="537" name="Straight Connector 536">
                <a:extLst>
                  <a:ext uri="{FF2B5EF4-FFF2-40B4-BE49-F238E27FC236}">
                    <a16:creationId xmlns:a16="http://schemas.microsoft.com/office/drawing/2014/main" id="{44C74871-9A0F-6919-7B64-30118BAD577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38" name="Straight Connector 537">
                <a:extLst>
                  <a:ext uri="{FF2B5EF4-FFF2-40B4-BE49-F238E27FC236}">
                    <a16:creationId xmlns:a16="http://schemas.microsoft.com/office/drawing/2014/main" id="{27527147-BBF2-17DA-87F9-8B9D1845174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39" name="Group 538">
              <a:extLst>
                <a:ext uri="{FF2B5EF4-FFF2-40B4-BE49-F238E27FC236}">
                  <a16:creationId xmlns:a16="http://schemas.microsoft.com/office/drawing/2014/main" id="{864651ED-2AA4-2339-1A36-91D873ECE965}"/>
                </a:ext>
              </a:extLst>
            </p:cNvPr>
            <p:cNvGrpSpPr/>
            <p:nvPr/>
          </p:nvGrpSpPr>
          <p:grpSpPr>
            <a:xfrm>
              <a:off x="3551281" y="3030193"/>
              <a:ext cx="45720" cy="45720"/>
              <a:chOff x="3099435" y="3165991"/>
              <a:chExt cx="45720" cy="45720"/>
            </a:xfrm>
          </p:grpSpPr>
          <p:cxnSp>
            <p:nvCxnSpPr>
              <p:cNvPr id="540" name="Straight Connector 539">
                <a:extLst>
                  <a:ext uri="{FF2B5EF4-FFF2-40B4-BE49-F238E27FC236}">
                    <a16:creationId xmlns:a16="http://schemas.microsoft.com/office/drawing/2014/main" id="{C01FBF9E-6166-E9E9-FE6E-FA915D4919B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41" name="Straight Connector 540">
                <a:extLst>
                  <a:ext uri="{FF2B5EF4-FFF2-40B4-BE49-F238E27FC236}">
                    <a16:creationId xmlns:a16="http://schemas.microsoft.com/office/drawing/2014/main" id="{13CE3C3B-C761-C58F-1988-9D777DD9EF2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42" name="Group 541">
              <a:extLst>
                <a:ext uri="{FF2B5EF4-FFF2-40B4-BE49-F238E27FC236}">
                  <a16:creationId xmlns:a16="http://schemas.microsoft.com/office/drawing/2014/main" id="{9969829B-74E6-6D46-7A24-A05565155B3F}"/>
                </a:ext>
              </a:extLst>
            </p:cNvPr>
            <p:cNvGrpSpPr/>
            <p:nvPr/>
          </p:nvGrpSpPr>
          <p:grpSpPr>
            <a:xfrm>
              <a:off x="3537946" y="3030193"/>
              <a:ext cx="45720" cy="45720"/>
              <a:chOff x="3099435" y="3165991"/>
              <a:chExt cx="45720" cy="45720"/>
            </a:xfrm>
          </p:grpSpPr>
          <p:cxnSp>
            <p:nvCxnSpPr>
              <p:cNvPr id="543" name="Straight Connector 542">
                <a:extLst>
                  <a:ext uri="{FF2B5EF4-FFF2-40B4-BE49-F238E27FC236}">
                    <a16:creationId xmlns:a16="http://schemas.microsoft.com/office/drawing/2014/main" id="{78000832-1D3D-C1F9-63A1-F70F5D6A839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44" name="Straight Connector 543">
                <a:extLst>
                  <a:ext uri="{FF2B5EF4-FFF2-40B4-BE49-F238E27FC236}">
                    <a16:creationId xmlns:a16="http://schemas.microsoft.com/office/drawing/2014/main" id="{CC699EA8-3D45-3DB0-25CD-E8DC412071F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45" name="Group 544">
              <a:extLst>
                <a:ext uri="{FF2B5EF4-FFF2-40B4-BE49-F238E27FC236}">
                  <a16:creationId xmlns:a16="http://schemas.microsoft.com/office/drawing/2014/main" id="{A6C60DA3-5A31-9D8D-DCD1-FA1FFAA74620}"/>
                </a:ext>
              </a:extLst>
            </p:cNvPr>
            <p:cNvGrpSpPr/>
            <p:nvPr/>
          </p:nvGrpSpPr>
          <p:grpSpPr>
            <a:xfrm>
              <a:off x="3436944" y="2972261"/>
              <a:ext cx="45720" cy="45720"/>
              <a:chOff x="3099435" y="3165991"/>
              <a:chExt cx="45720" cy="45720"/>
            </a:xfrm>
          </p:grpSpPr>
          <p:cxnSp>
            <p:nvCxnSpPr>
              <p:cNvPr id="546" name="Straight Connector 545">
                <a:extLst>
                  <a:ext uri="{FF2B5EF4-FFF2-40B4-BE49-F238E27FC236}">
                    <a16:creationId xmlns:a16="http://schemas.microsoft.com/office/drawing/2014/main" id="{722B5C9C-AB5D-4E96-D78E-B8991B3E5DE5}"/>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47" name="Straight Connector 546">
                <a:extLst>
                  <a:ext uri="{FF2B5EF4-FFF2-40B4-BE49-F238E27FC236}">
                    <a16:creationId xmlns:a16="http://schemas.microsoft.com/office/drawing/2014/main" id="{3BFEE0AA-7B68-90B9-BE95-6CB9D3FA45D2}"/>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48" name="Group 547">
              <a:extLst>
                <a:ext uri="{FF2B5EF4-FFF2-40B4-BE49-F238E27FC236}">
                  <a16:creationId xmlns:a16="http://schemas.microsoft.com/office/drawing/2014/main" id="{00FC9D5A-9856-D2B5-432D-83DCFB13F059}"/>
                </a:ext>
              </a:extLst>
            </p:cNvPr>
            <p:cNvGrpSpPr/>
            <p:nvPr/>
          </p:nvGrpSpPr>
          <p:grpSpPr>
            <a:xfrm>
              <a:off x="3281362" y="2918921"/>
              <a:ext cx="45720" cy="45720"/>
              <a:chOff x="3099435" y="3165991"/>
              <a:chExt cx="45720" cy="45720"/>
            </a:xfrm>
          </p:grpSpPr>
          <p:cxnSp>
            <p:nvCxnSpPr>
              <p:cNvPr id="549" name="Straight Connector 548">
                <a:extLst>
                  <a:ext uri="{FF2B5EF4-FFF2-40B4-BE49-F238E27FC236}">
                    <a16:creationId xmlns:a16="http://schemas.microsoft.com/office/drawing/2014/main" id="{CF6EED3E-F9EA-C8EC-CA05-2131D3F5027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50" name="Straight Connector 549">
                <a:extLst>
                  <a:ext uri="{FF2B5EF4-FFF2-40B4-BE49-F238E27FC236}">
                    <a16:creationId xmlns:a16="http://schemas.microsoft.com/office/drawing/2014/main" id="{EB651CE7-09C1-DB26-BDD4-CAF356AD2BC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51" name="Group 550">
              <a:extLst>
                <a:ext uri="{FF2B5EF4-FFF2-40B4-BE49-F238E27FC236}">
                  <a16:creationId xmlns:a16="http://schemas.microsoft.com/office/drawing/2014/main" id="{ED67B74E-508C-45AD-389A-0D890215B67B}"/>
                </a:ext>
              </a:extLst>
            </p:cNvPr>
            <p:cNvGrpSpPr/>
            <p:nvPr/>
          </p:nvGrpSpPr>
          <p:grpSpPr>
            <a:xfrm>
              <a:off x="3258502" y="2918921"/>
              <a:ext cx="45720" cy="45720"/>
              <a:chOff x="3099435" y="3165991"/>
              <a:chExt cx="45720" cy="45720"/>
            </a:xfrm>
          </p:grpSpPr>
          <p:cxnSp>
            <p:nvCxnSpPr>
              <p:cNvPr id="552" name="Straight Connector 551">
                <a:extLst>
                  <a:ext uri="{FF2B5EF4-FFF2-40B4-BE49-F238E27FC236}">
                    <a16:creationId xmlns:a16="http://schemas.microsoft.com/office/drawing/2014/main" id="{35D1DEC3-8DC6-27A4-FF7C-AC8580EAA1A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53" name="Straight Connector 552">
                <a:extLst>
                  <a:ext uri="{FF2B5EF4-FFF2-40B4-BE49-F238E27FC236}">
                    <a16:creationId xmlns:a16="http://schemas.microsoft.com/office/drawing/2014/main" id="{95D10DE8-F31E-9EFD-54D1-DE7CDAE8DDF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54" name="Group 553">
              <a:extLst>
                <a:ext uri="{FF2B5EF4-FFF2-40B4-BE49-F238E27FC236}">
                  <a16:creationId xmlns:a16="http://schemas.microsoft.com/office/drawing/2014/main" id="{08F04235-EDC0-E68B-F71C-0A5135A38FDA}"/>
                </a:ext>
              </a:extLst>
            </p:cNvPr>
            <p:cNvGrpSpPr/>
            <p:nvPr/>
          </p:nvGrpSpPr>
          <p:grpSpPr>
            <a:xfrm>
              <a:off x="3228516" y="2871618"/>
              <a:ext cx="45720" cy="45720"/>
              <a:chOff x="3099435" y="3165991"/>
              <a:chExt cx="45720" cy="45720"/>
            </a:xfrm>
          </p:grpSpPr>
          <p:cxnSp>
            <p:nvCxnSpPr>
              <p:cNvPr id="555" name="Straight Connector 554">
                <a:extLst>
                  <a:ext uri="{FF2B5EF4-FFF2-40B4-BE49-F238E27FC236}">
                    <a16:creationId xmlns:a16="http://schemas.microsoft.com/office/drawing/2014/main" id="{16E39037-2862-CD91-BC7B-BE4508859C6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56" name="Straight Connector 555">
                <a:extLst>
                  <a:ext uri="{FF2B5EF4-FFF2-40B4-BE49-F238E27FC236}">
                    <a16:creationId xmlns:a16="http://schemas.microsoft.com/office/drawing/2014/main" id="{738CFEBA-7BBC-C0FD-7593-CC7F4102A12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57" name="Group 556">
              <a:extLst>
                <a:ext uri="{FF2B5EF4-FFF2-40B4-BE49-F238E27FC236}">
                  <a16:creationId xmlns:a16="http://schemas.microsoft.com/office/drawing/2014/main" id="{54BC2B3D-95A1-9689-6D4C-82C45E863E5A}"/>
                </a:ext>
              </a:extLst>
            </p:cNvPr>
            <p:cNvGrpSpPr/>
            <p:nvPr/>
          </p:nvGrpSpPr>
          <p:grpSpPr>
            <a:xfrm>
              <a:off x="3208928" y="2871618"/>
              <a:ext cx="45720" cy="45720"/>
              <a:chOff x="3099435" y="3165991"/>
              <a:chExt cx="45720" cy="45720"/>
            </a:xfrm>
          </p:grpSpPr>
          <p:cxnSp>
            <p:nvCxnSpPr>
              <p:cNvPr id="558" name="Straight Connector 557">
                <a:extLst>
                  <a:ext uri="{FF2B5EF4-FFF2-40B4-BE49-F238E27FC236}">
                    <a16:creationId xmlns:a16="http://schemas.microsoft.com/office/drawing/2014/main" id="{B18D86A5-8AA7-8FC6-E48E-27648D9131C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59" name="Straight Connector 558">
                <a:extLst>
                  <a:ext uri="{FF2B5EF4-FFF2-40B4-BE49-F238E27FC236}">
                    <a16:creationId xmlns:a16="http://schemas.microsoft.com/office/drawing/2014/main" id="{72AA5671-B25C-2746-CC94-E4FDD7E9169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60" name="Group 559">
              <a:extLst>
                <a:ext uri="{FF2B5EF4-FFF2-40B4-BE49-F238E27FC236}">
                  <a16:creationId xmlns:a16="http://schemas.microsoft.com/office/drawing/2014/main" id="{E7ABEC32-CC58-AACA-181C-FE8D1CA504DE}"/>
                </a:ext>
              </a:extLst>
            </p:cNvPr>
            <p:cNvGrpSpPr/>
            <p:nvPr/>
          </p:nvGrpSpPr>
          <p:grpSpPr>
            <a:xfrm>
              <a:off x="3214643" y="2871618"/>
              <a:ext cx="45720" cy="45720"/>
              <a:chOff x="3099435" y="3165991"/>
              <a:chExt cx="45720" cy="45720"/>
            </a:xfrm>
          </p:grpSpPr>
          <p:cxnSp>
            <p:nvCxnSpPr>
              <p:cNvPr id="561" name="Straight Connector 560">
                <a:extLst>
                  <a:ext uri="{FF2B5EF4-FFF2-40B4-BE49-F238E27FC236}">
                    <a16:creationId xmlns:a16="http://schemas.microsoft.com/office/drawing/2014/main" id="{67D26B90-0E6C-C1A7-DBE2-7CC67F6E47C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62" name="Straight Connector 561">
                <a:extLst>
                  <a:ext uri="{FF2B5EF4-FFF2-40B4-BE49-F238E27FC236}">
                    <a16:creationId xmlns:a16="http://schemas.microsoft.com/office/drawing/2014/main" id="{C96CE75C-96D1-3389-E12A-A1793F748BC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63" name="Group 562">
              <a:extLst>
                <a:ext uri="{FF2B5EF4-FFF2-40B4-BE49-F238E27FC236}">
                  <a16:creationId xmlns:a16="http://schemas.microsoft.com/office/drawing/2014/main" id="{720CCCA2-F8C5-5D06-66D7-F9ED50E9179D}"/>
                </a:ext>
              </a:extLst>
            </p:cNvPr>
            <p:cNvGrpSpPr/>
            <p:nvPr/>
          </p:nvGrpSpPr>
          <p:grpSpPr>
            <a:xfrm>
              <a:off x="3095793" y="2871618"/>
              <a:ext cx="45720" cy="45720"/>
              <a:chOff x="3099435" y="3165991"/>
              <a:chExt cx="45720" cy="45720"/>
            </a:xfrm>
          </p:grpSpPr>
          <p:cxnSp>
            <p:nvCxnSpPr>
              <p:cNvPr id="564" name="Straight Connector 563">
                <a:extLst>
                  <a:ext uri="{FF2B5EF4-FFF2-40B4-BE49-F238E27FC236}">
                    <a16:creationId xmlns:a16="http://schemas.microsoft.com/office/drawing/2014/main" id="{EC096511-AE69-2964-3625-4FCEE7BA4A9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65" name="Straight Connector 564">
                <a:extLst>
                  <a:ext uri="{FF2B5EF4-FFF2-40B4-BE49-F238E27FC236}">
                    <a16:creationId xmlns:a16="http://schemas.microsoft.com/office/drawing/2014/main" id="{99AE92FD-8B2A-C884-5DC5-782CB2C4AD4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66" name="Group 565">
              <a:extLst>
                <a:ext uri="{FF2B5EF4-FFF2-40B4-BE49-F238E27FC236}">
                  <a16:creationId xmlns:a16="http://schemas.microsoft.com/office/drawing/2014/main" id="{D668CB7B-A953-9CD7-A1D4-A75E9473F401}"/>
                </a:ext>
              </a:extLst>
            </p:cNvPr>
            <p:cNvGrpSpPr/>
            <p:nvPr/>
          </p:nvGrpSpPr>
          <p:grpSpPr>
            <a:xfrm>
              <a:off x="2996733" y="2831613"/>
              <a:ext cx="45720" cy="45720"/>
              <a:chOff x="3099435" y="3165991"/>
              <a:chExt cx="45720" cy="45720"/>
            </a:xfrm>
          </p:grpSpPr>
          <p:cxnSp>
            <p:nvCxnSpPr>
              <p:cNvPr id="567" name="Straight Connector 566">
                <a:extLst>
                  <a:ext uri="{FF2B5EF4-FFF2-40B4-BE49-F238E27FC236}">
                    <a16:creationId xmlns:a16="http://schemas.microsoft.com/office/drawing/2014/main" id="{A7A8E108-37D8-047D-E2DF-B4D9155AE32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68" name="Straight Connector 567">
                <a:extLst>
                  <a:ext uri="{FF2B5EF4-FFF2-40B4-BE49-F238E27FC236}">
                    <a16:creationId xmlns:a16="http://schemas.microsoft.com/office/drawing/2014/main" id="{A6F6B67D-EAB4-FF1A-9EF9-11BA96A1A07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69" name="Group 568">
              <a:extLst>
                <a:ext uri="{FF2B5EF4-FFF2-40B4-BE49-F238E27FC236}">
                  <a16:creationId xmlns:a16="http://schemas.microsoft.com/office/drawing/2014/main" id="{020D28BC-9DB0-1215-269F-6D129848A822}"/>
                </a:ext>
              </a:extLst>
            </p:cNvPr>
            <p:cNvGrpSpPr/>
            <p:nvPr/>
          </p:nvGrpSpPr>
          <p:grpSpPr>
            <a:xfrm>
              <a:off x="2979588" y="2831613"/>
              <a:ext cx="45720" cy="45720"/>
              <a:chOff x="3099435" y="3165991"/>
              <a:chExt cx="45720" cy="45720"/>
            </a:xfrm>
          </p:grpSpPr>
          <p:cxnSp>
            <p:nvCxnSpPr>
              <p:cNvPr id="570" name="Straight Connector 569">
                <a:extLst>
                  <a:ext uri="{FF2B5EF4-FFF2-40B4-BE49-F238E27FC236}">
                    <a16:creationId xmlns:a16="http://schemas.microsoft.com/office/drawing/2014/main" id="{AFF71974-90CB-9D35-48CD-8C492C3674E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71" name="Straight Connector 570">
                <a:extLst>
                  <a:ext uri="{FF2B5EF4-FFF2-40B4-BE49-F238E27FC236}">
                    <a16:creationId xmlns:a16="http://schemas.microsoft.com/office/drawing/2014/main" id="{A57B664F-A121-83AE-4B69-5E5BA10AA0B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72" name="Group 571">
              <a:extLst>
                <a:ext uri="{FF2B5EF4-FFF2-40B4-BE49-F238E27FC236}">
                  <a16:creationId xmlns:a16="http://schemas.microsoft.com/office/drawing/2014/main" id="{38FC3454-4CE2-6D4F-7D02-E3B1DFFAF4EE}"/>
                </a:ext>
              </a:extLst>
            </p:cNvPr>
            <p:cNvGrpSpPr/>
            <p:nvPr/>
          </p:nvGrpSpPr>
          <p:grpSpPr>
            <a:xfrm>
              <a:off x="2964348" y="2756277"/>
              <a:ext cx="45720" cy="45720"/>
              <a:chOff x="3099435" y="3165991"/>
              <a:chExt cx="45720" cy="45720"/>
            </a:xfrm>
          </p:grpSpPr>
          <p:cxnSp>
            <p:nvCxnSpPr>
              <p:cNvPr id="573" name="Straight Connector 572">
                <a:extLst>
                  <a:ext uri="{FF2B5EF4-FFF2-40B4-BE49-F238E27FC236}">
                    <a16:creationId xmlns:a16="http://schemas.microsoft.com/office/drawing/2014/main" id="{4ABB9E48-0793-D12B-F886-80C298D53E9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74" name="Straight Connector 573">
                <a:extLst>
                  <a:ext uri="{FF2B5EF4-FFF2-40B4-BE49-F238E27FC236}">
                    <a16:creationId xmlns:a16="http://schemas.microsoft.com/office/drawing/2014/main" id="{16A7C6E2-657E-9AEE-E6FF-C5E3B7843C2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75" name="Group 574">
              <a:extLst>
                <a:ext uri="{FF2B5EF4-FFF2-40B4-BE49-F238E27FC236}">
                  <a16:creationId xmlns:a16="http://schemas.microsoft.com/office/drawing/2014/main" id="{B4065163-B9F3-FC11-F509-E774DB9FE938}"/>
                </a:ext>
              </a:extLst>
            </p:cNvPr>
            <p:cNvGrpSpPr/>
            <p:nvPr/>
          </p:nvGrpSpPr>
          <p:grpSpPr>
            <a:xfrm>
              <a:off x="2945298" y="2716272"/>
              <a:ext cx="45720" cy="45720"/>
              <a:chOff x="3099435" y="3165991"/>
              <a:chExt cx="45720" cy="45720"/>
            </a:xfrm>
          </p:grpSpPr>
          <p:cxnSp>
            <p:nvCxnSpPr>
              <p:cNvPr id="576" name="Straight Connector 575">
                <a:extLst>
                  <a:ext uri="{FF2B5EF4-FFF2-40B4-BE49-F238E27FC236}">
                    <a16:creationId xmlns:a16="http://schemas.microsoft.com/office/drawing/2014/main" id="{219F354F-1E1B-6EA3-B276-8B52DE71990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77" name="Straight Connector 576">
                <a:extLst>
                  <a:ext uri="{FF2B5EF4-FFF2-40B4-BE49-F238E27FC236}">
                    <a16:creationId xmlns:a16="http://schemas.microsoft.com/office/drawing/2014/main" id="{C83F0D04-FEF9-8B51-46E5-97BEDFF210B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78" name="Group 577">
              <a:extLst>
                <a:ext uri="{FF2B5EF4-FFF2-40B4-BE49-F238E27FC236}">
                  <a16:creationId xmlns:a16="http://schemas.microsoft.com/office/drawing/2014/main" id="{BDBBBD07-5276-A037-986D-03F07E044CD7}"/>
                </a:ext>
              </a:extLst>
            </p:cNvPr>
            <p:cNvGrpSpPr/>
            <p:nvPr/>
          </p:nvGrpSpPr>
          <p:grpSpPr>
            <a:xfrm>
              <a:off x="2939583" y="2688984"/>
              <a:ext cx="45720" cy="45720"/>
              <a:chOff x="3099435" y="3165991"/>
              <a:chExt cx="45720" cy="45720"/>
            </a:xfrm>
          </p:grpSpPr>
          <p:cxnSp>
            <p:nvCxnSpPr>
              <p:cNvPr id="579" name="Straight Connector 578">
                <a:extLst>
                  <a:ext uri="{FF2B5EF4-FFF2-40B4-BE49-F238E27FC236}">
                    <a16:creationId xmlns:a16="http://schemas.microsoft.com/office/drawing/2014/main" id="{C3FF845F-66C0-C046-B280-D1E7EE88867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80" name="Straight Connector 579">
                <a:extLst>
                  <a:ext uri="{FF2B5EF4-FFF2-40B4-BE49-F238E27FC236}">
                    <a16:creationId xmlns:a16="http://schemas.microsoft.com/office/drawing/2014/main" id="{08E315C6-7B7A-A35B-A908-1DA512FDB9E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81" name="Group 580">
              <a:extLst>
                <a:ext uri="{FF2B5EF4-FFF2-40B4-BE49-F238E27FC236}">
                  <a16:creationId xmlns:a16="http://schemas.microsoft.com/office/drawing/2014/main" id="{CEB38085-0375-4086-BA4E-0C11DB256C67}"/>
                </a:ext>
              </a:extLst>
            </p:cNvPr>
            <p:cNvGrpSpPr/>
            <p:nvPr/>
          </p:nvGrpSpPr>
          <p:grpSpPr>
            <a:xfrm>
              <a:off x="2781312" y="2688984"/>
              <a:ext cx="45720" cy="45720"/>
              <a:chOff x="3099435" y="3165991"/>
              <a:chExt cx="45720" cy="45720"/>
            </a:xfrm>
          </p:grpSpPr>
          <p:cxnSp>
            <p:nvCxnSpPr>
              <p:cNvPr id="582" name="Straight Connector 581">
                <a:extLst>
                  <a:ext uri="{FF2B5EF4-FFF2-40B4-BE49-F238E27FC236}">
                    <a16:creationId xmlns:a16="http://schemas.microsoft.com/office/drawing/2014/main" id="{0C47CA1F-93E7-960B-5B7E-B54583617DA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83" name="Straight Connector 582">
                <a:extLst>
                  <a:ext uri="{FF2B5EF4-FFF2-40B4-BE49-F238E27FC236}">
                    <a16:creationId xmlns:a16="http://schemas.microsoft.com/office/drawing/2014/main" id="{938FF1F3-0250-BBE9-5C0F-845EB8E0F30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84" name="Group 583">
              <a:extLst>
                <a:ext uri="{FF2B5EF4-FFF2-40B4-BE49-F238E27FC236}">
                  <a16:creationId xmlns:a16="http://schemas.microsoft.com/office/drawing/2014/main" id="{CC3F879F-EC4E-8187-93E0-E7B4F85AE743}"/>
                </a:ext>
              </a:extLst>
            </p:cNvPr>
            <p:cNvGrpSpPr/>
            <p:nvPr/>
          </p:nvGrpSpPr>
          <p:grpSpPr>
            <a:xfrm>
              <a:off x="2672727" y="2688984"/>
              <a:ext cx="45720" cy="45720"/>
              <a:chOff x="3099435" y="3165991"/>
              <a:chExt cx="45720" cy="45720"/>
            </a:xfrm>
          </p:grpSpPr>
          <p:cxnSp>
            <p:nvCxnSpPr>
              <p:cNvPr id="585" name="Straight Connector 584">
                <a:extLst>
                  <a:ext uri="{FF2B5EF4-FFF2-40B4-BE49-F238E27FC236}">
                    <a16:creationId xmlns:a16="http://schemas.microsoft.com/office/drawing/2014/main" id="{D56687EA-3383-590A-1121-FA9ECB57D59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86" name="Straight Connector 585">
                <a:extLst>
                  <a:ext uri="{FF2B5EF4-FFF2-40B4-BE49-F238E27FC236}">
                    <a16:creationId xmlns:a16="http://schemas.microsoft.com/office/drawing/2014/main" id="{CBD8281F-CB44-A679-122D-44AE12C6F1A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87" name="Group 586">
              <a:extLst>
                <a:ext uri="{FF2B5EF4-FFF2-40B4-BE49-F238E27FC236}">
                  <a16:creationId xmlns:a16="http://schemas.microsoft.com/office/drawing/2014/main" id="{5C00CAF3-FDB3-C81D-DE95-396222EF0C49}"/>
                </a:ext>
              </a:extLst>
            </p:cNvPr>
            <p:cNvGrpSpPr/>
            <p:nvPr/>
          </p:nvGrpSpPr>
          <p:grpSpPr>
            <a:xfrm>
              <a:off x="2665107" y="2626119"/>
              <a:ext cx="45720" cy="45720"/>
              <a:chOff x="3099435" y="3165991"/>
              <a:chExt cx="45720" cy="45720"/>
            </a:xfrm>
          </p:grpSpPr>
          <p:cxnSp>
            <p:nvCxnSpPr>
              <p:cNvPr id="588" name="Straight Connector 587">
                <a:extLst>
                  <a:ext uri="{FF2B5EF4-FFF2-40B4-BE49-F238E27FC236}">
                    <a16:creationId xmlns:a16="http://schemas.microsoft.com/office/drawing/2014/main" id="{A6BE2EBC-5D55-47C2-418B-A72E21F735B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89" name="Straight Connector 588">
                <a:extLst>
                  <a:ext uri="{FF2B5EF4-FFF2-40B4-BE49-F238E27FC236}">
                    <a16:creationId xmlns:a16="http://schemas.microsoft.com/office/drawing/2014/main" id="{A23E0FA6-C951-4B46-2E8C-C8C4AC59E09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93" name="Group 592">
              <a:extLst>
                <a:ext uri="{FF2B5EF4-FFF2-40B4-BE49-F238E27FC236}">
                  <a16:creationId xmlns:a16="http://schemas.microsoft.com/office/drawing/2014/main" id="{E7A8B812-E9EF-DD33-F2BC-A8D0F2A86A71}"/>
                </a:ext>
              </a:extLst>
            </p:cNvPr>
            <p:cNvGrpSpPr/>
            <p:nvPr/>
          </p:nvGrpSpPr>
          <p:grpSpPr>
            <a:xfrm>
              <a:off x="2638437" y="2534791"/>
              <a:ext cx="45720" cy="45720"/>
              <a:chOff x="3099435" y="3165991"/>
              <a:chExt cx="45720" cy="45720"/>
            </a:xfrm>
          </p:grpSpPr>
          <p:cxnSp>
            <p:nvCxnSpPr>
              <p:cNvPr id="594" name="Straight Connector 593">
                <a:extLst>
                  <a:ext uri="{FF2B5EF4-FFF2-40B4-BE49-F238E27FC236}">
                    <a16:creationId xmlns:a16="http://schemas.microsoft.com/office/drawing/2014/main" id="{06FE87E8-5ED2-CA3F-2BCB-DDDF584E154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95" name="Straight Connector 594">
                <a:extLst>
                  <a:ext uri="{FF2B5EF4-FFF2-40B4-BE49-F238E27FC236}">
                    <a16:creationId xmlns:a16="http://schemas.microsoft.com/office/drawing/2014/main" id="{4B689E40-A56D-1B1B-2019-845C954AB3F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96" name="Group 595">
              <a:extLst>
                <a:ext uri="{FF2B5EF4-FFF2-40B4-BE49-F238E27FC236}">
                  <a16:creationId xmlns:a16="http://schemas.microsoft.com/office/drawing/2014/main" id="{4C0B8BB6-1797-6E5D-E7B3-E843DA7F82A2}"/>
                </a:ext>
              </a:extLst>
            </p:cNvPr>
            <p:cNvGrpSpPr/>
            <p:nvPr/>
          </p:nvGrpSpPr>
          <p:grpSpPr>
            <a:xfrm>
              <a:off x="2533662" y="2477641"/>
              <a:ext cx="45720" cy="45720"/>
              <a:chOff x="3099435" y="3165991"/>
              <a:chExt cx="45720" cy="45720"/>
            </a:xfrm>
          </p:grpSpPr>
          <p:cxnSp>
            <p:nvCxnSpPr>
              <p:cNvPr id="597" name="Straight Connector 596">
                <a:extLst>
                  <a:ext uri="{FF2B5EF4-FFF2-40B4-BE49-F238E27FC236}">
                    <a16:creationId xmlns:a16="http://schemas.microsoft.com/office/drawing/2014/main" id="{1C93FD74-798F-9972-10AD-DF0964512AE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98" name="Straight Connector 597">
                <a:extLst>
                  <a:ext uri="{FF2B5EF4-FFF2-40B4-BE49-F238E27FC236}">
                    <a16:creationId xmlns:a16="http://schemas.microsoft.com/office/drawing/2014/main" id="{8D5C20BD-73E8-3B93-80B5-36A5302B122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99" name="Group 598">
              <a:extLst>
                <a:ext uri="{FF2B5EF4-FFF2-40B4-BE49-F238E27FC236}">
                  <a16:creationId xmlns:a16="http://schemas.microsoft.com/office/drawing/2014/main" id="{9DFA58DA-7F75-24FA-F574-D0B2A27AE1B2}"/>
                </a:ext>
              </a:extLst>
            </p:cNvPr>
            <p:cNvGrpSpPr/>
            <p:nvPr/>
          </p:nvGrpSpPr>
          <p:grpSpPr>
            <a:xfrm>
              <a:off x="2409418" y="2450971"/>
              <a:ext cx="45720" cy="45720"/>
              <a:chOff x="3099435" y="3165991"/>
              <a:chExt cx="45720" cy="45720"/>
            </a:xfrm>
          </p:grpSpPr>
          <p:cxnSp>
            <p:nvCxnSpPr>
              <p:cNvPr id="600" name="Straight Connector 599">
                <a:extLst>
                  <a:ext uri="{FF2B5EF4-FFF2-40B4-BE49-F238E27FC236}">
                    <a16:creationId xmlns:a16="http://schemas.microsoft.com/office/drawing/2014/main" id="{D895392F-F0F2-5DF1-C9BA-BA45C26A05C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01" name="Straight Connector 600">
                <a:extLst>
                  <a:ext uri="{FF2B5EF4-FFF2-40B4-BE49-F238E27FC236}">
                    <a16:creationId xmlns:a16="http://schemas.microsoft.com/office/drawing/2014/main" id="{25D907FA-460A-94E6-B453-0E485EC39A1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02" name="Group 601">
              <a:extLst>
                <a:ext uri="{FF2B5EF4-FFF2-40B4-BE49-F238E27FC236}">
                  <a16:creationId xmlns:a16="http://schemas.microsoft.com/office/drawing/2014/main" id="{F185C19E-7D54-9121-C14A-702331AE07A7}"/>
                </a:ext>
              </a:extLst>
            </p:cNvPr>
            <p:cNvGrpSpPr/>
            <p:nvPr/>
          </p:nvGrpSpPr>
          <p:grpSpPr>
            <a:xfrm>
              <a:off x="2394178" y="2450971"/>
              <a:ext cx="45720" cy="45720"/>
              <a:chOff x="3099435" y="3165991"/>
              <a:chExt cx="45720" cy="45720"/>
            </a:xfrm>
          </p:grpSpPr>
          <p:cxnSp>
            <p:nvCxnSpPr>
              <p:cNvPr id="603" name="Straight Connector 602">
                <a:extLst>
                  <a:ext uri="{FF2B5EF4-FFF2-40B4-BE49-F238E27FC236}">
                    <a16:creationId xmlns:a16="http://schemas.microsoft.com/office/drawing/2014/main" id="{8507DCF4-2053-45F1-3A77-BE205C918BB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04" name="Straight Connector 603">
                <a:extLst>
                  <a:ext uri="{FF2B5EF4-FFF2-40B4-BE49-F238E27FC236}">
                    <a16:creationId xmlns:a16="http://schemas.microsoft.com/office/drawing/2014/main" id="{327AE629-9DAE-B20D-29EB-D8CCC0FB12B2}"/>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05" name="Group 604">
              <a:extLst>
                <a:ext uri="{FF2B5EF4-FFF2-40B4-BE49-F238E27FC236}">
                  <a16:creationId xmlns:a16="http://schemas.microsoft.com/office/drawing/2014/main" id="{868EE21F-8559-AE0F-05CF-6A2CC145BD3E}"/>
                </a:ext>
              </a:extLst>
            </p:cNvPr>
            <p:cNvGrpSpPr/>
            <p:nvPr/>
          </p:nvGrpSpPr>
          <p:grpSpPr>
            <a:xfrm>
              <a:off x="2382748" y="2367372"/>
              <a:ext cx="45720" cy="45720"/>
              <a:chOff x="3099435" y="3165991"/>
              <a:chExt cx="45720" cy="45720"/>
            </a:xfrm>
          </p:grpSpPr>
          <p:cxnSp>
            <p:nvCxnSpPr>
              <p:cNvPr id="606" name="Straight Connector 605">
                <a:extLst>
                  <a:ext uri="{FF2B5EF4-FFF2-40B4-BE49-F238E27FC236}">
                    <a16:creationId xmlns:a16="http://schemas.microsoft.com/office/drawing/2014/main" id="{37F35584-012C-4B7C-FF6B-7CD0B368EDE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07" name="Straight Connector 606">
                <a:extLst>
                  <a:ext uri="{FF2B5EF4-FFF2-40B4-BE49-F238E27FC236}">
                    <a16:creationId xmlns:a16="http://schemas.microsoft.com/office/drawing/2014/main" id="{22BA4411-71BD-A716-EC50-40D1F95A3FF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12" name="Group 611">
              <a:extLst>
                <a:ext uri="{FF2B5EF4-FFF2-40B4-BE49-F238E27FC236}">
                  <a16:creationId xmlns:a16="http://schemas.microsoft.com/office/drawing/2014/main" id="{8EFBB6A9-1052-B817-B829-F46F0AD99711}"/>
                </a:ext>
              </a:extLst>
            </p:cNvPr>
            <p:cNvGrpSpPr/>
            <p:nvPr/>
          </p:nvGrpSpPr>
          <p:grpSpPr>
            <a:xfrm>
              <a:off x="2377033" y="2338797"/>
              <a:ext cx="45720" cy="45720"/>
              <a:chOff x="3099435" y="3165991"/>
              <a:chExt cx="45720" cy="45720"/>
            </a:xfrm>
          </p:grpSpPr>
          <p:cxnSp>
            <p:nvCxnSpPr>
              <p:cNvPr id="613" name="Straight Connector 612">
                <a:extLst>
                  <a:ext uri="{FF2B5EF4-FFF2-40B4-BE49-F238E27FC236}">
                    <a16:creationId xmlns:a16="http://schemas.microsoft.com/office/drawing/2014/main" id="{79AB2CA4-73AA-DE9C-95BB-FBBAC6E56D6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14" name="Straight Connector 613">
                <a:extLst>
                  <a:ext uri="{FF2B5EF4-FFF2-40B4-BE49-F238E27FC236}">
                    <a16:creationId xmlns:a16="http://schemas.microsoft.com/office/drawing/2014/main" id="{6858C1DC-A00C-41F3-B7FD-03438E6EDD1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15" name="Group 614">
              <a:extLst>
                <a:ext uri="{FF2B5EF4-FFF2-40B4-BE49-F238E27FC236}">
                  <a16:creationId xmlns:a16="http://schemas.microsoft.com/office/drawing/2014/main" id="{C7BDBB8A-9A97-065B-189C-A19E7808FD44}"/>
                </a:ext>
              </a:extLst>
            </p:cNvPr>
            <p:cNvGrpSpPr/>
            <p:nvPr/>
          </p:nvGrpSpPr>
          <p:grpSpPr>
            <a:xfrm>
              <a:off x="2357983" y="2317842"/>
              <a:ext cx="45720" cy="45720"/>
              <a:chOff x="3099435" y="3165991"/>
              <a:chExt cx="45720" cy="45720"/>
            </a:xfrm>
          </p:grpSpPr>
          <p:cxnSp>
            <p:nvCxnSpPr>
              <p:cNvPr id="616" name="Straight Connector 615">
                <a:extLst>
                  <a:ext uri="{FF2B5EF4-FFF2-40B4-BE49-F238E27FC236}">
                    <a16:creationId xmlns:a16="http://schemas.microsoft.com/office/drawing/2014/main" id="{10E5848F-BB79-5935-700B-B63A0266B7D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17" name="Straight Connector 616">
                <a:extLst>
                  <a:ext uri="{FF2B5EF4-FFF2-40B4-BE49-F238E27FC236}">
                    <a16:creationId xmlns:a16="http://schemas.microsoft.com/office/drawing/2014/main" id="{1C21D34A-6930-F2F7-561D-AA2CFC8335E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18" name="Group 617">
              <a:extLst>
                <a:ext uri="{FF2B5EF4-FFF2-40B4-BE49-F238E27FC236}">
                  <a16:creationId xmlns:a16="http://schemas.microsoft.com/office/drawing/2014/main" id="{121D3991-E42E-42C2-13BE-1A6CD8862DBA}"/>
                </a:ext>
              </a:extLst>
            </p:cNvPr>
            <p:cNvGrpSpPr/>
            <p:nvPr/>
          </p:nvGrpSpPr>
          <p:grpSpPr>
            <a:xfrm>
              <a:off x="2357983" y="2285457"/>
              <a:ext cx="45720" cy="45720"/>
              <a:chOff x="3099435" y="3165991"/>
              <a:chExt cx="45720" cy="45720"/>
            </a:xfrm>
          </p:grpSpPr>
          <p:cxnSp>
            <p:nvCxnSpPr>
              <p:cNvPr id="619" name="Straight Connector 618">
                <a:extLst>
                  <a:ext uri="{FF2B5EF4-FFF2-40B4-BE49-F238E27FC236}">
                    <a16:creationId xmlns:a16="http://schemas.microsoft.com/office/drawing/2014/main" id="{A82467EC-CD80-92B6-F91A-C0B2732556A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20" name="Straight Connector 619">
                <a:extLst>
                  <a:ext uri="{FF2B5EF4-FFF2-40B4-BE49-F238E27FC236}">
                    <a16:creationId xmlns:a16="http://schemas.microsoft.com/office/drawing/2014/main" id="{BD01323D-6CE6-A308-C5B4-2C750A17E4A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21" name="Group 620">
              <a:extLst>
                <a:ext uri="{FF2B5EF4-FFF2-40B4-BE49-F238E27FC236}">
                  <a16:creationId xmlns:a16="http://schemas.microsoft.com/office/drawing/2014/main" id="{E161F713-280A-2653-FA13-2B59871C7C32}"/>
                </a:ext>
              </a:extLst>
            </p:cNvPr>
            <p:cNvGrpSpPr/>
            <p:nvPr/>
          </p:nvGrpSpPr>
          <p:grpSpPr>
            <a:xfrm>
              <a:off x="2357983" y="2262597"/>
              <a:ext cx="45720" cy="45720"/>
              <a:chOff x="3099435" y="3165991"/>
              <a:chExt cx="45720" cy="45720"/>
            </a:xfrm>
          </p:grpSpPr>
          <p:cxnSp>
            <p:nvCxnSpPr>
              <p:cNvPr id="622" name="Straight Connector 621">
                <a:extLst>
                  <a:ext uri="{FF2B5EF4-FFF2-40B4-BE49-F238E27FC236}">
                    <a16:creationId xmlns:a16="http://schemas.microsoft.com/office/drawing/2014/main" id="{3898E596-8B2A-9FF3-3BFE-186C326CA52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23" name="Straight Connector 622">
                <a:extLst>
                  <a:ext uri="{FF2B5EF4-FFF2-40B4-BE49-F238E27FC236}">
                    <a16:creationId xmlns:a16="http://schemas.microsoft.com/office/drawing/2014/main" id="{082F58AA-5E64-D0DA-B34E-3A5A0EA5693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24" name="Group 623">
              <a:extLst>
                <a:ext uri="{FF2B5EF4-FFF2-40B4-BE49-F238E27FC236}">
                  <a16:creationId xmlns:a16="http://schemas.microsoft.com/office/drawing/2014/main" id="{FACD764B-E88A-60B1-35CF-9AD30A3B6C63}"/>
                </a:ext>
              </a:extLst>
            </p:cNvPr>
            <p:cNvGrpSpPr/>
            <p:nvPr/>
          </p:nvGrpSpPr>
          <p:grpSpPr>
            <a:xfrm>
              <a:off x="2335123" y="2262597"/>
              <a:ext cx="45720" cy="45720"/>
              <a:chOff x="3099435" y="3165991"/>
              <a:chExt cx="45720" cy="45720"/>
            </a:xfrm>
          </p:grpSpPr>
          <p:cxnSp>
            <p:nvCxnSpPr>
              <p:cNvPr id="625" name="Straight Connector 624">
                <a:extLst>
                  <a:ext uri="{FF2B5EF4-FFF2-40B4-BE49-F238E27FC236}">
                    <a16:creationId xmlns:a16="http://schemas.microsoft.com/office/drawing/2014/main" id="{757A3915-3169-F9C6-CA22-A7CB512BFE5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26" name="Straight Connector 625">
                <a:extLst>
                  <a:ext uri="{FF2B5EF4-FFF2-40B4-BE49-F238E27FC236}">
                    <a16:creationId xmlns:a16="http://schemas.microsoft.com/office/drawing/2014/main" id="{45B51CD5-F286-36B8-081A-4C9BB7D3893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27" name="Group 626">
              <a:extLst>
                <a:ext uri="{FF2B5EF4-FFF2-40B4-BE49-F238E27FC236}">
                  <a16:creationId xmlns:a16="http://schemas.microsoft.com/office/drawing/2014/main" id="{EA43C699-F401-5ABB-87CE-5E213B6FD7DF}"/>
                </a:ext>
              </a:extLst>
            </p:cNvPr>
            <p:cNvGrpSpPr/>
            <p:nvPr/>
          </p:nvGrpSpPr>
          <p:grpSpPr>
            <a:xfrm>
              <a:off x="2327503" y="2237832"/>
              <a:ext cx="45720" cy="45720"/>
              <a:chOff x="3099435" y="3165991"/>
              <a:chExt cx="45720" cy="45720"/>
            </a:xfrm>
          </p:grpSpPr>
          <p:cxnSp>
            <p:nvCxnSpPr>
              <p:cNvPr id="628" name="Straight Connector 627">
                <a:extLst>
                  <a:ext uri="{FF2B5EF4-FFF2-40B4-BE49-F238E27FC236}">
                    <a16:creationId xmlns:a16="http://schemas.microsoft.com/office/drawing/2014/main" id="{3B196E63-ECF7-754F-0D7A-27A459A28D8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29" name="Straight Connector 628">
                <a:extLst>
                  <a:ext uri="{FF2B5EF4-FFF2-40B4-BE49-F238E27FC236}">
                    <a16:creationId xmlns:a16="http://schemas.microsoft.com/office/drawing/2014/main" id="{43930887-7639-7137-8883-FBF3E9391AF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30" name="Group 629">
              <a:extLst>
                <a:ext uri="{FF2B5EF4-FFF2-40B4-BE49-F238E27FC236}">
                  <a16:creationId xmlns:a16="http://schemas.microsoft.com/office/drawing/2014/main" id="{FD95D39F-8C48-A1DF-390E-E463C6DD4563}"/>
                </a:ext>
              </a:extLst>
            </p:cNvPr>
            <p:cNvGrpSpPr/>
            <p:nvPr/>
          </p:nvGrpSpPr>
          <p:grpSpPr>
            <a:xfrm>
              <a:off x="2314168" y="2237832"/>
              <a:ext cx="45720" cy="45720"/>
              <a:chOff x="3099435" y="3165991"/>
              <a:chExt cx="45720" cy="45720"/>
            </a:xfrm>
          </p:grpSpPr>
          <p:cxnSp>
            <p:nvCxnSpPr>
              <p:cNvPr id="631" name="Straight Connector 630">
                <a:extLst>
                  <a:ext uri="{FF2B5EF4-FFF2-40B4-BE49-F238E27FC236}">
                    <a16:creationId xmlns:a16="http://schemas.microsoft.com/office/drawing/2014/main" id="{FCBC37EA-3D9C-6790-9696-AF712D255D9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32" name="Straight Connector 631">
                <a:extLst>
                  <a:ext uri="{FF2B5EF4-FFF2-40B4-BE49-F238E27FC236}">
                    <a16:creationId xmlns:a16="http://schemas.microsoft.com/office/drawing/2014/main" id="{3FAD5450-C7EC-9E63-DAFA-078293E62212}"/>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33" name="Group 632">
              <a:extLst>
                <a:ext uri="{FF2B5EF4-FFF2-40B4-BE49-F238E27FC236}">
                  <a16:creationId xmlns:a16="http://schemas.microsoft.com/office/drawing/2014/main" id="{3D211BC0-8B53-6F54-0685-74D48FA33CA4}"/>
                </a:ext>
              </a:extLst>
            </p:cNvPr>
            <p:cNvGrpSpPr/>
            <p:nvPr/>
          </p:nvGrpSpPr>
          <p:grpSpPr>
            <a:xfrm>
              <a:off x="2241778" y="2237832"/>
              <a:ext cx="45720" cy="45720"/>
              <a:chOff x="3099435" y="3165991"/>
              <a:chExt cx="45720" cy="45720"/>
            </a:xfrm>
          </p:grpSpPr>
          <p:cxnSp>
            <p:nvCxnSpPr>
              <p:cNvPr id="634" name="Straight Connector 633">
                <a:extLst>
                  <a:ext uri="{FF2B5EF4-FFF2-40B4-BE49-F238E27FC236}">
                    <a16:creationId xmlns:a16="http://schemas.microsoft.com/office/drawing/2014/main" id="{3393C9C8-ACD3-C5F4-D980-080DCF36C18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35" name="Straight Connector 634">
                <a:extLst>
                  <a:ext uri="{FF2B5EF4-FFF2-40B4-BE49-F238E27FC236}">
                    <a16:creationId xmlns:a16="http://schemas.microsoft.com/office/drawing/2014/main" id="{616446FF-029D-6A9C-E0EC-57CD5060345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36" name="Group 635">
              <a:extLst>
                <a:ext uri="{FF2B5EF4-FFF2-40B4-BE49-F238E27FC236}">
                  <a16:creationId xmlns:a16="http://schemas.microsoft.com/office/drawing/2014/main" id="{21158740-6A6F-496A-E5EC-9FF048A10E69}"/>
                </a:ext>
              </a:extLst>
            </p:cNvPr>
            <p:cNvGrpSpPr/>
            <p:nvPr/>
          </p:nvGrpSpPr>
          <p:grpSpPr>
            <a:xfrm>
              <a:off x="2232253" y="2237832"/>
              <a:ext cx="45720" cy="45720"/>
              <a:chOff x="3099435" y="3165991"/>
              <a:chExt cx="45720" cy="45720"/>
            </a:xfrm>
          </p:grpSpPr>
          <p:cxnSp>
            <p:nvCxnSpPr>
              <p:cNvPr id="637" name="Straight Connector 636">
                <a:extLst>
                  <a:ext uri="{FF2B5EF4-FFF2-40B4-BE49-F238E27FC236}">
                    <a16:creationId xmlns:a16="http://schemas.microsoft.com/office/drawing/2014/main" id="{9C34A864-8EC0-61D7-CB84-0D483EF3912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38" name="Straight Connector 637">
                <a:extLst>
                  <a:ext uri="{FF2B5EF4-FFF2-40B4-BE49-F238E27FC236}">
                    <a16:creationId xmlns:a16="http://schemas.microsoft.com/office/drawing/2014/main" id="{8CFB94E5-29A4-A249-BB22-958B66CC0F2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39" name="Group 638">
              <a:extLst>
                <a:ext uri="{FF2B5EF4-FFF2-40B4-BE49-F238E27FC236}">
                  <a16:creationId xmlns:a16="http://schemas.microsoft.com/office/drawing/2014/main" id="{B88047EA-7445-8FEB-1C1B-AAA7A601DC19}"/>
                </a:ext>
              </a:extLst>
            </p:cNvPr>
            <p:cNvGrpSpPr/>
            <p:nvPr/>
          </p:nvGrpSpPr>
          <p:grpSpPr>
            <a:xfrm>
              <a:off x="2181433" y="2237832"/>
              <a:ext cx="45720" cy="45720"/>
              <a:chOff x="3099435" y="3165991"/>
              <a:chExt cx="45720" cy="45720"/>
            </a:xfrm>
          </p:grpSpPr>
          <p:cxnSp>
            <p:nvCxnSpPr>
              <p:cNvPr id="640" name="Straight Connector 639">
                <a:extLst>
                  <a:ext uri="{FF2B5EF4-FFF2-40B4-BE49-F238E27FC236}">
                    <a16:creationId xmlns:a16="http://schemas.microsoft.com/office/drawing/2014/main" id="{B040B69C-C00C-3404-58DE-3699BB77E00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41" name="Straight Connector 640">
                <a:extLst>
                  <a:ext uri="{FF2B5EF4-FFF2-40B4-BE49-F238E27FC236}">
                    <a16:creationId xmlns:a16="http://schemas.microsoft.com/office/drawing/2014/main" id="{66007D49-D469-7CF0-1194-DB5E61DE820D}"/>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42" name="Group 641">
              <a:extLst>
                <a:ext uri="{FF2B5EF4-FFF2-40B4-BE49-F238E27FC236}">
                  <a16:creationId xmlns:a16="http://schemas.microsoft.com/office/drawing/2014/main" id="{24CEB13E-F7AD-C028-24BD-066C52C65611}"/>
                </a:ext>
              </a:extLst>
            </p:cNvPr>
            <p:cNvGrpSpPr/>
            <p:nvPr/>
          </p:nvGrpSpPr>
          <p:grpSpPr>
            <a:xfrm>
              <a:off x="2181433" y="2217013"/>
              <a:ext cx="45720" cy="45720"/>
              <a:chOff x="3099435" y="3165991"/>
              <a:chExt cx="45720" cy="45720"/>
            </a:xfrm>
          </p:grpSpPr>
          <p:cxnSp>
            <p:nvCxnSpPr>
              <p:cNvPr id="643" name="Straight Connector 642">
                <a:extLst>
                  <a:ext uri="{FF2B5EF4-FFF2-40B4-BE49-F238E27FC236}">
                    <a16:creationId xmlns:a16="http://schemas.microsoft.com/office/drawing/2014/main" id="{A143B5E9-7DB6-2714-F852-3A4A6226373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44" name="Straight Connector 643">
                <a:extLst>
                  <a:ext uri="{FF2B5EF4-FFF2-40B4-BE49-F238E27FC236}">
                    <a16:creationId xmlns:a16="http://schemas.microsoft.com/office/drawing/2014/main" id="{36D3FF73-EAB1-FD5C-8CBF-9C4D08E0D3C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45" name="Group 644">
              <a:extLst>
                <a:ext uri="{FF2B5EF4-FFF2-40B4-BE49-F238E27FC236}">
                  <a16:creationId xmlns:a16="http://schemas.microsoft.com/office/drawing/2014/main" id="{C2C5E901-8273-6E75-17D9-410995471759}"/>
                </a:ext>
              </a:extLst>
            </p:cNvPr>
            <p:cNvGrpSpPr/>
            <p:nvPr/>
          </p:nvGrpSpPr>
          <p:grpSpPr>
            <a:xfrm>
              <a:off x="2081156" y="2006891"/>
              <a:ext cx="45720" cy="45720"/>
              <a:chOff x="3099435" y="3165991"/>
              <a:chExt cx="45720" cy="45720"/>
            </a:xfrm>
          </p:grpSpPr>
          <p:cxnSp>
            <p:nvCxnSpPr>
              <p:cNvPr id="646" name="Straight Connector 645">
                <a:extLst>
                  <a:ext uri="{FF2B5EF4-FFF2-40B4-BE49-F238E27FC236}">
                    <a16:creationId xmlns:a16="http://schemas.microsoft.com/office/drawing/2014/main" id="{7D03E0EF-1F54-E8CA-8971-B2D74F41A18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47" name="Straight Connector 646">
                <a:extLst>
                  <a:ext uri="{FF2B5EF4-FFF2-40B4-BE49-F238E27FC236}">
                    <a16:creationId xmlns:a16="http://schemas.microsoft.com/office/drawing/2014/main" id="{6E2AEF06-4241-D209-C286-9160C7B5AE0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48" name="Group 647">
              <a:extLst>
                <a:ext uri="{FF2B5EF4-FFF2-40B4-BE49-F238E27FC236}">
                  <a16:creationId xmlns:a16="http://schemas.microsoft.com/office/drawing/2014/main" id="{13937EAF-A5CA-9244-C00B-BD71739870EE}"/>
                </a:ext>
              </a:extLst>
            </p:cNvPr>
            <p:cNvGrpSpPr/>
            <p:nvPr/>
          </p:nvGrpSpPr>
          <p:grpSpPr>
            <a:xfrm>
              <a:off x="2065916" y="1941496"/>
              <a:ext cx="45720" cy="45720"/>
              <a:chOff x="3099435" y="3165991"/>
              <a:chExt cx="45720" cy="45720"/>
            </a:xfrm>
          </p:grpSpPr>
          <p:cxnSp>
            <p:nvCxnSpPr>
              <p:cNvPr id="649" name="Straight Connector 648">
                <a:extLst>
                  <a:ext uri="{FF2B5EF4-FFF2-40B4-BE49-F238E27FC236}">
                    <a16:creationId xmlns:a16="http://schemas.microsoft.com/office/drawing/2014/main" id="{893084CA-FF1C-79D9-692C-F8AA04A214E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50" name="Straight Connector 649">
                <a:extLst>
                  <a:ext uri="{FF2B5EF4-FFF2-40B4-BE49-F238E27FC236}">
                    <a16:creationId xmlns:a16="http://schemas.microsoft.com/office/drawing/2014/main" id="{55E5C75E-F975-1528-CAA8-33FD9228A46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51" name="Group 650">
              <a:extLst>
                <a:ext uri="{FF2B5EF4-FFF2-40B4-BE49-F238E27FC236}">
                  <a16:creationId xmlns:a16="http://schemas.microsoft.com/office/drawing/2014/main" id="{D0DAE13B-64C5-5342-09CB-43376C021B46}"/>
                </a:ext>
              </a:extLst>
            </p:cNvPr>
            <p:cNvGrpSpPr/>
            <p:nvPr/>
          </p:nvGrpSpPr>
          <p:grpSpPr>
            <a:xfrm>
              <a:off x="1785715" y="1762426"/>
              <a:ext cx="45720" cy="45720"/>
              <a:chOff x="3099435" y="3165991"/>
              <a:chExt cx="45720" cy="45720"/>
            </a:xfrm>
          </p:grpSpPr>
          <p:cxnSp>
            <p:nvCxnSpPr>
              <p:cNvPr id="652" name="Straight Connector 651">
                <a:extLst>
                  <a:ext uri="{FF2B5EF4-FFF2-40B4-BE49-F238E27FC236}">
                    <a16:creationId xmlns:a16="http://schemas.microsoft.com/office/drawing/2014/main" id="{A0CD481D-D90C-33E0-BC9A-33D17633285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53" name="Straight Connector 652">
                <a:extLst>
                  <a:ext uri="{FF2B5EF4-FFF2-40B4-BE49-F238E27FC236}">
                    <a16:creationId xmlns:a16="http://schemas.microsoft.com/office/drawing/2014/main" id="{53B020AC-B126-D71C-3CCB-679AC77BA227}"/>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54" name="Group 653">
              <a:extLst>
                <a:ext uri="{FF2B5EF4-FFF2-40B4-BE49-F238E27FC236}">
                  <a16:creationId xmlns:a16="http://schemas.microsoft.com/office/drawing/2014/main" id="{01DCB06B-4F96-174C-C95E-AAA3293F48A3}"/>
                </a:ext>
              </a:extLst>
            </p:cNvPr>
            <p:cNvGrpSpPr/>
            <p:nvPr/>
          </p:nvGrpSpPr>
          <p:grpSpPr>
            <a:xfrm>
              <a:off x="1522825" y="1570496"/>
              <a:ext cx="45720" cy="45720"/>
              <a:chOff x="3099435" y="3165991"/>
              <a:chExt cx="45720" cy="45720"/>
            </a:xfrm>
          </p:grpSpPr>
          <p:cxnSp>
            <p:nvCxnSpPr>
              <p:cNvPr id="655" name="Straight Connector 654">
                <a:extLst>
                  <a:ext uri="{FF2B5EF4-FFF2-40B4-BE49-F238E27FC236}">
                    <a16:creationId xmlns:a16="http://schemas.microsoft.com/office/drawing/2014/main" id="{EF2EFDE2-FEB5-693A-54C3-A64345B139A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56" name="Straight Connector 655">
                <a:extLst>
                  <a:ext uri="{FF2B5EF4-FFF2-40B4-BE49-F238E27FC236}">
                    <a16:creationId xmlns:a16="http://schemas.microsoft.com/office/drawing/2014/main" id="{F8DBB0DD-2CDD-AEA6-CB17-45320156D01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57" name="Group 656">
              <a:extLst>
                <a:ext uri="{FF2B5EF4-FFF2-40B4-BE49-F238E27FC236}">
                  <a16:creationId xmlns:a16="http://schemas.microsoft.com/office/drawing/2014/main" id="{9FC8532C-FBB5-8941-F484-B778F7513F6C}"/>
                </a:ext>
              </a:extLst>
            </p:cNvPr>
            <p:cNvGrpSpPr/>
            <p:nvPr/>
          </p:nvGrpSpPr>
          <p:grpSpPr>
            <a:xfrm>
              <a:off x="1481478" y="1540526"/>
              <a:ext cx="45720" cy="45720"/>
              <a:chOff x="3099435" y="3165991"/>
              <a:chExt cx="45720" cy="45720"/>
            </a:xfrm>
          </p:grpSpPr>
          <p:cxnSp>
            <p:nvCxnSpPr>
              <p:cNvPr id="658" name="Straight Connector 657">
                <a:extLst>
                  <a:ext uri="{FF2B5EF4-FFF2-40B4-BE49-F238E27FC236}">
                    <a16:creationId xmlns:a16="http://schemas.microsoft.com/office/drawing/2014/main" id="{9F912F06-5BA6-36C9-DA4F-554EF381DF6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59" name="Straight Connector 658">
                <a:extLst>
                  <a:ext uri="{FF2B5EF4-FFF2-40B4-BE49-F238E27FC236}">
                    <a16:creationId xmlns:a16="http://schemas.microsoft.com/office/drawing/2014/main" id="{D8E59277-5907-8A93-1A89-F0C5202B9A8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60" name="Group 659">
              <a:extLst>
                <a:ext uri="{FF2B5EF4-FFF2-40B4-BE49-F238E27FC236}">
                  <a16:creationId xmlns:a16="http://schemas.microsoft.com/office/drawing/2014/main" id="{A45F75AD-5C73-4146-C9C1-8C8D0065C7E8}"/>
                </a:ext>
              </a:extLst>
            </p:cNvPr>
            <p:cNvGrpSpPr/>
            <p:nvPr/>
          </p:nvGrpSpPr>
          <p:grpSpPr>
            <a:xfrm>
              <a:off x="1462428" y="1507102"/>
              <a:ext cx="45720" cy="45720"/>
              <a:chOff x="3099435" y="3165991"/>
              <a:chExt cx="45720" cy="45720"/>
            </a:xfrm>
          </p:grpSpPr>
          <p:cxnSp>
            <p:nvCxnSpPr>
              <p:cNvPr id="661" name="Straight Connector 660">
                <a:extLst>
                  <a:ext uri="{FF2B5EF4-FFF2-40B4-BE49-F238E27FC236}">
                    <a16:creationId xmlns:a16="http://schemas.microsoft.com/office/drawing/2014/main" id="{55BCF038-3626-571D-56FA-DA94515B5FD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62" name="Straight Connector 661">
                <a:extLst>
                  <a:ext uri="{FF2B5EF4-FFF2-40B4-BE49-F238E27FC236}">
                    <a16:creationId xmlns:a16="http://schemas.microsoft.com/office/drawing/2014/main" id="{8D3EDB86-260E-DD1C-3D96-EF30E2822C1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63" name="Group 662">
              <a:extLst>
                <a:ext uri="{FF2B5EF4-FFF2-40B4-BE49-F238E27FC236}">
                  <a16:creationId xmlns:a16="http://schemas.microsoft.com/office/drawing/2014/main" id="{D54F60C2-A866-07E2-EA68-7F04105FD5F1}"/>
                </a:ext>
              </a:extLst>
            </p:cNvPr>
            <p:cNvGrpSpPr/>
            <p:nvPr/>
          </p:nvGrpSpPr>
          <p:grpSpPr>
            <a:xfrm>
              <a:off x="1433853" y="1507102"/>
              <a:ext cx="45720" cy="45720"/>
              <a:chOff x="3099435" y="3165991"/>
              <a:chExt cx="45720" cy="45720"/>
            </a:xfrm>
          </p:grpSpPr>
          <p:cxnSp>
            <p:nvCxnSpPr>
              <p:cNvPr id="664" name="Straight Connector 663">
                <a:extLst>
                  <a:ext uri="{FF2B5EF4-FFF2-40B4-BE49-F238E27FC236}">
                    <a16:creationId xmlns:a16="http://schemas.microsoft.com/office/drawing/2014/main" id="{D4EC223A-671A-B579-16E4-3D8E0E54CD1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65" name="Straight Connector 664">
                <a:extLst>
                  <a:ext uri="{FF2B5EF4-FFF2-40B4-BE49-F238E27FC236}">
                    <a16:creationId xmlns:a16="http://schemas.microsoft.com/office/drawing/2014/main" id="{EBDE7983-FBC4-63C7-F953-9D5EA82542FD}"/>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66" name="Group 665">
              <a:extLst>
                <a:ext uri="{FF2B5EF4-FFF2-40B4-BE49-F238E27FC236}">
                  <a16:creationId xmlns:a16="http://schemas.microsoft.com/office/drawing/2014/main" id="{FB9774A5-9044-E159-379A-C2DCC3E8C531}"/>
                </a:ext>
              </a:extLst>
            </p:cNvPr>
            <p:cNvGrpSpPr/>
            <p:nvPr/>
          </p:nvGrpSpPr>
          <p:grpSpPr>
            <a:xfrm>
              <a:off x="1191026" y="1423113"/>
              <a:ext cx="45720" cy="45720"/>
              <a:chOff x="3099435" y="3165991"/>
              <a:chExt cx="45720" cy="45720"/>
            </a:xfrm>
          </p:grpSpPr>
          <p:cxnSp>
            <p:nvCxnSpPr>
              <p:cNvPr id="667" name="Straight Connector 666">
                <a:extLst>
                  <a:ext uri="{FF2B5EF4-FFF2-40B4-BE49-F238E27FC236}">
                    <a16:creationId xmlns:a16="http://schemas.microsoft.com/office/drawing/2014/main" id="{EF6D2A07-4DFF-43A5-C311-F4DC550BABC5}"/>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68" name="Straight Connector 667">
                <a:extLst>
                  <a:ext uri="{FF2B5EF4-FFF2-40B4-BE49-F238E27FC236}">
                    <a16:creationId xmlns:a16="http://schemas.microsoft.com/office/drawing/2014/main" id="{64322572-6312-1476-2410-E3F256AACA0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sp>
          <p:nvSpPr>
            <p:cNvPr id="671" name="Freeform: Shape 670">
              <a:extLst>
                <a:ext uri="{FF2B5EF4-FFF2-40B4-BE49-F238E27FC236}">
                  <a16:creationId xmlns:a16="http://schemas.microsoft.com/office/drawing/2014/main" id="{899806D1-4130-8CAE-5C06-8B5920BAB03B}"/>
                </a:ext>
              </a:extLst>
            </p:cNvPr>
            <p:cNvSpPr/>
            <p:nvPr/>
          </p:nvSpPr>
          <p:spPr>
            <a:xfrm>
              <a:off x="1206362" y="1445050"/>
              <a:ext cx="3787035" cy="2189967"/>
            </a:xfrm>
            <a:custGeom>
              <a:avLst/>
              <a:gdLst>
                <a:gd name="csX0" fmla="*/ 3787035 w 3787035"/>
                <a:gd name="csY0" fmla="*/ 2189967 h 2189967"/>
                <a:gd name="csX1" fmla="*/ 2916476 w 3787035"/>
                <a:gd name="csY1" fmla="*/ 2189967 h 2189967"/>
                <a:gd name="csX2" fmla="*/ 2916476 w 3787035"/>
                <a:gd name="csY2" fmla="*/ 2116899 h 2189967"/>
                <a:gd name="csX3" fmla="*/ 2753638 w 3787035"/>
                <a:gd name="csY3" fmla="*/ 2116899 h 2189967"/>
                <a:gd name="csX4" fmla="*/ 2753638 w 3787035"/>
                <a:gd name="csY4" fmla="*/ 2035480 h 2189967"/>
                <a:gd name="csX5" fmla="*/ 2110635 w 3787035"/>
                <a:gd name="csY5" fmla="*/ 2035480 h 2189967"/>
                <a:gd name="csX6" fmla="*/ 2110635 w 3787035"/>
                <a:gd name="csY6" fmla="*/ 1989551 h 2189967"/>
                <a:gd name="csX7" fmla="*/ 2102284 w 3787035"/>
                <a:gd name="csY7" fmla="*/ 1989551 h 2189967"/>
                <a:gd name="csX8" fmla="*/ 2102284 w 3787035"/>
                <a:gd name="csY8" fmla="*/ 1949885 h 2189967"/>
                <a:gd name="csX9" fmla="*/ 2054268 w 3787035"/>
                <a:gd name="csY9" fmla="*/ 1949885 h 2189967"/>
                <a:gd name="csX10" fmla="*/ 2054268 w 3787035"/>
                <a:gd name="csY10" fmla="*/ 1866378 h 2189967"/>
                <a:gd name="csX11" fmla="*/ 1893517 w 3787035"/>
                <a:gd name="csY11" fmla="*/ 1866378 h 2189967"/>
                <a:gd name="csX12" fmla="*/ 1893517 w 3787035"/>
                <a:gd name="csY12" fmla="*/ 1830888 h 2189967"/>
                <a:gd name="csX13" fmla="*/ 1766169 w 3787035"/>
                <a:gd name="csY13" fmla="*/ 1830888 h 2189967"/>
                <a:gd name="csX14" fmla="*/ 1766169 w 3787035"/>
                <a:gd name="csY14" fmla="*/ 1789135 h 2189967"/>
                <a:gd name="csX15" fmla="*/ 1736942 w 3787035"/>
                <a:gd name="csY15" fmla="*/ 1789135 h 2189967"/>
                <a:gd name="csX16" fmla="*/ 1736942 w 3787035"/>
                <a:gd name="csY16" fmla="*/ 1761995 h 2189967"/>
                <a:gd name="csX17" fmla="*/ 1726504 w 3787035"/>
                <a:gd name="csY17" fmla="*/ 1761995 h 2189967"/>
                <a:gd name="csX18" fmla="*/ 1726504 w 3787035"/>
                <a:gd name="csY18" fmla="*/ 1728592 h 2189967"/>
                <a:gd name="csX19" fmla="*/ 1697276 w 3787035"/>
                <a:gd name="csY19" fmla="*/ 1728592 h 2189967"/>
                <a:gd name="csX20" fmla="*/ 1697276 w 3787035"/>
                <a:gd name="csY20" fmla="*/ 1697277 h 2189967"/>
                <a:gd name="csX21" fmla="*/ 1580367 w 3787035"/>
                <a:gd name="csY21" fmla="*/ 1697277 h 2189967"/>
                <a:gd name="csX22" fmla="*/ 1580367 w 3787035"/>
                <a:gd name="csY22" fmla="*/ 1663874 h 2189967"/>
                <a:gd name="csX23" fmla="*/ 1546964 w 3787035"/>
                <a:gd name="csY23" fmla="*/ 1663874 h 2189967"/>
                <a:gd name="csX24" fmla="*/ 1546964 w 3787035"/>
                <a:gd name="csY24" fmla="*/ 1632559 h 2189967"/>
                <a:gd name="csX25" fmla="*/ 1501035 w 3787035"/>
                <a:gd name="csY25" fmla="*/ 1632559 h 2189967"/>
                <a:gd name="csX26" fmla="*/ 1501035 w 3787035"/>
                <a:gd name="csY26" fmla="*/ 1588718 h 2189967"/>
                <a:gd name="csX27" fmla="*/ 1484334 w 3787035"/>
                <a:gd name="csY27" fmla="*/ 1588718 h 2189967"/>
                <a:gd name="csX28" fmla="*/ 1484334 w 3787035"/>
                <a:gd name="csY28" fmla="*/ 1565754 h 2189967"/>
                <a:gd name="csX29" fmla="*/ 1475983 w 3787035"/>
                <a:gd name="csY29" fmla="*/ 1565754 h 2189967"/>
                <a:gd name="csX30" fmla="*/ 1475983 w 3787035"/>
                <a:gd name="csY30" fmla="*/ 1546965 h 2189967"/>
                <a:gd name="csX31" fmla="*/ 1467632 w 3787035"/>
                <a:gd name="csY31" fmla="*/ 1546965 h 2189967"/>
                <a:gd name="csX32" fmla="*/ 1467632 w 3787035"/>
                <a:gd name="csY32" fmla="*/ 1519825 h 2189967"/>
                <a:gd name="csX33" fmla="*/ 1453019 w 3787035"/>
                <a:gd name="csY33" fmla="*/ 1519825 h 2189967"/>
                <a:gd name="csX34" fmla="*/ 1453019 w 3787035"/>
                <a:gd name="csY34" fmla="*/ 1490598 h 2189967"/>
                <a:gd name="csX35" fmla="*/ 1407090 w 3787035"/>
                <a:gd name="csY35" fmla="*/ 1490598 h 2189967"/>
                <a:gd name="csX36" fmla="*/ 1407090 w 3787035"/>
                <a:gd name="csY36" fmla="*/ 1459283 h 2189967"/>
                <a:gd name="csX37" fmla="*/ 1396652 w 3787035"/>
                <a:gd name="csY37" fmla="*/ 1459283 h 2189967"/>
                <a:gd name="csX38" fmla="*/ 1396652 w 3787035"/>
                <a:gd name="csY38" fmla="*/ 1434230 h 2189967"/>
                <a:gd name="csX39" fmla="*/ 1367424 w 3787035"/>
                <a:gd name="csY39" fmla="*/ 1434230 h 2189967"/>
                <a:gd name="csX40" fmla="*/ 1367424 w 3787035"/>
                <a:gd name="csY40" fmla="*/ 1402915 h 2189967"/>
                <a:gd name="csX41" fmla="*/ 1237989 w 3787035"/>
                <a:gd name="csY41" fmla="*/ 1402915 h 2189967"/>
                <a:gd name="csX42" fmla="*/ 1237989 w 3787035"/>
                <a:gd name="csY42" fmla="*/ 1379951 h 2189967"/>
                <a:gd name="csX43" fmla="*/ 1225463 w 3787035"/>
                <a:gd name="csY43" fmla="*/ 1379951 h 2189967"/>
                <a:gd name="csX44" fmla="*/ 1225463 w 3787035"/>
                <a:gd name="csY44" fmla="*/ 1354899 h 2189967"/>
                <a:gd name="csX45" fmla="*/ 1189972 w 3787035"/>
                <a:gd name="csY45" fmla="*/ 1354899 h 2189967"/>
                <a:gd name="csX46" fmla="*/ 1189972 w 3787035"/>
                <a:gd name="csY46" fmla="*/ 1302707 h 2189967"/>
                <a:gd name="csX47" fmla="*/ 1185797 w 3787035"/>
                <a:gd name="csY47" fmla="*/ 1302707 h 2189967"/>
                <a:gd name="csX48" fmla="*/ 1183710 w 3787035"/>
                <a:gd name="csY48" fmla="*/ 1300620 h 2189967"/>
                <a:gd name="csX49" fmla="*/ 1183710 w 3787035"/>
                <a:gd name="csY49" fmla="*/ 1273480 h 2189967"/>
                <a:gd name="csX50" fmla="*/ 1179534 w 3787035"/>
                <a:gd name="csY50" fmla="*/ 1273480 h 2189967"/>
                <a:gd name="csX51" fmla="*/ 1179534 w 3787035"/>
                <a:gd name="csY51" fmla="*/ 1227551 h 2189967"/>
                <a:gd name="csX52" fmla="*/ 1167008 w 3787035"/>
                <a:gd name="csY52" fmla="*/ 1227551 h 2189967"/>
                <a:gd name="csX53" fmla="*/ 1167008 w 3787035"/>
                <a:gd name="csY53" fmla="*/ 1208762 h 2189967"/>
                <a:gd name="csX54" fmla="*/ 1162833 w 3787035"/>
                <a:gd name="csY54" fmla="*/ 1204587 h 2189967"/>
                <a:gd name="csX55" fmla="*/ 1162833 w 3787035"/>
                <a:gd name="csY55" fmla="*/ 1183710 h 2189967"/>
                <a:gd name="csX56" fmla="*/ 1150306 w 3787035"/>
                <a:gd name="csY56" fmla="*/ 1183710 h 2189967"/>
                <a:gd name="csX57" fmla="*/ 1150306 w 3787035"/>
                <a:gd name="csY57" fmla="*/ 1158658 h 2189967"/>
                <a:gd name="csX58" fmla="*/ 1131517 w 3787035"/>
                <a:gd name="csY58" fmla="*/ 1158658 h 2189967"/>
                <a:gd name="csX59" fmla="*/ 1131517 w 3787035"/>
                <a:gd name="csY59" fmla="*/ 1135693 h 2189967"/>
                <a:gd name="csX60" fmla="*/ 1114816 w 3787035"/>
                <a:gd name="csY60" fmla="*/ 1135693 h 2189967"/>
                <a:gd name="csX61" fmla="*/ 1114816 w 3787035"/>
                <a:gd name="csY61" fmla="*/ 1112729 h 2189967"/>
                <a:gd name="csX62" fmla="*/ 1077238 w 3787035"/>
                <a:gd name="csY62" fmla="*/ 1112729 h 2189967"/>
                <a:gd name="csX63" fmla="*/ 1077238 w 3787035"/>
                <a:gd name="csY63" fmla="*/ 1085589 h 2189967"/>
                <a:gd name="csX64" fmla="*/ 972854 w 3787035"/>
                <a:gd name="csY64" fmla="*/ 1085589 h 2189967"/>
                <a:gd name="csX65" fmla="*/ 972854 w 3787035"/>
                <a:gd name="csY65" fmla="*/ 1037573 h 2189967"/>
                <a:gd name="csX66" fmla="*/ 914400 w 3787035"/>
                <a:gd name="csY66" fmla="*/ 1037573 h 2189967"/>
                <a:gd name="csX67" fmla="*/ 914400 w 3787035"/>
                <a:gd name="csY67" fmla="*/ 1014609 h 2189967"/>
                <a:gd name="csX68" fmla="*/ 906049 w 3787035"/>
                <a:gd name="csY68" fmla="*/ 1014609 h 2189967"/>
                <a:gd name="csX69" fmla="*/ 906049 w 3787035"/>
                <a:gd name="csY69" fmla="*/ 989556 h 2189967"/>
                <a:gd name="csX70" fmla="*/ 899786 w 3787035"/>
                <a:gd name="csY70" fmla="*/ 989556 h 2189967"/>
                <a:gd name="csX71" fmla="*/ 899786 w 3787035"/>
                <a:gd name="csY71" fmla="*/ 968680 h 2189967"/>
                <a:gd name="csX72" fmla="*/ 893523 w 3787035"/>
                <a:gd name="csY72" fmla="*/ 968680 h 2189967"/>
                <a:gd name="csX73" fmla="*/ 893523 w 3787035"/>
                <a:gd name="csY73" fmla="*/ 916488 h 2189967"/>
                <a:gd name="csX74" fmla="*/ 887260 w 3787035"/>
                <a:gd name="csY74" fmla="*/ 916488 h 2189967"/>
                <a:gd name="csX75" fmla="*/ 887260 w 3787035"/>
                <a:gd name="csY75" fmla="*/ 870559 h 2189967"/>
                <a:gd name="csX76" fmla="*/ 876821 w 3787035"/>
                <a:gd name="csY76" fmla="*/ 870559 h 2189967"/>
                <a:gd name="csX77" fmla="*/ 876821 w 3787035"/>
                <a:gd name="csY77" fmla="*/ 824630 h 2189967"/>
                <a:gd name="csX78" fmla="*/ 862208 w 3787035"/>
                <a:gd name="csY78" fmla="*/ 824630 h 2189967"/>
                <a:gd name="csX79" fmla="*/ 862208 w 3787035"/>
                <a:gd name="csY79" fmla="*/ 751562 h 2189967"/>
                <a:gd name="csX80" fmla="*/ 853857 w 3787035"/>
                <a:gd name="csY80" fmla="*/ 751562 h 2189967"/>
                <a:gd name="csX81" fmla="*/ 853857 w 3787035"/>
                <a:gd name="csY81" fmla="*/ 670143 h 2189967"/>
                <a:gd name="csX82" fmla="*/ 845506 w 3787035"/>
                <a:gd name="csY82" fmla="*/ 670143 h 2189967"/>
                <a:gd name="csX83" fmla="*/ 845506 w 3787035"/>
                <a:gd name="csY83" fmla="*/ 647178 h 2189967"/>
                <a:gd name="csX84" fmla="*/ 795402 w 3787035"/>
                <a:gd name="csY84" fmla="*/ 647178 h 2189967"/>
                <a:gd name="csX85" fmla="*/ 795402 w 3787035"/>
                <a:gd name="csY85" fmla="*/ 622126 h 2189967"/>
                <a:gd name="csX86" fmla="*/ 736947 w 3787035"/>
                <a:gd name="csY86" fmla="*/ 622126 h 2189967"/>
                <a:gd name="csX87" fmla="*/ 736947 w 3787035"/>
                <a:gd name="csY87" fmla="*/ 601250 h 2189967"/>
                <a:gd name="csX88" fmla="*/ 695194 w 3787035"/>
                <a:gd name="csY88" fmla="*/ 601250 h 2189967"/>
                <a:gd name="csX89" fmla="*/ 695194 w 3787035"/>
                <a:gd name="csY89" fmla="*/ 576198 h 2189967"/>
                <a:gd name="csX90" fmla="*/ 634652 w 3787035"/>
                <a:gd name="csY90" fmla="*/ 576198 h 2189967"/>
                <a:gd name="csX91" fmla="*/ 634652 w 3787035"/>
                <a:gd name="csY91" fmla="*/ 544883 h 2189967"/>
                <a:gd name="csX92" fmla="*/ 626301 w 3787035"/>
                <a:gd name="csY92" fmla="*/ 544883 h 2189967"/>
                <a:gd name="csX93" fmla="*/ 626301 w 3787035"/>
                <a:gd name="csY93" fmla="*/ 532356 h 2189967"/>
                <a:gd name="csX94" fmla="*/ 617950 w 3787035"/>
                <a:gd name="csY94" fmla="*/ 532356 h 2189967"/>
                <a:gd name="csX95" fmla="*/ 617950 w 3787035"/>
                <a:gd name="csY95" fmla="*/ 486428 h 2189967"/>
                <a:gd name="csX96" fmla="*/ 605424 w 3787035"/>
                <a:gd name="csY96" fmla="*/ 486428 h 2189967"/>
                <a:gd name="csX97" fmla="*/ 605424 w 3787035"/>
                <a:gd name="csY97" fmla="*/ 442587 h 2189967"/>
                <a:gd name="csX98" fmla="*/ 592898 w 3787035"/>
                <a:gd name="csY98" fmla="*/ 442587 h 2189967"/>
                <a:gd name="csX99" fmla="*/ 592898 w 3787035"/>
                <a:gd name="csY99" fmla="*/ 379956 h 2189967"/>
                <a:gd name="csX100" fmla="*/ 584547 w 3787035"/>
                <a:gd name="csY100" fmla="*/ 379956 h 2189967"/>
                <a:gd name="csX101" fmla="*/ 584547 w 3787035"/>
                <a:gd name="csY101" fmla="*/ 348641 h 2189967"/>
                <a:gd name="csX102" fmla="*/ 578284 w 3787035"/>
                <a:gd name="csY102" fmla="*/ 348641 h 2189967"/>
                <a:gd name="csX103" fmla="*/ 578284 w 3787035"/>
                <a:gd name="csY103" fmla="*/ 327765 h 2189967"/>
                <a:gd name="csX104" fmla="*/ 569934 w 3787035"/>
                <a:gd name="csY104" fmla="*/ 327765 h 2189967"/>
                <a:gd name="csX105" fmla="*/ 569934 w 3787035"/>
                <a:gd name="csY105" fmla="*/ 300625 h 2189967"/>
                <a:gd name="csX106" fmla="*/ 561583 w 3787035"/>
                <a:gd name="csY106" fmla="*/ 300625 h 2189967"/>
                <a:gd name="csX107" fmla="*/ 561583 w 3787035"/>
                <a:gd name="csY107" fmla="*/ 271398 h 2189967"/>
                <a:gd name="csX108" fmla="*/ 352816 w 3787035"/>
                <a:gd name="csY108" fmla="*/ 271398 h 2189967"/>
                <a:gd name="csX109" fmla="*/ 352816 w 3787035"/>
                <a:gd name="csY109" fmla="*/ 250521 h 2189967"/>
                <a:gd name="csX110" fmla="*/ 336115 w 3787035"/>
                <a:gd name="csY110" fmla="*/ 250521 h 2189967"/>
                <a:gd name="csX111" fmla="*/ 336115 w 3787035"/>
                <a:gd name="csY111" fmla="*/ 231732 h 2189967"/>
                <a:gd name="csX112" fmla="*/ 304800 w 3787035"/>
                <a:gd name="csY112" fmla="*/ 231732 h 2189967"/>
                <a:gd name="csX113" fmla="*/ 304800 w 3787035"/>
                <a:gd name="csY113" fmla="*/ 210855 h 2189967"/>
                <a:gd name="csX114" fmla="*/ 300624 w 3787035"/>
                <a:gd name="csY114" fmla="*/ 210855 h 2189967"/>
                <a:gd name="csX115" fmla="*/ 300624 w 3787035"/>
                <a:gd name="csY115" fmla="*/ 121085 h 2189967"/>
                <a:gd name="csX116" fmla="*/ 260958 w 3787035"/>
                <a:gd name="csY116" fmla="*/ 121085 h 2189967"/>
                <a:gd name="csX117" fmla="*/ 260958 w 3787035"/>
                <a:gd name="csY117" fmla="*/ 87683 h 2189967"/>
                <a:gd name="csX118" fmla="*/ 217117 w 3787035"/>
                <a:gd name="csY118" fmla="*/ 87683 h 2189967"/>
                <a:gd name="csX119" fmla="*/ 204591 w 3787035"/>
                <a:gd name="csY119" fmla="*/ 75157 h 2189967"/>
                <a:gd name="csX120" fmla="*/ 198328 w 3787035"/>
                <a:gd name="csY120" fmla="*/ 68894 h 2189967"/>
                <a:gd name="csX121" fmla="*/ 198328 w 3787035"/>
                <a:gd name="csY121" fmla="*/ 20877 h 2189967"/>
                <a:gd name="csX122" fmla="*/ 33402 w 3787035"/>
                <a:gd name="csY122" fmla="*/ 20877 h 2189967"/>
                <a:gd name="csX123" fmla="*/ 33402 w 3787035"/>
                <a:gd name="csY123" fmla="*/ 0 h 2189967"/>
                <a:gd name="csX124" fmla="*/ 0 w 3787035"/>
                <a:gd name="csY124" fmla="*/ 0 h 21899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Lst>
              <a:rect l="l" t="t" r="r" b="b"/>
              <a:pathLst>
                <a:path w="3787035" h="2189967">
                  <a:moveTo>
                    <a:pt x="3787035" y="2189967"/>
                  </a:moveTo>
                  <a:lnTo>
                    <a:pt x="2916476" y="2189967"/>
                  </a:lnTo>
                  <a:lnTo>
                    <a:pt x="2916476" y="2116899"/>
                  </a:lnTo>
                  <a:lnTo>
                    <a:pt x="2753638" y="2116899"/>
                  </a:lnTo>
                  <a:lnTo>
                    <a:pt x="2753638" y="2035480"/>
                  </a:lnTo>
                  <a:lnTo>
                    <a:pt x="2110635" y="2035480"/>
                  </a:lnTo>
                  <a:lnTo>
                    <a:pt x="2110635" y="1989551"/>
                  </a:lnTo>
                  <a:lnTo>
                    <a:pt x="2102284" y="1989551"/>
                  </a:lnTo>
                  <a:lnTo>
                    <a:pt x="2102284" y="1949885"/>
                  </a:lnTo>
                  <a:lnTo>
                    <a:pt x="2054268" y="1949885"/>
                  </a:lnTo>
                  <a:lnTo>
                    <a:pt x="2054268" y="1866378"/>
                  </a:lnTo>
                  <a:lnTo>
                    <a:pt x="1893517" y="1866378"/>
                  </a:lnTo>
                  <a:lnTo>
                    <a:pt x="1893517" y="1830888"/>
                  </a:lnTo>
                  <a:lnTo>
                    <a:pt x="1766169" y="1830888"/>
                  </a:lnTo>
                  <a:lnTo>
                    <a:pt x="1766169" y="1789135"/>
                  </a:lnTo>
                  <a:lnTo>
                    <a:pt x="1736942" y="1789135"/>
                  </a:lnTo>
                  <a:lnTo>
                    <a:pt x="1736942" y="1761995"/>
                  </a:lnTo>
                  <a:lnTo>
                    <a:pt x="1726504" y="1761995"/>
                  </a:lnTo>
                  <a:lnTo>
                    <a:pt x="1726504" y="1728592"/>
                  </a:lnTo>
                  <a:lnTo>
                    <a:pt x="1697276" y="1728592"/>
                  </a:lnTo>
                  <a:lnTo>
                    <a:pt x="1697276" y="1697277"/>
                  </a:lnTo>
                  <a:lnTo>
                    <a:pt x="1580367" y="1697277"/>
                  </a:lnTo>
                  <a:lnTo>
                    <a:pt x="1580367" y="1663874"/>
                  </a:lnTo>
                  <a:lnTo>
                    <a:pt x="1546964" y="1663874"/>
                  </a:lnTo>
                  <a:lnTo>
                    <a:pt x="1546964" y="1632559"/>
                  </a:lnTo>
                  <a:lnTo>
                    <a:pt x="1501035" y="1632559"/>
                  </a:lnTo>
                  <a:lnTo>
                    <a:pt x="1501035" y="1588718"/>
                  </a:lnTo>
                  <a:lnTo>
                    <a:pt x="1484334" y="1588718"/>
                  </a:lnTo>
                  <a:lnTo>
                    <a:pt x="1484334" y="1565754"/>
                  </a:lnTo>
                  <a:lnTo>
                    <a:pt x="1475983" y="1565754"/>
                  </a:lnTo>
                  <a:lnTo>
                    <a:pt x="1475983" y="1546965"/>
                  </a:lnTo>
                  <a:lnTo>
                    <a:pt x="1467632" y="1546965"/>
                  </a:lnTo>
                  <a:lnTo>
                    <a:pt x="1467632" y="1519825"/>
                  </a:lnTo>
                  <a:lnTo>
                    <a:pt x="1453019" y="1519825"/>
                  </a:lnTo>
                  <a:lnTo>
                    <a:pt x="1453019" y="1490598"/>
                  </a:lnTo>
                  <a:lnTo>
                    <a:pt x="1407090" y="1490598"/>
                  </a:lnTo>
                  <a:lnTo>
                    <a:pt x="1407090" y="1459283"/>
                  </a:lnTo>
                  <a:lnTo>
                    <a:pt x="1396652" y="1459283"/>
                  </a:lnTo>
                  <a:lnTo>
                    <a:pt x="1396652" y="1434230"/>
                  </a:lnTo>
                  <a:lnTo>
                    <a:pt x="1367424" y="1434230"/>
                  </a:lnTo>
                  <a:lnTo>
                    <a:pt x="1367424" y="1402915"/>
                  </a:lnTo>
                  <a:lnTo>
                    <a:pt x="1237989" y="1402915"/>
                  </a:lnTo>
                  <a:lnTo>
                    <a:pt x="1237989" y="1379951"/>
                  </a:lnTo>
                  <a:lnTo>
                    <a:pt x="1225463" y="1379951"/>
                  </a:lnTo>
                  <a:lnTo>
                    <a:pt x="1225463" y="1354899"/>
                  </a:lnTo>
                  <a:lnTo>
                    <a:pt x="1189972" y="1354899"/>
                  </a:lnTo>
                  <a:lnTo>
                    <a:pt x="1189972" y="1302707"/>
                  </a:lnTo>
                  <a:lnTo>
                    <a:pt x="1185797" y="1302707"/>
                  </a:lnTo>
                  <a:lnTo>
                    <a:pt x="1183710" y="1300620"/>
                  </a:lnTo>
                  <a:lnTo>
                    <a:pt x="1183710" y="1273480"/>
                  </a:lnTo>
                  <a:lnTo>
                    <a:pt x="1179534" y="1273480"/>
                  </a:lnTo>
                  <a:lnTo>
                    <a:pt x="1179534" y="1227551"/>
                  </a:lnTo>
                  <a:lnTo>
                    <a:pt x="1167008" y="1227551"/>
                  </a:lnTo>
                  <a:lnTo>
                    <a:pt x="1167008" y="1208762"/>
                  </a:lnTo>
                  <a:lnTo>
                    <a:pt x="1162833" y="1204587"/>
                  </a:lnTo>
                  <a:lnTo>
                    <a:pt x="1162833" y="1183710"/>
                  </a:lnTo>
                  <a:lnTo>
                    <a:pt x="1150306" y="1183710"/>
                  </a:lnTo>
                  <a:lnTo>
                    <a:pt x="1150306" y="1158658"/>
                  </a:lnTo>
                  <a:lnTo>
                    <a:pt x="1131517" y="1158658"/>
                  </a:lnTo>
                  <a:lnTo>
                    <a:pt x="1131517" y="1135693"/>
                  </a:lnTo>
                  <a:lnTo>
                    <a:pt x="1114816" y="1135693"/>
                  </a:lnTo>
                  <a:lnTo>
                    <a:pt x="1114816" y="1112729"/>
                  </a:lnTo>
                  <a:lnTo>
                    <a:pt x="1077238" y="1112729"/>
                  </a:lnTo>
                  <a:lnTo>
                    <a:pt x="1077238" y="1085589"/>
                  </a:lnTo>
                  <a:lnTo>
                    <a:pt x="972854" y="1085589"/>
                  </a:lnTo>
                  <a:lnTo>
                    <a:pt x="972854" y="1037573"/>
                  </a:lnTo>
                  <a:lnTo>
                    <a:pt x="914400" y="1037573"/>
                  </a:lnTo>
                  <a:lnTo>
                    <a:pt x="914400" y="1014609"/>
                  </a:lnTo>
                  <a:lnTo>
                    <a:pt x="906049" y="1014609"/>
                  </a:lnTo>
                  <a:lnTo>
                    <a:pt x="906049" y="989556"/>
                  </a:lnTo>
                  <a:lnTo>
                    <a:pt x="899786" y="989556"/>
                  </a:lnTo>
                  <a:lnTo>
                    <a:pt x="899786" y="968680"/>
                  </a:lnTo>
                  <a:lnTo>
                    <a:pt x="893523" y="968680"/>
                  </a:lnTo>
                  <a:lnTo>
                    <a:pt x="893523" y="916488"/>
                  </a:lnTo>
                  <a:lnTo>
                    <a:pt x="887260" y="916488"/>
                  </a:lnTo>
                  <a:lnTo>
                    <a:pt x="887260" y="870559"/>
                  </a:lnTo>
                  <a:lnTo>
                    <a:pt x="876821" y="870559"/>
                  </a:lnTo>
                  <a:lnTo>
                    <a:pt x="876821" y="824630"/>
                  </a:lnTo>
                  <a:lnTo>
                    <a:pt x="862208" y="824630"/>
                  </a:lnTo>
                  <a:lnTo>
                    <a:pt x="862208" y="751562"/>
                  </a:lnTo>
                  <a:lnTo>
                    <a:pt x="853857" y="751562"/>
                  </a:lnTo>
                  <a:lnTo>
                    <a:pt x="853857" y="670143"/>
                  </a:lnTo>
                  <a:lnTo>
                    <a:pt x="845506" y="670143"/>
                  </a:lnTo>
                  <a:lnTo>
                    <a:pt x="845506" y="647178"/>
                  </a:lnTo>
                  <a:lnTo>
                    <a:pt x="795402" y="647178"/>
                  </a:lnTo>
                  <a:lnTo>
                    <a:pt x="795402" y="622126"/>
                  </a:lnTo>
                  <a:lnTo>
                    <a:pt x="736947" y="622126"/>
                  </a:lnTo>
                  <a:lnTo>
                    <a:pt x="736947" y="601250"/>
                  </a:lnTo>
                  <a:lnTo>
                    <a:pt x="695194" y="601250"/>
                  </a:lnTo>
                  <a:lnTo>
                    <a:pt x="695194" y="576198"/>
                  </a:lnTo>
                  <a:lnTo>
                    <a:pt x="634652" y="576198"/>
                  </a:lnTo>
                  <a:lnTo>
                    <a:pt x="634652" y="544883"/>
                  </a:lnTo>
                  <a:lnTo>
                    <a:pt x="626301" y="544883"/>
                  </a:lnTo>
                  <a:lnTo>
                    <a:pt x="626301" y="532356"/>
                  </a:lnTo>
                  <a:lnTo>
                    <a:pt x="617950" y="532356"/>
                  </a:lnTo>
                  <a:lnTo>
                    <a:pt x="617950" y="486428"/>
                  </a:lnTo>
                  <a:lnTo>
                    <a:pt x="605424" y="486428"/>
                  </a:lnTo>
                  <a:lnTo>
                    <a:pt x="605424" y="442587"/>
                  </a:lnTo>
                  <a:lnTo>
                    <a:pt x="592898" y="442587"/>
                  </a:lnTo>
                  <a:lnTo>
                    <a:pt x="592898" y="379956"/>
                  </a:lnTo>
                  <a:lnTo>
                    <a:pt x="584547" y="379956"/>
                  </a:lnTo>
                  <a:lnTo>
                    <a:pt x="584547" y="348641"/>
                  </a:lnTo>
                  <a:lnTo>
                    <a:pt x="578284" y="348641"/>
                  </a:lnTo>
                  <a:lnTo>
                    <a:pt x="578284" y="327765"/>
                  </a:lnTo>
                  <a:lnTo>
                    <a:pt x="569934" y="327765"/>
                  </a:lnTo>
                  <a:lnTo>
                    <a:pt x="569934" y="300625"/>
                  </a:lnTo>
                  <a:lnTo>
                    <a:pt x="561583" y="300625"/>
                  </a:lnTo>
                  <a:lnTo>
                    <a:pt x="561583" y="271398"/>
                  </a:lnTo>
                  <a:lnTo>
                    <a:pt x="352816" y="271398"/>
                  </a:lnTo>
                  <a:lnTo>
                    <a:pt x="352816" y="250521"/>
                  </a:lnTo>
                  <a:lnTo>
                    <a:pt x="336115" y="250521"/>
                  </a:lnTo>
                  <a:lnTo>
                    <a:pt x="336115" y="231732"/>
                  </a:lnTo>
                  <a:lnTo>
                    <a:pt x="304800" y="231732"/>
                  </a:lnTo>
                  <a:lnTo>
                    <a:pt x="304800" y="210855"/>
                  </a:lnTo>
                  <a:lnTo>
                    <a:pt x="300624" y="210855"/>
                  </a:lnTo>
                  <a:lnTo>
                    <a:pt x="300624" y="121085"/>
                  </a:lnTo>
                  <a:lnTo>
                    <a:pt x="260958" y="121085"/>
                  </a:lnTo>
                  <a:lnTo>
                    <a:pt x="260958" y="87683"/>
                  </a:lnTo>
                  <a:lnTo>
                    <a:pt x="217117" y="87683"/>
                  </a:lnTo>
                  <a:lnTo>
                    <a:pt x="204591" y="75157"/>
                  </a:lnTo>
                  <a:lnTo>
                    <a:pt x="198328" y="68894"/>
                  </a:lnTo>
                  <a:lnTo>
                    <a:pt x="198328" y="20877"/>
                  </a:lnTo>
                  <a:lnTo>
                    <a:pt x="33402" y="20877"/>
                  </a:lnTo>
                  <a:lnTo>
                    <a:pt x="33402" y="0"/>
                  </a:lnTo>
                  <a:lnTo>
                    <a:pt x="0" y="0"/>
                  </a:lnTo>
                </a:path>
              </a:pathLst>
            </a:custGeom>
            <a:noFill/>
            <a:ln>
              <a:solidFill>
                <a:srgbClr val="8812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911" name="Group 910">
              <a:extLst>
                <a:ext uri="{FF2B5EF4-FFF2-40B4-BE49-F238E27FC236}">
                  <a16:creationId xmlns:a16="http://schemas.microsoft.com/office/drawing/2014/main" id="{FF4043AA-98D7-E07D-18DB-8873171C75B4}"/>
                </a:ext>
              </a:extLst>
            </p:cNvPr>
            <p:cNvGrpSpPr/>
            <p:nvPr/>
          </p:nvGrpSpPr>
          <p:grpSpPr>
            <a:xfrm>
              <a:off x="4970614" y="3612340"/>
              <a:ext cx="45720" cy="45720"/>
              <a:chOff x="3099435" y="3165991"/>
              <a:chExt cx="45720" cy="45720"/>
            </a:xfrm>
          </p:grpSpPr>
          <p:cxnSp>
            <p:nvCxnSpPr>
              <p:cNvPr id="1023" name="Straight Connector 1022">
                <a:extLst>
                  <a:ext uri="{FF2B5EF4-FFF2-40B4-BE49-F238E27FC236}">
                    <a16:creationId xmlns:a16="http://schemas.microsoft.com/office/drawing/2014/main" id="{2F5C9977-D097-BA15-D8EE-36523B91435C}"/>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24" name="Straight Connector 1023">
                <a:extLst>
                  <a:ext uri="{FF2B5EF4-FFF2-40B4-BE49-F238E27FC236}">
                    <a16:creationId xmlns:a16="http://schemas.microsoft.com/office/drawing/2014/main" id="{51ADC22B-D56E-D59E-23C0-306C9B7F72D5}"/>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2" name="Group 911">
              <a:extLst>
                <a:ext uri="{FF2B5EF4-FFF2-40B4-BE49-F238E27FC236}">
                  <a16:creationId xmlns:a16="http://schemas.microsoft.com/office/drawing/2014/main" id="{245E52C1-5D61-E67B-7AC0-494B2DD877B3}"/>
                </a:ext>
              </a:extLst>
            </p:cNvPr>
            <p:cNvGrpSpPr/>
            <p:nvPr/>
          </p:nvGrpSpPr>
          <p:grpSpPr>
            <a:xfrm>
              <a:off x="4659551" y="3612340"/>
              <a:ext cx="45720" cy="45720"/>
              <a:chOff x="3099435" y="3165991"/>
              <a:chExt cx="45720" cy="45720"/>
            </a:xfrm>
          </p:grpSpPr>
          <p:cxnSp>
            <p:nvCxnSpPr>
              <p:cNvPr id="1021" name="Straight Connector 1020">
                <a:extLst>
                  <a:ext uri="{FF2B5EF4-FFF2-40B4-BE49-F238E27FC236}">
                    <a16:creationId xmlns:a16="http://schemas.microsoft.com/office/drawing/2014/main" id="{A3AB620E-6023-2611-E4D2-928997F7A276}"/>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22" name="Straight Connector 1021">
                <a:extLst>
                  <a:ext uri="{FF2B5EF4-FFF2-40B4-BE49-F238E27FC236}">
                    <a16:creationId xmlns:a16="http://schemas.microsoft.com/office/drawing/2014/main" id="{1FB12622-55BD-D29B-68AD-A9332B6DF67D}"/>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3" name="Group 912">
              <a:extLst>
                <a:ext uri="{FF2B5EF4-FFF2-40B4-BE49-F238E27FC236}">
                  <a16:creationId xmlns:a16="http://schemas.microsoft.com/office/drawing/2014/main" id="{5E56E229-C9F5-B65F-F75E-ECB095551B84}"/>
                </a:ext>
              </a:extLst>
            </p:cNvPr>
            <p:cNvGrpSpPr/>
            <p:nvPr/>
          </p:nvGrpSpPr>
          <p:grpSpPr>
            <a:xfrm>
              <a:off x="4156423" y="3612340"/>
              <a:ext cx="45720" cy="45720"/>
              <a:chOff x="3099435" y="3165991"/>
              <a:chExt cx="45720" cy="45720"/>
            </a:xfrm>
          </p:grpSpPr>
          <p:cxnSp>
            <p:nvCxnSpPr>
              <p:cNvPr id="1019" name="Straight Connector 1018">
                <a:extLst>
                  <a:ext uri="{FF2B5EF4-FFF2-40B4-BE49-F238E27FC236}">
                    <a16:creationId xmlns:a16="http://schemas.microsoft.com/office/drawing/2014/main" id="{FA7D202F-13E2-F51E-AF0A-F0A40321FED9}"/>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20" name="Straight Connector 1019">
                <a:extLst>
                  <a:ext uri="{FF2B5EF4-FFF2-40B4-BE49-F238E27FC236}">
                    <a16:creationId xmlns:a16="http://schemas.microsoft.com/office/drawing/2014/main" id="{8B6C36B5-3E96-6D93-2EA0-C0F76D27714B}"/>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4" name="Group 913">
              <a:extLst>
                <a:ext uri="{FF2B5EF4-FFF2-40B4-BE49-F238E27FC236}">
                  <a16:creationId xmlns:a16="http://schemas.microsoft.com/office/drawing/2014/main" id="{8D3C246E-67EF-A841-B64A-7D42CEAB78E1}"/>
                </a:ext>
              </a:extLst>
            </p:cNvPr>
            <p:cNvGrpSpPr/>
            <p:nvPr/>
          </p:nvGrpSpPr>
          <p:grpSpPr>
            <a:xfrm>
              <a:off x="4123020" y="3612340"/>
              <a:ext cx="45720" cy="45720"/>
              <a:chOff x="3099435" y="3165991"/>
              <a:chExt cx="45720" cy="45720"/>
            </a:xfrm>
          </p:grpSpPr>
          <p:cxnSp>
            <p:nvCxnSpPr>
              <p:cNvPr id="1017" name="Straight Connector 1016">
                <a:extLst>
                  <a:ext uri="{FF2B5EF4-FFF2-40B4-BE49-F238E27FC236}">
                    <a16:creationId xmlns:a16="http://schemas.microsoft.com/office/drawing/2014/main" id="{4F7C6738-FE32-BE9A-1C05-2373AEA2C1B6}"/>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18" name="Straight Connector 1017">
                <a:extLst>
                  <a:ext uri="{FF2B5EF4-FFF2-40B4-BE49-F238E27FC236}">
                    <a16:creationId xmlns:a16="http://schemas.microsoft.com/office/drawing/2014/main" id="{B5DF1EA7-CF5A-A8D2-D573-77BECF6733DD}"/>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5" name="Group 914">
              <a:extLst>
                <a:ext uri="{FF2B5EF4-FFF2-40B4-BE49-F238E27FC236}">
                  <a16:creationId xmlns:a16="http://schemas.microsoft.com/office/drawing/2014/main" id="{828EDBB1-AFA8-278D-5170-A71762DFB47F}"/>
                </a:ext>
              </a:extLst>
            </p:cNvPr>
            <p:cNvGrpSpPr/>
            <p:nvPr/>
          </p:nvGrpSpPr>
          <p:grpSpPr>
            <a:xfrm>
              <a:off x="4097968" y="3612340"/>
              <a:ext cx="45720" cy="45720"/>
              <a:chOff x="3099435" y="3165991"/>
              <a:chExt cx="45720" cy="45720"/>
            </a:xfrm>
          </p:grpSpPr>
          <p:cxnSp>
            <p:nvCxnSpPr>
              <p:cNvPr id="1015" name="Straight Connector 1014">
                <a:extLst>
                  <a:ext uri="{FF2B5EF4-FFF2-40B4-BE49-F238E27FC236}">
                    <a16:creationId xmlns:a16="http://schemas.microsoft.com/office/drawing/2014/main" id="{0DB44104-64E5-015E-3C15-43FA21CD5CFF}"/>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16" name="Straight Connector 1015">
                <a:extLst>
                  <a:ext uri="{FF2B5EF4-FFF2-40B4-BE49-F238E27FC236}">
                    <a16:creationId xmlns:a16="http://schemas.microsoft.com/office/drawing/2014/main" id="{B3B24540-B976-846B-5011-251952F10095}"/>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6" name="Group 915">
              <a:extLst>
                <a:ext uri="{FF2B5EF4-FFF2-40B4-BE49-F238E27FC236}">
                  <a16:creationId xmlns:a16="http://schemas.microsoft.com/office/drawing/2014/main" id="{81499710-7162-41CA-AE3F-B1EB11DE0A71}"/>
                </a:ext>
              </a:extLst>
            </p:cNvPr>
            <p:cNvGrpSpPr/>
            <p:nvPr/>
          </p:nvGrpSpPr>
          <p:grpSpPr>
            <a:xfrm>
              <a:off x="3874587" y="3457186"/>
              <a:ext cx="45720" cy="45720"/>
              <a:chOff x="3099435" y="3165991"/>
              <a:chExt cx="45720" cy="45720"/>
            </a:xfrm>
          </p:grpSpPr>
          <p:cxnSp>
            <p:nvCxnSpPr>
              <p:cNvPr id="1013" name="Straight Connector 1012">
                <a:extLst>
                  <a:ext uri="{FF2B5EF4-FFF2-40B4-BE49-F238E27FC236}">
                    <a16:creationId xmlns:a16="http://schemas.microsoft.com/office/drawing/2014/main" id="{2D703D4F-5569-F231-AA85-2F6F8B088062}"/>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14" name="Straight Connector 1013">
                <a:extLst>
                  <a:ext uri="{FF2B5EF4-FFF2-40B4-BE49-F238E27FC236}">
                    <a16:creationId xmlns:a16="http://schemas.microsoft.com/office/drawing/2014/main" id="{0861F417-370C-1A4E-D67D-21811D6EFC13}"/>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7" name="Group 916">
              <a:extLst>
                <a:ext uri="{FF2B5EF4-FFF2-40B4-BE49-F238E27FC236}">
                  <a16:creationId xmlns:a16="http://schemas.microsoft.com/office/drawing/2014/main" id="{1EBBF847-D99E-3D4B-22DA-38B47052ACFD}"/>
                </a:ext>
              </a:extLst>
            </p:cNvPr>
            <p:cNvGrpSpPr/>
            <p:nvPr/>
          </p:nvGrpSpPr>
          <p:grpSpPr>
            <a:xfrm>
              <a:off x="3834921" y="3457186"/>
              <a:ext cx="45720" cy="45720"/>
              <a:chOff x="3099435" y="3165991"/>
              <a:chExt cx="45720" cy="45720"/>
            </a:xfrm>
          </p:grpSpPr>
          <p:cxnSp>
            <p:nvCxnSpPr>
              <p:cNvPr id="1011" name="Straight Connector 1010">
                <a:extLst>
                  <a:ext uri="{FF2B5EF4-FFF2-40B4-BE49-F238E27FC236}">
                    <a16:creationId xmlns:a16="http://schemas.microsoft.com/office/drawing/2014/main" id="{6B38308C-C1F2-658F-2179-1965651CBD9A}"/>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12" name="Straight Connector 1011">
                <a:extLst>
                  <a:ext uri="{FF2B5EF4-FFF2-40B4-BE49-F238E27FC236}">
                    <a16:creationId xmlns:a16="http://schemas.microsoft.com/office/drawing/2014/main" id="{F6FF4A6B-CEBD-E731-CA0C-894FF22D4F82}"/>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8" name="Group 917">
              <a:extLst>
                <a:ext uri="{FF2B5EF4-FFF2-40B4-BE49-F238E27FC236}">
                  <a16:creationId xmlns:a16="http://schemas.microsoft.com/office/drawing/2014/main" id="{A0F18D1E-9A37-6034-55DD-A4CF1DB8222B}"/>
                </a:ext>
              </a:extLst>
            </p:cNvPr>
            <p:cNvGrpSpPr/>
            <p:nvPr/>
          </p:nvGrpSpPr>
          <p:grpSpPr>
            <a:xfrm>
              <a:off x="3818220" y="3457186"/>
              <a:ext cx="45720" cy="45720"/>
              <a:chOff x="3099435" y="3165991"/>
              <a:chExt cx="45720" cy="45720"/>
            </a:xfrm>
          </p:grpSpPr>
          <p:cxnSp>
            <p:nvCxnSpPr>
              <p:cNvPr id="1009" name="Straight Connector 1008">
                <a:extLst>
                  <a:ext uri="{FF2B5EF4-FFF2-40B4-BE49-F238E27FC236}">
                    <a16:creationId xmlns:a16="http://schemas.microsoft.com/office/drawing/2014/main" id="{65E10594-C81F-19D3-3572-C078B547862B}"/>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10" name="Straight Connector 1009">
                <a:extLst>
                  <a:ext uri="{FF2B5EF4-FFF2-40B4-BE49-F238E27FC236}">
                    <a16:creationId xmlns:a16="http://schemas.microsoft.com/office/drawing/2014/main" id="{D75F39A5-132A-05A4-5A57-0E3FA733AE28}"/>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19" name="Group 918">
              <a:extLst>
                <a:ext uri="{FF2B5EF4-FFF2-40B4-BE49-F238E27FC236}">
                  <a16:creationId xmlns:a16="http://schemas.microsoft.com/office/drawing/2014/main" id="{A1BCCD75-171C-80D0-6999-6A5024255182}"/>
                </a:ext>
              </a:extLst>
            </p:cNvPr>
            <p:cNvGrpSpPr/>
            <p:nvPr/>
          </p:nvGrpSpPr>
          <p:grpSpPr>
            <a:xfrm>
              <a:off x="3814045" y="3457186"/>
              <a:ext cx="45720" cy="45720"/>
              <a:chOff x="3099435" y="3165991"/>
              <a:chExt cx="45720" cy="45720"/>
            </a:xfrm>
          </p:grpSpPr>
          <p:cxnSp>
            <p:nvCxnSpPr>
              <p:cNvPr id="1007" name="Straight Connector 1006">
                <a:extLst>
                  <a:ext uri="{FF2B5EF4-FFF2-40B4-BE49-F238E27FC236}">
                    <a16:creationId xmlns:a16="http://schemas.microsoft.com/office/drawing/2014/main" id="{A51EEE01-4C8E-815B-1075-B3AF01FB8FF8}"/>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08" name="Straight Connector 1007">
                <a:extLst>
                  <a:ext uri="{FF2B5EF4-FFF2-40B4-BE49-F238E27FC236}">
                    <a16:creationId xmlns:a16="http://schemas.microsoft.com/office/drawing/2014/main" id="{7F4F051B-FD60-6173-4012-B1D6AE62C1B3}"/>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0" name="Group 919">
              <a:extLst>
                <a:ext uri="{FF2B5EF4-FFF2-40B4-BE49-F238E27FC236}">
                  <a16:creationId xmlns:a16="http://schemas.microsoft.com/office/drawing/2014/main" id="{010C0B07-DC72-0941-AAAA-99288AD37449}"/>
                </a:ext>
              </a:extLst>
            </p:cNvPr>
            <p:cNvGrpSpPr/>
            <p:nvPr/>
          </p:nvGrpSpPr>
          <p:grpSpPr>
            <a:xfrm>
              <a:off x="3782730" y="3457186"/>
              <a:ext cx="45720" cy="45720"/>
              <a:chOff x="3099435" y="3165991"/>
              <a:chExt cx="45720" cy="45720"/>
            </a:xfrm>
          </p:grpSpPr>
          <p:cxnSp>
            <p:nvCxnSpPr>
              <p:cNvPr id="1005" name="Straight Connector 1004">
                <a:extLst>
                  <a:ext uri="{FF2B5EF4-FFF2-40B4-BE49-F238E27FC236}">
                    <a16:creationId xmlns:a16="http://schemas.microsoft.com/office/drawing/2014/main" id="{332CB470-4688-A6D0-B7CA-39D6FCD3EBE8}"/>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06" name="Straight Connector 1005">
                <a:extLst>
                  <a:ext uri="{FF2B5EF4-FFF2-40B4-BE49-F238E27FC236}">
                    <a16:creationId xmlns:a16="http://schemas.microsoft.com/office/drawing/2014/main" id="{1F158C2C-A16B-5D34-3C2C-9CDCD8598A54}"/>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1" name="Group 920">
              <a:extLst>
                <a:ext uri="{FF2B5EF4-FFF2-40B4-BE49-F238E27FC236}">
                  <a16:creationId xmlns:a16="http://schemas.microsoft.com/office/drawing/2014/main" id="{5121B06D-01F7-EB61-AB1C-266CD9FA6F6B}"/>
                </a:ext>
              </a:extLst>
            </p:cNvPr>
            <p:cNvGrpSpPr/>
            <p:nvPr/>
          </p:nvGrpSpPr>
          <p:grpSpPr>
            <a:xfrm>
              <a:off x="3528033" y="3457186"/>
              <a:ext cx="45720" cy="45720"/>
              <a:chOff x="3099435" y="3165991"/>
              <a:chExt cx="45720" cy="45720"/>
            </a:xfrm>
          </p:grpSpPr>
          <p:cxnSp>
            <p:nvCxnSpPr>
              <p:cNvPr id="1003" name="Straight Connector 1002">
                <a:extLst>
                  <a:ext uri="{FF2B5EF4-FFF2-40B4-BE49-F238E27FC236}">
                    <a16:creationId xmlns:a16="http://schemas.microsoft.com/office/drawing/2014/main" id="{139C9218-D7E7-CAC7-302A-6F179941331C}"/>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04" name="Straight Connector 1003">
                <a:extLst>
                  <a:ext uri="{FF2B5EF4-FFF2-40B4-BE49-F238E27FC236}">
                    <a16:creationId xmlns:a16="http://schemas.microsoft.com/office/drawing/2014/main" id="{4E7AD139-11D3-40EA-8360-2E37E3A98B17}"/>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2" name="Group 921">
              <a:extLst>
                <a:ext uri="{FF2B5EF4-FFF2-40B4-BE49-F238E27FC236}">
                  <a16:creationId xmlns:a16="http://schemas.microsoft.com/office/drawing/2014/main" id="{0397AC99-09B5-3479-F39E-FE8426E3B054}"/>
                </a:ext>
              </a:extLst>
            </p:cNvPr>
            <p:cNvGrpSpPr/>
            <p:nvPr/>
          </p:nvGrpSpPr>
          <p:grpSpPr>
            <a:xfrm>
              <a:off x="3500893" y="3457186"/>
              <a:ext cx="45720" cy="45720"/>
              <a:chOff x="3099435" y="3165991"/>
              <a:chExt cx="45720" cy="45720"/>
            </a:xfrm>
          </p:grpSpPr>
          <p:cxnSp>
            <p:nvCxnSpPr>
              <p:cNvPr id="1001" name="Straight Connector 1000">
                <a:extLst>
                  <a:ext uri="{FF2B5EF4-FFF2-40B4-BE49-F238E27FC236}">
                    <a16:creationId xmlns:a16="http://schemas.microsoft.com/office/drawing/2014/main" id="{431BC4D9-DB58-40B2-1AB2-157F9C1B5108}"/>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02" name="Straight Connector 1001">
                <a:extLst>
                  <a:ext uri="{FF2B5EF4-FFF2-40B4-BE49-F238E27FC236}">
                    <a16:creationId xmlns:a16="http://schemas.microsoft.com/office/drawing/2014/main" id="{EC715B9B-342C-5521-C125-B6C1DCC266FC}"/>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3" name="Group 922">
              <a:extLst>
                <a:ext uri="{FF2B5EF4-FFF2-40B4-BE49-F238E27FC236}">
                  <a16:creationId xmlns:a16="http://schemas.microsoft.com/office/drawing/2014/main" id="{148933E5-14FD-8375-B9E2-E168B11274FA}"/>
                </a:ext>
              </a:extLst>
            </p:cNvPr>
            <p:cNvGrpSpPr/>
            <p:nvPr/>
          </p:nvGrpSpPr>
          <p:grpSpPr>
            <a:xfrm>
              <a:off x="3252253" y="3371718"/>
              <a:ext cx="45720" cy="45720"/>
              <a:chOff x="3099435" y="3165991"/>
              <a:chExt cx="45720" cy="45720"/>
            </a:xfrm>
          </p:grpSpPr>
          <p:cxnSp>
            <p:nvCxnSpPr>
              <p:cNvPr id="999" name="Straight Connector 998">
                <a:extLst>
                  <a:ext uri="{FF2B5EF4-FFF2-40B4-BE49-F238E27FC236}">
                    <a16:creationId xmlns:a16="http://schemas.microsoft.com/office/drawing/2014/main" id="{73C9623F-AD45-50F0-434C-5F3BE8AC88C5}"/>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000" name="Straight Connector 999">
                <a:extLst>
                  <a:ext uri="{FF2B5EF4-FFF2-40B4-BE49-F238E27FC236}">
                    <a16:creationId xmlns:a16="http://schemas.microsoft.com/office/drawing/2014/main" id="{CDBCA3D6-BF56-7834-4115-6D2E222FEC21}"/>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4" name="Group 923">
              <a:extLst>
                <a:ext uri="{FF2B5EF4-FFF2-40B4-BE49-F238E27FC236}">
                  <a16:creationId xmlns:a16="http://schemas.microsoft.com/office/drawing/2014/main" id="{E6A203BC-BE19-AFE5-4F7B-E2390239A763}"/>
                </a:ext>
              </a:extLst>
            </p:cNvPr>
            <p:cNvGrpSpPr/>
            <p:nvPr/>
          </p:nvGrpSpPr>
          <p:grpSpPr>
            <a:xfrm>
              <a:off x="3175009" y="3288211"/>
              <a:ext cx="45720" cy="45720"/>
              <a:chOff x="3099435" y="3165991"/>
              <a:chExt cx="45720" cy="45720"/>
            </a:xfrm>
          </p:grpSpPr>
          <p:cxnSp>
            <p:nvCxnSpPr>
              <p:cNvPr id="997" name="Straight Connector 996">
                <a:extLst>
                  <a:ext uri="{FF2B5EF4-FFF2-40B4-BE49-F238E27FC236}">
                    <a16:creationId xmlns:a16="http://schemas.microsoft.com/office/drawing/2014/main" id="{9E2FBB87-C74B-B87B-FB62-9645AADF813B}"/>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98" name="Straight Connector 997">
                <a:extLst>
                  <a:ext uri="{FF2B5EF4-FFF2-40B4-BE49-F238E27FC236}">
                    <a16:creationId xmlns:a16="http://schemas.microsoft.com/office/drawing/2014/main" id="{67E31910-4A7A-C77F-7A83-CFF6AA092681}"/>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5" name="Group 924">
              <a:extLst>
                <a:ext uri="{FF2B5EF4-FFF2-40B4-BE49-F238E27FC236}">
                  <a16:creationId xmlns:a16="http://schemas.microsoft.com/office/drawing/2014/main" id="{FC0C93B8-1220-64E9-4144-A99D1642ECF5}"/>
                </a:ext>
              </a:extLst>
            </p:cNvPr>
            <p:cNvGrpSpPr/>
            <p:nvPr/>
          </p:nvGrpSpPr>
          <p:grpSpPr>
            <a:xfrm>
              <a:off x="3099879" y="3288211"/>
              <a:ext cx="45720" cy="45720"/>
              <a:chOff x="3099435" y="3165991"/>
              <a:chExt cx="45720" cy="45720"/>
            </a:xfrm>
          </p:grpSpPr>
          <p:cxnSp>
            <p:nvCxnSpPr>
              <p:cNvPr id="995" name="Straight Connector 994">
                <a:extLst>
                  <a:ext uri="{FF2B5EF4-FFF2-40B4-BE49-F238E27FC236}">
                    <a16:creationId xmlns:a16="http://schemas.microsoft.com/office/drawing/2014/main" id="{2B2A1053-DD75-1D24-C566-5B31854BB45A}"/>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96" name="Straight Connector 995">
                <a:extLst>
                  <a:ext uri="{FF2B5EF4-FFF2-40B4-BE49-F238E27FC236}">
                    <a16:creationId xmlns:a16="http://schemas.microsoft.com/office/drawing/2014/main" id="{79E4D10F-4D3C-340A-77EE-DB6EE1512DC7}"/>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6" name="Group 925">
              <a:extLst>
                <a:ext uri="{FF2B5EF4-FFF2-40B4-BE49-F238E27FC236}">
                  <a16:creationId xmlns:a16="http://schemas.microsoft.com/office/drawing/2014/main" id="{5322286B-8929-9521-6D5D-E73E60356618}"/>
                </a:ext>
              </a:extLst>
            </p:cNvPr>
            <p:cNvGrpSpPr/>
            <p:nvPr/>
          </p:nvGrpSpPr>
          <p:grpSpPr>
            <a:xfrm>
              <a:off x="2980882" y="3250816"/>
              <a:ext cx="45720" cy="45720"/>
              <a:chOff x="3099435" y="3165991"/>
              <a:chExt cx="45720" cy="45720"/>
            </a:xfrm>
          </p:grpSpPr>
          <p:cxnSp>
            <p:nvCxnSpPr>
              <p:cNvPr id="993" name="Straight Connector 992">
                <a:extLst>
                  <a:ext uri="{FF2B5EF4-FFF2-40B4-BE49-F238E27FC236}">
                    <a16:creationId xmlns:a16="http://schemas.microsoft.com/office/drawing/2014/main" id="{9C0AEF04-06AA-AC71-9427-C7C2AB5BAB3A}"/>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94" name="Straight Connector 993">
                <a:extLst>
                  <a:ext uri="{FF2B5EF4-FFF2-40B4-BE49-F238E27FC236}">
                    <a16:creationId xmlns:a16="http://schemas.microsoft.com/office/drawing/2014/main" id="{D979690D-0A30-C892-AF6D-D541335DD088}"/>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7" name="Group 926">
              <a:extLst>
                <a:ext uri="{FF2B5EF4-FFF2-40B4-BE49-F238E27FC236}">
                  <a16:creationId xmlns:a16="http://schemas.microsoft.com/office/drawing/2014/main" id="{130893DD-07CC-EA43-DCAC-6EDDDFCAAF15}"/>
                </a:ext>
              </a:extLst>
            </p:cNvPr>
            <p:cNvGrpSpPr/>
            <p:nvPr/>
          </p:nvGrpSpPr>
          <p:grpSpPr>
            <a:xfrm>
              <a:off x="2964180" y="3250816"/>
              <a:ext cx="45720" cy="45720"/>
              <a:chOff x="3099435" y="3165991"/>
              <a:chExt cx="45720" cy="45720"/>
            </a:xfrm>
          </p:grpSpPr>
          <p:cxnSp>
            <p:nvCxnSpPr>
              <p:cNvPr id="991" name="Straight Connector 990">
                <a:extLst>
                  <a:ext uri="{FF2B5EF4-FFF2-40B4-BE49-F238E27FC236}">
                    <a16:creationId xmlns:a16="http://schemas.microsoft.com/office/drawing/2014/main" id="{8C94EDFA-81BA-944A-E111-E2075A4D6FED}"/>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92" name="Straight Connector 991">
                <a:extLst>
                  <a:ext uri="{FF2B5EF4-FFF2-40B4-BE49-F238E27FC236}">
                    <a16:creationId xmlns:a16="http://schemas.microsoft.com/office/drawing/2014/main" id="{288D9A31-D1C8-0010-4468-486F807991C1}"/>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8" name="Group 927">
              <a:extLst>
                <a:ext uri="{FF2B5EF4-FFF2-40B4-BE49-F238E27FC236}">
                  <a16:creationId xmlns:a16="http://schemas.microsoft.com/office/drawing/2014/main" id="{69586ACD-5589-F466-EBFE-25BC96E3EEE4}"/>
                </a:ext>
              </a:extLst>
            </p:cNvPr>
            <p:cNvGrpSpPr/>
            <p:nvPr/>
          </p:nvGrpSpPr>
          <p:grpSpPr>
            <a:xfrm>
              <a:off x="2941215" y="3215326"/>
              <a:ext cx="45720" cy="45720"/>
              <a:chOff x="3099435" y="3165991"/>
              <a:chExt cx="45720" cy="45720"/>
            </a:xfrm>
          </p:grpSpPr>
          <p:cxnSp>
            <p:nvCxnSpPr>
              <p:cNvPr id="989" name="Straight Connector 988">
                <a:extLst>
                  <a:ext uri="{FF2B5EF4-FFF2-40B4-BE49-F238E27FC236}">
                    <a16:creationId xmlns:a16="http://schemas.microsoft.com/office/drawing/2014/main" id="{56CED205-E1C6-A4B4-7D94-3E36912C7F93}"/>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90" name="Straight Connector 989">
                <a:extLst>
                  <a:ext uri="{FF2B5EF4-FFF2-40B4-BE49-F238E27FC236}">
                    <a16:creationId xmlns:a16="http://schemas.microsoft.com/office/drawing/2014/main" id="{B458CA98-BB0E-79A3-7E62-379FC0DD7DAC}"/>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29" name="Group 928">
              <a:extLst>
                <a:ext uri="{FF2B5EF4-FFF2-40B4-BE49-F238E27FC236}">
                  <a16:creationId xmlns:a16="http://schemas.microsoft.com/office/drawing/2014/main" id="{78184F50-ECA4-423C-2C76-1F7EF0502351}"/>
                </a:ext>
              </a:extLst>
            </p:cNvPr>
            <p:cNvGrpSpPr/>
            <p:nvPr/>
          </p:nvGrpSpPr>
          <p:grpSpPr>
            <a:xfrm>
              <a:off x="2859796" y="3118324"/>
              <a:ext cx="45720" cy="45720"/>
              <a:chOff x="3099435" y="3165991"/>
              <a:chExt cx="45720" cy="45720"/>
            </a:xfrm>
          </p:grpSpPr>
          <p:cxnSp>
            <p:nvCxnSpPr>
              <p:cNvPr id="987" name="Straight Connector 986">
                <a:extLst>
                  <a:ext uri="{FF2B5EF4-FFF2-40B4-BE49-F238E27FC236}">
                    <a16:creationId xmlns:a16="http://schemas.microsoft.com/office/drawing/2014/main" id="{137F9A97-5DCF-6385-B16F-B08BB8DB2B93}"/>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88" name="Straight Connector 987">
                <a:extLst>
                  <a:ext uri="{FF2B5EF4-FFF2-40B4-BE49-F238E27FC236}">
                    <a16:creationId xmlns:a16="http://schemas.microsoft.com/office/drawing/2014/main" id="{C12CF731-CBD5-24DE-0092-45D3B92E94FC}"/>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0" name="Group 929">
              <a:extLst>
                <a:ext uri="{FF2B5EF4-FFF2-40B4-BE49-F238E27FC236}">
                  <a16:creationId xmlns:a16="http://schemas.microsoft.com/office/drawing/2014/main" id="{FFE7FC6B-965A-60C1-FE38-44E569716DA6}"/>
                </a:ext>
              </a:extLst>
            </p:cNvPr>
            <p:cNvGrpSpPr/>
            <p:nvPr/>
          </p:nvGrpSpPr>
          <p:grpSpPr>
            <a:xfrm>
              <a:off x="2690695" y="3048159"/>
              <a:ext cx="45720" cy="45720"/>
              <a:chOff x="3099435" y="3165991"/>
              <a:chExt cx="45720" cy="45720"/>
            </a:xfrm>
          </p:grpSpPr>
          <p:cxnSp>
            <p:nvCxnSpPr>
              <p:cNvPr id="985" name="Straight Connector 984">
                <a:extLst>
                  <a:ext uri="{FF2B5EF4-FFF2-40B4-BE49-F238E27FC236}">
                    <a16:creationId xmlns:a16="http://schemas.microsoft.com/office/drawing/2014/main" id="{7A91C07F-E2EC-A494-98AE-929A7CE66FB5}"/>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86" name="Straight Connector 985">
                <a:extLst>
                  <a:ext uri="{FF2B5EF4-FFF2-40B4-BE49-F238E27FC236}">
                    <a16:creationId xmlns:a16="http://schemas.microsoft.com/office/drawing/2014/main" id="{74C960A4-D9A3-F297-968F-1582F5767785}"/>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1" name="Group 930">
              <a:extLst>
                <a:ext uri="{FF2B5EF4-FFF2-40B4-BE49-F238E27FC236}">
                  <a16:creationId xmlns:a16="http://schemas.microsoft.com/office/drawing/2014/main" id="{FA64B67E-87B5-A39B-AC4B-AACE3B35CFD6}"/>
                </a:ext>
              </a:extLst>
            </p:cNvPr>
            <p:cNvGrpSpPr/>
            <p:nvPr/>
          </p:nvGrpSpPr>
          <p:grpSpPr>
            <a:xfrm>
              <a:off x="2671903" y="2997442"/>
              <a:ext cx="45720" cy="45720"/>
              <a:chOff x="3099435" y="3165991"/>
              <a:chExt cx="45720" cy="45720"/>
            </a:xfrm>
          </p:grpSpPr>
          <p:cxnSp>
            <p:nvCxnSpPr>
              <p:cNvPr id="983" name="Straight Connector 982">
                <a:extLst>
                  <a:ext uri="{FF2B5EF4-FFF2-40B4-BE49-F238E27FC236}">
                    <a16:creationId xmlns:a16="http://schemas.microsoft.com/office/drawing/2014/main" id="{68FA70DC-6D3A-090A-08FB-2580CA02F4B3}"/>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84" name="Straight Connector 983">
                <a:extLst>
                  <a:ext uri="{FF2B5EF4-FFF2-40B4-BE49-F238E27FC236}">
                    <a16:creationId xmlns:a16="http://schemas.microsoft.com/office/drawing/2014/main" id="{440F503E-90B6-9362-6822-785353DD490F}"/>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2" name="Group 931">
              <a:extLst>
                <a:ext uri="{FF2B5EF4-FFF2-40B4-BE49-F238E27FC236}">
                  <a16:creationId xmlns:a16="http://schemas.microsoft.com/office/drawing/2014/main" id="{25EF720F-DE25-9471-29A4-B28B2AC05EB4}"/>
                </a:ext>
              </a:extLst>
            </p:cNvPr>
            <p:cNvGrpSpPr/>
            <p:nvPr/>
          </p:nvGrpSpPr>
          <p:grpSpPr>
            <a:xfrm>
              <a:off x="2653114" y="2967722"/>
              <a:ext cx="45720" cy="45720"/>
              <a:chOff x="3099435" y="3165991"/>
              <a:chExt cx="45720" cy="45720"/>
            </a:xfrm>
          </p:grpSpPr>
          <p:cxnSp>
            <p:nvCxnSpPr>
              <p:cNvPr id="981" name="Straight Connector 980">
                <a:extLst>
                  <a:ext uri="{FF2B5EF4-FFF2-40B4-BE49-F238E27FC236}">
                    <a16:creationId xmlns:a16="http://schemas.microsoft.com/office/drawing/2014/main" id="{8B7E9B97-3387-AFBA-D0F7-7DF46F72DD26}"/>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82" name="Straight Connector 981">
                <a:extLst>
                  <a:ext uri="{FF2B5EF4-FFF2-40B4-BE49-F238E27FC236}">
                    <a16:creationId xmlns:a16="http://schemas.microsoft.com/office/drawing/2014/main" id="{115BE8D4-906B-18B0-E0C2-24A9C55E6CA6}"/>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3" name="Group 932">
              <a:extLst>
                <a:ext uri="{FF2B5EF4-FFF2-40B4-BE49-F238E27FC236}">
                  <a16:creationId xmlns:a16="http://schemas.microsoft.com/office/drawing/2014/main" id="{EE0E1600-C11B-7002-149E-72B0073722EE}"/>
                </a:ext>
              </a:extLst>
            </p:cNvPr>
            <p:cNvGrpSpPr/>
            <p:nvPr/>
          </p:nvGrpSpPr>
          <p:grpSpPr>
            <a:xfrm>
              <a:off x="2636413" y="2940582"/>
              <a:ext cx="45720" cy="45720"/>
              <a:chOff x="3099435" y="3165991"/>
              <a:chExt cx="45720" cy="45720"/>
            </a:xfrm>
          </p:grpSpPr>
          <p:cxnSp>
            <p:nvCxnSpPr>
              <p:cNvPr id="979" name="Straight Connector 978">
                <a:extLst>
                  <a:ext uri="{FF2B5EF4-FFF2-40B4-BE49-F238E27FC236}">
                    <a16:creationId xmlns:a16="http://schemas.microsoft.com/office/drawing/2014/main" id="{742A4651-2DD9-D4F2-BCF0-C2F2A922C222}"/>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80" name="Straight Connector 979">
                <a:extLst>
                  <a:ext uri="{FF2B5EF4-FFF2-40B4-BE49-F238E27FC236}">
                    <a16:creationId xmlns:a16="http://schemas.microsoft.com/office/drawing/2014/main" id="{6A5EE545-DDC1-7A8D-844E-823646E07565}"/>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4" name="Group 933">
              <a:extLst>
                <a:ext uri="{FF2B5EF4-FFF2-40B4-BE49-F238E27FC236}">
                  <a16:creationId xmlns:a16="http://schemas.microsoft.com/office/drawing/2014/main" id="{B82BA61D-5050-86D3-848A-F2DA6335760E}"/>
                </a:ext>
              </a:extLst>
            </p:cNvPr>
            <p:cNvGrpSpPr/>
            <p:nvPr/>
          </p:nvGrpSpPr>
          <p:grpSpPr>
            <a:xfrm>
              <a:off x="2511153" y="2829617"/>
              <a:ext cx="45720" cy="45720"/>
              <a:chOff x="3099435" y="3165991"/>
              <a:chExt cx="45720" cy="45720"/>
            </a:xfrm>
          </p:grpSpPr>
          <p:cxnSp>
            <p:nvCxnSpPr>
              <p:cNvPr id="977" name="Straight Connector 976">
                <a:extLst>
                  <a:ext uri="{FF2B5EF4-FFF2-40B4-BE49-F238E27FC236}">
                    <a16:creationId xmlns:a16="http://schemas.microsoft.com/office/drawing/2014/main" id="{0D6C0394-FA64-D3F0-A51D-3D68DDA6E631}"/>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78" name="Straight Connector 977">
                <a:extLst>
                  <a:ext uri="{FF2B5EF4-FFF2-40B4-BE49-F238E27FC236}">
                    <a16:creationId xmlns:a16="http://schemas.microsoft.com/office/drawing/2014/main" id="{FC33F7C7-9C04-B52A-C21D-16FD109A84FD}"/>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5" name="Group 934">
              <a:extLst>
                <a:ext uri="{FF2B5EF4-FFF2-40B4-BE49-F238E27FC236}">
                  <a16:creationId xmlns:a16="http://schemas.microsoft.com/office/drawing/2014/main" id="{F3E56CA7-7BA3-C3A5-E1AF-96F78E9ED58A}"/>
                </a:ext>
              </a:extLst>
            </p:cNvPr>
            <p:cNvGrpSpPr/>
            <p:nvPr/>
          </p:nvGrpSpPr>
          <p:grpSpPr>
            <a:xfrm>
              <a:off x="2440172" y="2829617"/>
              <a:ext cx="45720" cy="45720"/>
              <a:chOff x="3099435" y="3165991"/>
              <a:chExt cx="45720" cy="45720"/>
            </a:xfrm>
          </p:grpSpPr>
          <p:cxnSp>
            <p:nvCxnSpPr>
              <p:cNvPr id="975" name="Straight Connector 974">
                <a:extLst>
                  <a:ext uri="{FF2B5EF4-FFF2-40B4-BE49-F238E27FC236}">
                    <a16:creationId xmlns:a16="http://schemas.microsoft.com/office/drawing/2014/main" id="{AF47095B-93FD-26D0-59C9-7EDB25771C30}"/>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76" name="Straight Connector 975">
                <a:extLst>
                  <a:ext uri="{FF2B5EF4-FFF2-40B4-BE49-F238E27FC236}">
                    <a16:creationId xmlns:a16="http://schemas.microsoft.com/office/drawing/2014/main" id="{7D8E03D5-1F7F-C0A1-7CCB-006BF62945F0}"/>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6" name="Group 935">
              <a:extLst>
                <a:ext uri="{FF2B5EF4-FFF2-40B4-BE49-F238E27FC236}">
                  <a16:creationId xmlns:a16="http://schemas.microsoft.com/office/drawing/2014/main" id="{FB672342-F40C-46EF-CBAF-D4C074F483C3}"/>
                </a:ext>
              </a:extLst>
            </p:cNvPr>
            <p:cNvGrpSpPr/>
            <p:nvPr/>
          </p:nvGrpSpPr>
          <p:grpSpPr>
            <a:xfrm>
              <a:off x="2375455" y="2773272"/>
              <a:ext cx="45720" cy="45720"/>
              <a:chOff x="3099435" y="3165991"/>
              <a:chExt cx="45720" cy="45720"/>
            </a:xfrm>
          </p:grpSpPr>
          <p:cxnSp>
            <p:nvCxnSpPr>
              <p:cNvPr id="973" name="Straight Connector 972">
                <a:extLst>
                  <a:ext uri="{FF2B5EF4-FFF2-40B4-BE49-F238E27FC236}">
                    <a16:creationId xmlns:a16="http://schemas.microsoft.com/office/drawing/2014/main" id="{946321CF-BFE8-6FC5-D68A-1AB926FF8171}"/>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74" name="Straight Connector 973">
                <a:extLst>
                  <a:ext uri="{FF2B5EF4-FFF2-40B4-BE49-F238E27FC236}">
                    <a16:creationId xmlns:a16="http://schemas.microsoft.com/office/drawing/2014/main" id="{DD7C2C16-0E99-5F56-95B5-7361AC444DB3}"/>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7" name="Group 936">
              <a:extLst>
                <a:ext uri="{FF2B5EF4-FFF2-40B4-BE49-F238E27FC236}">
                  <a16:creationId xmlns:a16="http://schemas.microsoft.com/office/drawing/2014/main" id="{015C6F96-37E9-99C4-1712-8AB9A24F4F09}"/>
                </a:ext>
              </a:extLst>
            </p:cNvPr>
            <p:cNvGrpSpPr/>
            <p:nvPr/>
          </p:nvGrpSpPr>
          <p:grpSpPr>
            <a:xfrm>
              <a:off x="2373367" y="2727003"/>
              <a:ext cx="45720" cy="45720"/>
              <a:chOff x="3099435" y="3165991"/>
              <a:chExt cx="45720" cy="45720"/>
            </a:xfrm>
          </p:grpSpPr>
          <p:cxnSp>
            <p:nvCxnSpPr>
              <p:cNvPr id="971" name="Straight Connector 970">
                <a:extLst>
                  <a:ext uri="{FF2B5EF4-FFF2-40B4-BE49-F238E27FC236}">
                    <a16:creationId xmlns:a16="http://schemas.microsoft.com/office/drawing/2014/main" id="{69112D9E-E73A-9C89-B9CC-CEF939F6F11A}"/>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72" name="Straight Connector 971">
                <a:extLst>
                  <a:ext uri="{FF2B5EF4-FFF2-40B4-BE49-F238E27FC236}">
                    <a16:creationId xmlns:a16="http://schemas.microsoft.com/office/drawing/2014/main" id="{106D73B1-9063-4063-1B25-4955EDD6290B}"/>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8" name="Group 937">
              <a:extLst>
                <a:ext uri="{FF2B5EF4-FFF2-40B4-BE49-F238E27FC236}">
                  <a16:creationId xmlns:a16="http://schemas.microsoft.com/office/drawing/2014/main" id="{2DCE9D16-EB08-43E1-2CAF-AD12A0723595}"/>
                </a:ext>
              </a:extLst>
            </p:cNvPr>
            <p:cNvGrpSpPr/>
            <p:nvPr/>
          </p:nvGrpSpPr>
          <p:grpSpPr>
            <a:xfrm>
              <a:off x="2367103" y="2704877"/>
              <a:ext cx="45720" cy="45720"/>
              <a:chOff x="3099435" y="3165991"/>
              <a:chExt cx="45720" cy="45720"/>
            </a:xfrm>
          </p:grpSpPr>
          <p:cxnSp>
            <p:nvCxnSpPr>
              <p:cNvPr id="969" name="Straight Connector 968">
                <a:extLst>
                  <a:ext uri="{FF2B5EF4-FFF2-40B4-BE49-F238E27FC236}">
                    <a16:creationId xmlns:a16="http://schemas.microsoft.com/office/drawing/2014/main" id="{20140B38-377D-DEC4-F495-0E8924A2CC59}"/>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70" name="Straight Connector 969">
                <a:extLst>
                  <a:ext uri="{FF2B5EF4-FFF2-40B4-BE49-F238E27FC236}">
                    <a16:creationId xmlns:a16="http://schemas.microsoft.com/office/drawing/2014/main" id="{454EF677-952F-8DA0-3ABF-9A91B5C21E30}"/>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39" name="Group 938">
              <a:extLst>
                <a:ext uri="{FF2B5EF4-FFF2-40B4-BE49-F238E27FC236}">
                  <a16:creationId xmlns:a16="http://schemas.microsoft.com/office/drawing/2014/main" id="{8E5121DE-A7DA-5776-C331-5B835E6A70E9}"/>
                </a:ext>
              </a:extLst>
            </p:cNvPr>
            <p:cNvGrpSpPr/>
            <p:nvPr/>
          </p:nvGrpSpPr>
          <p:grpSpPr>
            <a:xfrm>
              <a:off x="2356663" y="2650687"/>
              <a:ext cx="45720" cy="45720"/>
              <a:chOff x="3099435" y="3165991"/>
              <a:chExt cx="45720" cy="45720"/>
            </a:xfrm>
          </p:grpSpPr>
          <p:cxnSp>
            <p:nvCxnSpPr>
              <p:cNvPr id="967" name="Straight Connector 966">
                <a:extLst>
                  <a:ext uri="{FF2B5EF4-FFF2-40B4-BE49-F238E27FC236}">
                    <a16:creationId xmlns:a16="http://schemas.microsoft.com/office/drawing/2014/main" id="{30F7FA99-7EEA-95DD-21D4-53A1361162E6}"/>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68" name="Straight Connector 967">
                <a:extLst>
                  <a:ext uri="{FF2B5EF4-FFF2-40B4-BE49-F238E27FC236}">
                    <a16:creationId xmlns:a16="http://schemas.microsoft.com/office/drawing/2014/main" id="{89C27CA9-B303-F735-D754-46A5FE7085F9}"/>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0" name="Group 939">
              <a:extLst>
                <a:ext uri="{FF2B5EF4-FFF2-40B4-BE49-F238E27FC236}">
                  <a16:creationId xmlns:a16="http://schemas.microsoft.com/office/drawing/2014/main" id="{1F1A19CA-D0DD-2548-D208-795B8EFBE3C5}"/>
                </a:ext>
              </a:extLst>
            </p:cNvPr>
            <p:cNvGrpSpPr/>
            <p:nvPr/>
          </p:nvGrpSpPr>
          <p:grpSpPr>
            <a:xfrm>
              <a:off x="2072029" y="2336709"/>
              <a:ext cx="45720" cy="45720"/>
              <a:chOff x="3099435" y="3165991"/>
              <a:chExt cx="45720" cy="45720"/>
            </a:xfrm>
          </p:grpSpPr>
          <p:cxnSp>
            <p:nvCxnSpPr>
              <p:cNvPr id="965" name="Straight Connector 964">
                <a:extLst>
                  <a:ext uri="{FF2B5EF4-FFF2-40B4-BE49-F238E27FC236}">
                    <a16:creationId xmlns:a16="http://schemas.microsoft.com/office/drawing/2014/main" id="{7D7BA92F-B099-100B-F41B-B889214DABFF}"/>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66" name="Straight Connector 965">
                <a:extLst>
                  <a:ext uri="{FF2B5EF4-FFF2-40B4-BE49-F238E27FC236}">
                    <a16:creationId xmlns:a16="http://schemas.microsoft.com/office/drawing/2014/main" id="{562A65CA-2375-FE76-6762-B91E4FE75E77}"/>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1" name="Group 940">
              <a:extLst>
                <a:ext uri="{FF2B5EF4-FFF2-40B4-BE49-F238E27FC236}">
                  <a16:creationId xmlns:a16="http://schemas.microsoft.com/office/drawing/2014/main" id="{D384F9E5-700A-964B-0A51-459F9B99B371}"/>
                </a:ext>
              </a:extLst>
            </p:cNvPr>
            <p:cNvGrpSpPr/>
            <p:nvPr/>
          </p:nvGrpSpPr>
          <p:grpSpPr>
            <a:xfrm>
              <a:off x="2046975" y="2249027"/>
              <a:ext cx="45720" cy="45720"/>
              <a:chOff x="3099435" y="3165991"/>
              <a:chExt cx="45720" cy="45720"/>
            </a:xfrm>
          </p:grpSpPr>
          <p:cxnSp>
            <p:nvCxnSpPr>
              <p:cNvPr id="963" name="Straight Connector 962">
                <a:extLst>
                  <a:ext uri="{FF2B5EF4-FFF2-40B4-BE49-F238E27FC236}">
                    <a16:creationId xmlns:a16="http://schemas.microsoft.com/office/drawing/2014/main" id="{51588D1B-3DA7-AA7D-E5AC-6E87D057698F}"/>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64" name="Straight Connector 963">
                <a:extLst>
                  <a:ext uri="{FF2B5EF4-FFF2-40B4-BE49-F238E27FC236}">
                    <a16:creationId xmlns:a16="http://schemas.microsoft.com/office/drawing/2014/main" id="{80BAA41A-D792-B898-5BBC-31745CBD3EAD}"/>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2" name="Group 941">
              <a:extLst>
                <a:ext uri="{FF2B5EF4-FFF2-40B4-BE49-F238E27FC236}">
                  <a16:creationId xmlns:a16="http://schemas.microsoft.com/office/drawing/2014/main" id="{0506917B-9338-CF01-4606-9D0022A940C3}"/>
                </a:ext>
              </a:extLst>
            </p:cNvPr>
            <p:cNvGrpSpPr/>
            <p:nvPr/>
          </p:nvGrpSpPr>
          <p:grpSpPr>
            <a:xfrm>
              <a:off x="2042799" y="2182222"/>
              <a:ext cx="45720" cy="45720"/>
              <a:chOff x="3099435" y="3165991"/>
              <a:chExt cx="45720" cy="45720"/>
            </a:xfrm>
          </p:grpSpPr>
          <p:cxnSp>
            <p:nvCxnSpPr>
              <p:cNvPr id="961" name="Straight Connector 960">
                <a:extLst>
                  <a:ext uri="{FF2B5EF4-FFF2-40B4-BE49-F238E27FC236}">
                    <a16:creationId xmlns:a16="http://schemas.microsoft.com/office/drawing/2014/main" id="{3D8A2BC6-03EF-F014-059E-78AA2A35CC51}"/>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62" name="Straight Connector 961">
                <a:extLst>
                  <a:ext uri="{FF2B5EF4-FFF2-40B4-BE49-F238E27FC236}">
                    <a16:creationId xmlns:a16="http://schemas.microsoft.com/office/drawing/2014/main" id="{9C1130F7-7767-D30C-0877-1FA73C533FBA}"/>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3" name="Group 942">
              <a:extLst>
                <a:ext uri="{FF2B5EF4-FFF2-40B4-BE49-F238E27FC236}">
                  <a16:creationId xmlns:a16="http://schemas.microsoft.com/office/drawing/2014/main" id="{56BAF0A4-B3A3-FAF3-13A4-492853AC16AF}"/>
                </a:ext>
              </a:extLst>
            </p:cNvPr>
            <p:cNvGrpSpPr/>
            <p:nvPr/>
          </p:nvGrpSpPr>
          <p:grpSpPr>
            <a:xfrm>
              <a:off x="2036535" y="2134206"/>
              <a:ext cx="45720" cy="45720"/>
              <a:chOff x="3099435" y="3165991"/>
              <a:chExt cx="45720" cy="45720"/>
            </a:xfrm>
          </p:grpSpPr>
          <p:cxnSp>
            <p:nvCxnSpPr>
              <p:cNvPr id="959" name="Straight Connector 958">
                <a:extLst>
                  <a:ext uri="{FF2B5EF4-FFF2-40B4-BE49-F238E27FC236}">
                    <a16:creationId xmlns:a16="http://schemas.microsoft.com/office/drawing/2014/main" id="{53817BB8-E560-3260-13BD-0B4104C9DF35}"/>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60" name="Straight Connector 959">
                <a:extLst>
                  <a:ext uri="{FF2B5EF4-FFF2-40B4-BE49-F238E27FC236}">
                    <a16:creationId xmlns:a16="http://schemas.microsoft.com/office/drawing/2014/main" id="{4F9A10D9-D6F8-D5FF-E523-F96076C7599B}"/>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4" name="Group 943">
              <a:extLst>
                <a:ext uri="{FF2B5EF4-FFF2-40B4-BE49-F238E27FC236}">
                  <a16:creationId xmlns:a16="http://schemas.microsoft.com/office/drawing/2014/main" id="{59DB9F81-E070-A7DF-8D7A-EC5288C04778}"/>
                </a:ext>
              </a:extLst>
            </p:cNvPr>
            <p:cNvGrpSpPr/>
            <p:nvPr/>
          </p:nvGrpSpPr>
          <p:grpSpPr>
            <a:xfrm>
              <a:off x="1978082" y="2062070"/>
              <a:ext cx="45720" cy="45720"/>
              <a:chOff x="3099435" y="3165991"/>
              <a:chExt cx="45720" cy="45720"/>
            </a:xfrm>
          </p:grpSpPr>
          <p:cxnSp>
            <p:nvCxnSpPr>
              <p:cNvPr id="957" name="Straight Connector 956">
                <a:extLst>
                  <a:ext uri="{FF2B5EF4-FFF2-40B4-BE49-F238E27FC236}">
                    <a16:creationId xmlns:a16="http://schemas.microsoft.com/office/drawing/2014/main" id="{06D889BA-307A-2918-B165-E35B71170D2E}"/>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58" name="Straight Connector 957">
                <a:extLst>
                  <a:ext uri="{FF2B5EF4-FFF2-40B4-BE49-F238E27FC236}">
                    <a16:creationId xmlns:a16="http://schemas.microsoft.com/office/drawing/2014/main" id="{C4AC45B5-E8DE-AC1F-F422-5051714EF7F1}"/>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5" name="Group 944">
              <a:extLst>
                <a:ext uri="{FF2B5EF4-FFF2-40B4-BE49-F238E27FC236}">
                  <a16:creationId xmlns:a16="http://schemas.microsoft.com/office/drawing/2014/main" id="{AF2DF918-73A8-B017-E231-26FE0810EFD0}"/>
                </a:ext>
              </a:extLst>
            </p:cNvPr>
            <p:cNvGrpSpPr/>
            <p:nvPr/>
          </p:nvGrpSpPr>
          <p:grpSpPr>
            <a:xfrm>
              <a:off x="1781841" y="1863336"/>
              <a:ext cx="45720" cy="45720"/>
              <a:chOff x="3099435" y="3165991"/>
              <a:chExt cx="45720" cy="45720"/>
            </a:xfrm>
          </p:grpSpPr>
          <p:cxnSp>
            <p:nvCxnSpPr>
              <p:cNvPr id="955" name="Straight Connector 954">
                <a:extLst>
                  <a:ext uri="{FF2B5EF4-FFF2-40B4-BE49-F238E27FC236}">
                    <a16:creationId xmlns:a16="http://schemas.microsoft.com/office/drawing/2014/main" id="{B585F968-82CD-D057-2298-B0E0743CDEAD}"/>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56" name="Straight Connector 955">
                <a:extLst>
                  <a:ext uri="{FF2B5EF4-FFF2-40B4-BE49-F238E27FC236}">
                    <a16:creationId xmlns:a16="http://schemas.microsoft.com/office/drawing/2014/main" id="{6400196B-E994-D779-D49F-82E2D264FCDC}"/>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6" name="Group 945">
              <a:extLst>
                <a:ext uri="{FF2B5EF4-FFF2-40B4-BE49-F238E27FC236}">
                  <a16:creationId xmlns:a16="http://schemas.microsoft.com/office/drawing/2014/main" id="{F45D17DA-5C1B-F849-1F90-A176D072C221}"/>
                </a:ext>
              </a:extLst>
            </p:cNvPr>
            <p:cNvGrpSpPr/>
            <p:nvPr/>
          </p:nvGrpSpPr>
          <p:grpSpPr>
            <a:xfrm>
              <a:off x="1591863" y="1692953"/>
              <a:ext cx="45720" cy="45720"/>
              <a:chOff x="3099435" y="3165991"/>
              <a:chExt cx="45720" cy="45720"/>
            </a:xfrm>
          </p:grpSpPr>
          <p:cxnSp>
            <p:nvCxnSpPr>
              <p:cNvPr id="953" name="Straight Connector 952">
                <a:extLst>
                  <a:ext uri="{FF2B5EF4-FFF2-40B4-BE49-F238E27FC236}">
                    <a16:creationId xmlns:a16="http://schemas.microsoft.com/office/drawing/2014/main" id="{2BA07B7F-D42E-0F6A-AE95-408FB25B48B2}"/>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54" name="Straight Connector 953">
                <a:extLst>
                  <a:ext uri="{FF2B5EF4-FFF2-40B4-BE49-F238E27FC236}">
                    <a16:creationId xmlns:a16="http://schemas.microsoft.com/office/drawing/2014/main" id="{A6C259AC-C45C-BBBE-B265-2B9F79738751}"/>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7" name="Group 946">
              <a:extLst>
                <a:ext uri="{FF2B5EF4-FFF2-40B4-BE49-F238E27FC236}">
                  <a16:creationId xmlns:a16="http://schemas.microsoft.com/office/drawing/2014/main" id="{94B2A683-4868-B174-8366-ACF055558F4C}"/>
                </a:ext>
              </a:extLst>
            </p:cNvPr>
            <p:cNvGrpSpPr/>
            <p:nvPr/>
          </p:nvGrpSpPr>
          <p:grpSpPr>
            <a:xfrm>
              <a:off x="1490339" y="1647024"/>
              <a:ext cx="45720" cy="45720"/>
              <a:chOff x="3099435" y="3165991"/>
              <a:chExt cx="45720" cy="45720"/>
            </a:xfrm>
          </p:grpSpPr>
          <p:cxnSp>
            <p:nvCxnSpPr>
              <p:cNvPr id="951" name="Straight Connector 950">
                <a:extLst>
                  <a:ext uri="{FF2B5EF4-FFF2-40B4-BE49-F238E27FC236}">
                    <a16:creationId xmlns:a16="http://schemas.microsoft.com/office/drawing/2014/main" id="{11B7530B-17DC-BA01-F888-4C6F3EE3F5DC}"/>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52" name="Straight Connector 951">
                <a:extLst>
                  <a:ext uri="{FF2B5EF4-FFF2-40B4-BE49-F238E27FC236}">
                    <a16:creationId xmlns:a16="http://schemas.microsoft.com/office/drawing/2014/main" id="{C55A83B0-02E2-E022-CD5C-B55340550F1E}"/>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948" name="Group 947">
              <a:extLst>
                <a:ext uri="{FF2B5EF4-FFF2-40B4-BE49-F238E27FC236}">
                  <a16:creationId xmlns:a16="http://schemas.microsoft.com/office/drawing/2014/main" id="{97314D0A-174C-5B31-FFC1-C0AEDE3120E7}"/>
                </a:ext>
              </a:extLst>
            </p:cNvPr>
            <p:cNvGrpSpPr/>
            <p:nvPr/>
          </p:nvGrpSpPr>
          <p:grpSpPr>
            <a:xfrm>
              <a:off x="1191262" y="1424144"/>
              <a:ext cx="45720" cy="45720"/>
              <a:chOff x="3099435" y="3165991"/>
              <a:chExt cx="45720" cy="45720"/>
            </a:xfrm>
          </p:grpSpPr>
          <p:cxnSp>
            <p:nvCxnSpPr>
              <p:cNvPr id="949" name="Straight Connector 948">
                <a:extLst>
                  <a:ext uri="{FF2B5EF4-FFF2-40B4-BE49-F238E27FC236}">
                    <a16:creationId xmlns:a16="http://schemas.microsoft.com/office/drawing/2014/main" id="{B0712910-538C-90AE-4780-8E2BDF07876D}"/>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950" name="Straight Connector 949">
                <a:extLst>
                  <a:ext uri="{FF2B5EF4-FFF2-40B4-BE49-F238E27FC236}">
                    <a16:creationId xmlns:a16="http://schemas.microsoft.com/office/drawing/2014/main" id="{B9E90ABD-C7B4-B377-9D65-F7F2B4C2814E}"/>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sp>
          <p:nvSpPr>
            <p:cNvPr id="27" name="Freeform: Shape 26">
              <a:extLst>
                <a:ext uri="{FF2B5EF4-FFF2-40B4-BE49-F238E27FC236}">
                  <a16:creationId xmlns:a16="http://schemas.microsoft.com/office/drawing/2014/main" id="{E4E86EF3-B981-EF72-273A-0930FE11A15E}"/>
                </a:ext>
              </a:extLst>
            </p:cNvPr>
            <p:cNvSpPr/>
            <p:nvPr/>
          </p:nvSpPr>
          <p:spPr>
            <a:xfrm>
              <a:off x="3005779" y="2809481"/>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0" name="Freeform: Shape 29">
              <a:extLst>
                <a:ext uri="{FF2B5EF4-FFF2-40B4-BE49-F238E27FC236}">
                  <a16:creationId xmlns:a16="http://schemas.microsoft.com/office/drawing/2014/main" id="{9178F388-EAEA-0B81-F762-E1AAD5FD6480}"/>
                </a:ext>
              </a:extLst>
            </p:cNvPr>
            <p:cNvSpPr/>
            <p:nvPr/>
          </p:nvSpPr>
          <p:spPr>
            <a:xfrm>
              <a:off x="2433489" y="2815464"/>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027" name="Straight Connector 1026">
              <a:extLst>
                <a:ext uri="{FF2B5EF4-FFF2-40B4-BE49-F238E27FC236}">
                  <a16:creationId xmlns:a16="http://schemas.microsoft.com/office/drawing/2014/main" id="{EF202199-18FA-6F1D-8BC6-536156B72359}"/>
                </a:ext>
              </a:extLst>
            </p:cNvPr>
            <p:cNvCxnSpPr>
              <a:cxnSpLocks/>
              <a:endCxn id="506" idx="17"/>
            </p:cNvCxnSpPr>
            <p:nvPr/>
          </p:nvCxnSpPr>
          <p:spPr>
            <a:xfrm>
              <a:off x="1214712" y="2814520"/>
              <a:ext cx="178720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aphicFrame>
        <p:nvGraphicFramePr>
          <p:cNvPr id="1032" name="Table 1031">
            <a:extLst>
              <a:ext uri="{FF2B5EF4-FFF2-40B4-BE49-F238E27FC236}">
                <a16:creationId xmlns:a16="http://schemas.microsoft.com/office/drawing/2014/main" id="{AE172B25-0C48-4E79-51F4-C13F5833FFF7}"/>
              </a:ext>
            </a:extLst>
          </p:cNvPr>
          <p:cNvGraphicFramePr>
            <a:graphicFrameLocks noGrp="1"/>
          </p:cNvGraphicFramePr>
          <p:nvPr/>
        </p:nvGraphicFramePr>
        <p:xfrm>
          <a:off x="5817030" y="4581525"/>
          <a:ext cx="6014360" cy="533400"/>
        </p:xfrm>
        <a:graphic>
          <a:graphicData uri="http://schemas.openxmlformats.org/drawingml/2006/table">
            <a:tbl>
              <a:tblPr firstRow="1" bandRow="1">
                <a:tableStyleId>{073A0DAA-6AF3-43AB-8588-CEC1D06C72B9}</a:tableStyleId>
              </a:tblPr>
              <a:tblGrid>
                <a:gridCol w="907896">
                  <a:extLst>
                    <a:ext uri="{9D8B030D-6E8A-4147-A177-3AD203B41FA5}">
                      <a16:colId xmlns:a16="http://schemas.microsoft.com/office/drawing/2014/main" val="2631127455"/>
                    </a:ext>
                  </a:extLst>
                </a:gridCol>
                <a:gridCol w="319154">
                  <a:extLst>
                    <a:ext uri="{9D8B030D-6E8A-4147-A177-3AD203B41FA5}">
                      <a16:colId xmlns:a16="http://schemas.microsoft.com/office/drawing/2014/main" val="4202947198"/>
                    </a:ext>
                  </a:extLst>
                </a:gridCol>
                <a:gridCol w="319154">
                  <a:extLst>
                    <a:ext uri="{9D8B030D-6E8A-4147-A177-3AD203B41FA5}">
                      <a16:colId xmlns:a16="http://schemas.microsoft.com/office/drawing/2014/main" val="3907016196"/>
                    </a:ext>
                  </a:extLst>
                </a:gridCol>
                <a:gridCol w="319154">
                  <a:extLst>
                    <a:ext uri="{9D8B030D-6E8A-4147-A177-3AD203B41FA5}">
                      <a16:colId xmlns:a16="http://schemas.microsoft.com/office/drawing/2014/main" val="3460796681"/>
                    </a:ext>
                  </a:extLst>
                </a:gridCol>
                <a:gridCol w="319154">
                  <a:extLst>
                    <a:ext uri="{9D8B030D-6E8A-4147-A177-3AD203B41FA5}">
                      <a16:colId xmlns:a16="http://schemas.microsoft.com/office/drawing/2014/main" val="3047735653"/>
                    </a:ext>
                  </a:extLst>
                </a:gridCol>
                <a:gridCol w="319154">
                  <a:extLst>
                    <a:ext uri="{9D8B030D-6E8A-4147-A177-3AD203B41FA5}">
                      <a16:colId xmlns:a16="http://schemas.microsoft.com/office/drawing/2014/main" val="1080664895"/>
                    </a:ext>
                  </a:extLst>
                </a:gridCol>
                <a:gridCol w="319154">
                  <a:extLst>
                    <a:ext uri="{9D8B030D-6E8A-4147-A177-3AD203B41FA5}">
                      <a16:colId xmlns:a16="http://schemas.microsoft.com/office/drawing/2014/main" val="420782415"/>
                    </a:ext>
                  </a:extLst>
                </a:gridCol>
                <a:gridCol w="319154">
                  <a:extLst>
                    <a:ext uri="{9D8B030D-6E8A-4147-A177-3AD203B41FA5}">
                      <a16:colId xmlns:a16="http://schemas.microsoft.com/office/drawing/2014/main" val="357990483"/>
                    </a:ext>
                  </a:extLst>
                </a:gridCol>
                <a:gridCol w="319154">
                  <a:extLst>
                    <a:ext uri="{9D8B030D-6E8A-4147-A177-3AD203B41FA5}">
                      <a16:colId xmlns:a16="http://schemas.microsoft.com/office/drawing/2014/main" val="442756295"/>
                    </a:ext>
                  </a:extLst>
                </a:gridCol>
                <a:gridCol w="319154">
                  <a:extLst>
                    <a:ext uri="{9D8B030D-6E8A-4147-A177-3AD203B41FA5}">
                      <a16:colId xmlns:a16="http://schemas.microsoft.com/office/drawing/2014/main" val="2865387244"/>
                    </a:ext>
                  </a:extLst>
                </a:gridCol>
                <a:gridCol w="319154">
                  <a:extLst>
                    <a:ext uri="{9D8B030D-6E8A-4147-A177-3AD203B41FA5}">
                      <a16:colId xmlns:a16="http://schemas.microsoft.com/office/drawing/2014/main" val="978028578"/>
                    </a:ext>
                  </a:extLst>
                </a:gridCol>
                <a:gridCol w="319154">
                  <a:extLst>
                    <a:ext uri="{9D8B030D-6E8A-4147-A177-3AD203B41FA5}">
                      <a16:colId xmlns:a16="http://schemas.microsoft.com/office/drawing/2014/main" val="73095056"/>
                    </a:ext>
                  </a:extLst>
                </a:gridCol>
                <a:gridCol w="319154">
                  <a:extLst>
                    <a:ext uri="{9D8B030D-6E8A-4147-A177-3AD203B41FA5}">
                      <a16:colId xmlns:a16="http://schemas.microsoft.com/office/drawing/2014/main" val="3549712621"/>
                    </a:ext>
                  </a:extLst>
                </a:gridCol>
                <a:gridCol w="319154">
                  <a:extLst>
                    <a:ext uri="{9D8B030D-6E8A-4147-A177-3AD203B41FA5}">
                      <a16:colId xmlns:a16="http://schemas.microsoft.com/office/drawing/2014/main" val="456461474"/>
                    </a:ext>
                  </a:extLst>
                </a:gridCol>
                <a:gridCol w="319154">
                  <a:extLst>
                    <a:ext uri="{9D8B030D-6E8A-4147-A177-3AD203B41FA5}">
                      <a16:colId xmlns:a16="http://schemas.microsoft.com/office/drawing/2014/main" val="1024692773"/>
                    </a:ext>
                  </a:extLst>
                </a:gridCol>
                <a:gridCol w="319154">
                  <a:extLst>
                    <a:ext uri="{9D8B030D-6E8A-4147-A177-3AD203B41FA5}">
                      <a16:colId xmlns:a16="http://schemas.microsoft.com/office/drawing/2014/main" val="3924722541"/>
                    </a:ext>
                  </a:extLst>
                </a:gridCol>
                <a:gridCol w="319154">
                  <a:extLst>
                    <a:ext uri="{9D8B030D-6E8A-4147-A177-3AD203B41FA5}">
                      <a16:colId xmlns:a16="http://schemas.microsoft.com/office/drawing/2014/main" val="2852392233"/>
                    </a:ext>
                  </a:extLst>
                </a:gridCol>
              </a:tblGrid>
              <a:tr h="0">
                <a:tc gridSpan="17">
                  <a:txBody>
                    <a:bodyPr/>
                    <a:lstStyle/>
                    <a:p>
                      <a:r>
                        <a:rPr lang="en-US" sz="700" dirty="0">
                          <a:solidFill>
                            <a:schemeClr val="tx1"/>
                          </a:solidFill>
                        </a:rPr>
                        <a:t>No. at risk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HER2 Low, </a:t>
                      </a:r>
                    </a:p>
                    <a:p>
                      <a:pPr algn="r"/>
                      <a:r>
                        <a:rPr lang="en-US" sz="700" dirty="0">
                          <a:solidFill>
                            <a:srgbClr val="3C587F"/>
                          </a:solidFill>
                        </a:rPr>
                        <a:t>SG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106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84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60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88997150"/>
                  </a:ext>
                </a:extLst>
              </a:tr>
              <a:tr h="81280">
                <a:tc>
                  <a:txBody>
                    <a:bodyPr/>
                    <a:lstStyle/>
                    <a:p>
                      <a:pPr algn="r"/>
                      <a:r>
                        <a:rPr lang="en-US" sz="700" dirty="0">
                          <a:solidFill>
                            <a:schemeClr val="accent1"/>
                          </a:solidFill>
                        </a:rPr>
                        <a:t>HER2 Low, </a:t>
                      </a:r>
                    </a:p>
                    <a:p>
                      <a:pPr algn="r"/>
                      <a:r>
                        <a:rPr lang="en-US" sz="700" dirty="0">
                          <a:solidFill>
                            <a:schemeClr val="accent1"/>
                          </a:solidFill>
                        </a:rPr>
                        <a:t>Chemo + pembro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98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700" dirty="0">
                        <a:solidFill>
                          <a:schemeClr val="tx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59050753"/>
                  </a:ext>
                </a:extLst>
              </a:tr>
            </a:tbl>
          </a:graphicData>
        </a:graphic>
      </p:graphicFrame>
      <p:grpSp>
        <p:nvGrpSpPr>
          <p:cNvPr id="815" name="Group 814">
            <a:extLst>
              <a:ext uri="{FF2B5EF4-FFF2-40B4-BE49-F238E27FC236}">
                <a16:creationId xmlns:a16="http://schemas.microsoft.com/office/drawing/2014/main" id="{64EF2218-D82D-DE02-C1DA-0575CA556F07}"/>
              </a:ext>
            </a:extLst>
          </p:cNvPr>
          <p:cNvGrpSpPr/>
          <p:nvPr/>
        </p:nvGrpSpPr>
        <p:grpSpPr>
          <a:xfrm>
            <a:off x="1040132" y="1453515"/>
            <a:ext cx="3807966" cy="2729548"/>
            <a:chOff x="7244715" y="1453515"/>
            <a:chExt cx="3807966" cy="2729548"/>
          </a:xfrm>
        </p:grpSpPr>
        <p:grpSp>
          <p:nvGrpSpPr>
            <p:cNvPr id="816" name="Group 815">
              <a:extLst>
                <a:ext uri="{FF2B5EF4-FFF2-40B4-BE49-F238E27FC236}">
                  <a16:creationId xmlns:a16="http://schemas.microsoft.com/office/drawing/2014/main" id="{2D6F8CC8-6353-4324-0199-7CCC0D0D1B02}"/>
                </a:ext>
              </a:extLst>
            </p:cNvPr>
            <p:cNvGrpSpPr/>
            <p:nvPr/>
          </p:nvGrpSpPr>
          <p:grpSpPr>
            <a:xfrm>
              <a:off x="10988293" y="3751425"/>
              <a:ext cx="45720" cy="45720"/>
              <a:chOff x="10988293" y="3751425"/>
              <a:chExt cx="45720" cy="45720"/>
            </a:xfrm>
          </p:grpSpPr>
          <p:cxnSp>
            <p:nvCxnSpPr>
              <p:cNvPr id="1088" name="Straight Connector 1087">
                <a:extLst>
                  <a:ext uri="{FF2B5EF4-FFF2-40B4-BE49-F238E27FC236}">
                    <a16:creationId xmlns:a16="http://schemas.microsoft.com/office/drawing/2014/main" id="{36A67CC8-7E9B-F34C-7F2E-053BEE8F2DF7}"/>
                  </a:ext>
                </a:extLst>
              </p:cNvPr>
              <p:cNvCxnSpPr>
                <a:cxnSpLocks/>
              </p:cNvCxnSpPr>
              <p:nvPr/>
            </p:nvCxnSpPr>
            <p:spPr>
              <a:xfrm>
                <a:off x="11011153" y="375142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89" name="Straight Connector 1088">
                <a:extLst>
                  <a:ext uri="{FF2B5EF4-FFF2-40B4-BE49-F238E27FC236}">
                    <a16:creationId xmlns:a16="http://schemas.microsoft.com/office/drawing/2014/main" id="{C62C21AA-1826-D111-590E-AF592EF9369E}"/>
                  </a:ext>
                </a:extLst>
              </p:cNvPr>
              <p:cNvCxnSpPr>
                <a:cxnSpLocks/>
              </p:cNvCxnSpPr>
              <p:nvPr/>
            </p:nvCxnSpPr>
            <p:spPr>
              <a:xfrm rot="5400000">
                <a:off x="11011153" y="375142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17" name="Group 816">
              <a:extLst>
                <a:ext uri="{FF2B5EF4-FFF2-40B4-BE49-F238E27FC236}">
                  <a16:creationId xmlns:a16="http://schemas.microsoft.com/office/drawing/2014/main" id="{8F58ABB1-CEA3-8D17-A789-FD20BC7F6FEE}"/>
                </a:ext>
              </a:extLst>
            </p:cNvPr>
            <p:cNvGrpSpPr/>
            <p:nvPr/>
          </p:nvGrpSpPr>
          <p:grpSpPr>
            <a:xfrm>
              <a:off x="7244715" y="1453515"/>
              <a:ext cx="3807966" cy="2729548"/>
              <a:chOff x="7244715" y="1453515"/>
              <a:chExt cx="3807966" cy="2729548"/>
            </a:xfrm>
          </p:grpSpPr>
          <p:sp>
            <p:nvSpPr>
              <p:cNvPr id="439" name="Freeform: Shape 438">
                <a:extLst>
                  <a:ext uri="{FF2B5EF4-FFF2-40B4-BE49-F238E27FC236}">
                    <a16:creationId xmlns:a16="http://schemas.microsoft.com/office/drawing/2014/main" id="{FC2D2A6A-1BF8-F80A-4A2D-010A16931D9B}"/>
                  </a:ext>
                </a:extLst>
              </p:cNvPr>
              <p:cNvSpPr/>
              <p:nvPr/>
            </p:nvSpPr>
            <p:spPr>
              <a:xfrm>
                <a:off x="7244715" y="1453515"/>
                <a:ext cx="333375" cy="382905"/>
              </a:xfrm>
              <a:custGeom>
                <a:avLst/>
                <a:gdLst>
                  <a:gd name="csX0" fmla="*/ 0 w 333375"/>
                  <a:gd name="csY0" fmla="*/ 0 h 382905"/>
                  <a:gd name="csX1" fmla="*/ 137160 w 333375"/>
                  <a:gd name="csY1" fmla="*/ 0 h 382905"/>
                  <a:gd name="csX2" fmla="*/ 137160 w 333375"/>
                  <a:gd name="csY2" fmla="*/ 26670 h 382905"/>
                  <a:gd name="csX3" fmla="*/ 139065 w 333375"/>
                  <a:gd name="csY3" fmla="*/ 28575 h 382905"/>
                  <a:gd name="csX4" fmla="*/ 139065 w 333375"/>
                  <a:gd name="csY4" fmla="*/ 70485 h 382905"/>
                  <a:gd name="csX5" fmla="*/ 177165 w 333375"/>
                  <a:gd name="csY5" fmla="*/ 70485 h 382905"/>
                  <a:gd name="csX6" fmla="*/ 177165 w 333375"/>
                  <a:gd name="csY6" fmla="*/ 106680 h 382905"/>
                  <a:gd name="csX7" fmla="*/ 224790 w 333375"/>
                  <a:gd name="csY7" fmla="*/ 106680 h 382905"/>
                  <a:gd name="csX8" fmla="*/ 224790 w 333375"/>
                  <a:gd name="csY8" fmla="*/ 142875 h 382905"/>
                  <a:gd name="csX9" fmla="*/ 262890 w 333375"/>
                  <a:gd name="csY9" fmla="*/ 142875 h 382905"/>
                  <a:gd name="csX10" fmla="*/ 262890 w 333375"/>
                  <a:gd name="csY10" fmla="*/ 175260 h 382905"/>
                  <a:gd name="csX11" fmla="*/ 291465 w 333375"/>
                  <a:gd name="csY11" fmla="*/ 175260 h 382905"/>
                  <a:gd name="csX12" fmla="*/ 291465 w 333375"/>
                  <a:gd name="csY12" fmla="*/ 222885 h 382905"/>
                  <a:gd name="csX13" fmla="*/ 295275 w 333375"/>
                  <a:gd name="csY13" fmla="*/ 222885 h 382905"/>
                  <a:gd name="csX14" fmla="*/ 295275 w 333375"/>
                  <a:gd name="csY14" fmla="*/ 280035 h 382905"/>
                  <a:gd name="csX15" fmla="*/ 306705 w 333375"/>
                  <a:gd name="csY15" fmla="*/ 280035 h 382905"/>
                  <a:gd name="csX16" fmla="*/ 306705 w 333375"/>
                  <a:gd name="csY16" fmla="*/ 316230 h 382905"/>
                  <a:gd name="csX17" fmla="*/ 318135 w 333375"/>
                  <a:gd name="csY17" fmla="*/ 316230 h 382905"/>
                  <a:gd name="csX18" fmla="*/ 318135 w 333375"/>
                  <a:gd name="csY18" fmla="*/ 346710 h 382905"/>
                  <a:gd name="csX19" fmla="*/ 329565 w 333375"/>
                  <a:gd name="csY19" fmla="*/ 346710 h 382905"/>
                  <a:gd name="csX20" fmla="*/ 329565 w 333375"/>
                  <a:gd name="csY20" fmla="*/ 379095 h 382905"/>
                  <a:gd name="csX21" fmla="*/ 333375 w 333375"/>
                  <a:gd name="csY21" fmla="*/ 382905 h 382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33375" h="382905">
                    <a:moveTo>
                      <a:pt x="0" y="0"/>
                    </a:moveTo>
                    <a:lnTo>
                      <a:pt x="137160" y="0"/>
                    </a:lnTo>
                    <a:lnTo>
                      <a:pt x="137160" y="26670"/>
                    </a:lnTo>
                    <a:lnTo>
                      <a:pt x="139065" y="28575"/>
                    </a:lnTo>
                    <a:lnTo>
                      <a:pt x="139065" y="70485"/>
                    </a:lnTo>
                    <a:lnTo>
                      <a:pt x="177165" y="70485"/>
                    </a:lnTo>
                    <a:lnTo>
                      <a:pt x="177165" y="106680"/>
                    </a:lnTo>
                    <a:lnTo>
                      <a:pt x="224790" y="106680"/>
                    </a:lnTo>
                    <a:lnTo>
                      <a:pt x="224790" y="142875"/>
                    </a:lnTo>
                    <a:lnTo>
                      <a:pt x="262890" y="142875"/>
                    </a:lnTo>
                    <a:lnTo>
                      <a:pt x="262890" y="175260"/>
                    </a:lnTo>
                    <a:lnTo>
                      <a:pt x="291465" y="175260"/>
                    </a:lnTo>
                    <a:lnTo>
                      <a:pt x="291465" y="222885"/>
                    </a:lnTo>
                    <a:lnTo>
                      <a:pt x="295275" y="222885"/>
                    </a:lnTo>
                    <a:lnTo>
                      <a:pt x="295275" y="280035"/>
                    </a:lnTo>
                    <a:lnTo>
                      <a:pt x="306705" y="280035"/>
                    </a:lnTo>
                    <a:lnTo>
                      <a:pt x="306705" y="316230"/>
                    </a:lnTo>
                    <a:lnTo>
                      <a:pt x="318135" y="316230"/>
                    </a:lnTo>
                    <a:lnTo>
                      <a:pt x="318135" y="346710"/>
                    </a:lnTo>
                    <a:lnTo>
                      <a:pt x="329565" y="346710"/>
                    </a:lnTo>
                    <a:lnTo>
                      <a:pt x="329565" y="379095"/>
                    </a:lnTo>
                    <a:lnTo>
                      <a:pt x="333375" y="382905"/>
                    </a:ln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40" name="Freeform: Shape 439">
                <a:extLst>
                  <a:ext uri="{FF2B5EF4-FFF2-40B4-BE49-F238E27FC236}">
                    <a16:creationId xmlns:a16="http://schemas.microsoft.com/office/drawing/2014/main" id="{0752351F-2D92-2D1A-542A-5085A454A0F4}"/>
                  </a:ext>
                </a:extLst>
              </p:cNvPr>
              <p:cNvSpPr/>
              <p:nvPr/>
            </p:nvSpPr>
            <p:spPr>
              <a:xfrm>
                <a:off x="7578090" y="1821180"/>
                <a:ext cx="2621280" cy="1743075"/>
              </a:xfrm>
              <a:custGeom>
                <a:avLst/>
                <a:gdLst>
                  <a:gd name="csX0" fmla="*/ 2621280 w 2621280"/>
                  <a:gd name="csY0" fmla="*/ 1743075 h 1743075"/>
                  <a:gd name="csX1" fmla="*/ 2362200 w 2621280"/>
                  <a:gd name="csY1" fmla="*/ 1743075 h 1743075"/>
                  <a:gd name="csX2" fmla="*/ 2362200 w 2621280"/>
                  <a:gd name="csY2" fmla="*/ 1615440 h 1743075"/>
                  <a:gd name="csX3" fmla="*/ 2023110 w 2621280"/>
                  <a:gd name="csY3" fmla="*/ 1615440 h 1743075"/>
                  <a:gd name="csX4" fmla="*/ 2023110 w 2621280"/>
                  <a:gd name="csY4" fmla="*/ 1546860 h 1743075"/>
                  <a:gd name="csX5" fmla="*/ 1842135 w 2621280"/>
                  <a:gd name="csY5" fmla="*/ 1546860 h 1743075"/>
                  <a:gd name="csX6" fmla="*/ 1842135 w 2621280"/>
                  <a:gd name="csY6" fmla="*/ 1483995 h 1743075"/>
                  <a:gd name="csX7" fmla="*/ 1714500 w 2621280"/>
                  <a:gd name="csY7" fmla="*/ 1483995 h 1743075"/>
                  <a:gd name="csX8" fmla="*/ 1714500 w 2621280"/>
                  <a:gd name="csY8" fmla="*/ 1424940 h 1743075"/>
                  <a:gd name="csX9" fmla="*/ 1461135 w 2621280"/>
                  <a:gd name="csY9" fmla="*/ 1424940 h 1743075"/>
                  <a:gd name="csX10" fmla="*/ 1461135 w 2621280"/>
                  <a:gd name="csY10" fmla="*/ 1365885 h 1743075"/>
                  <a:gd name="csX11" fmla="*/ 1423035 w 2621280"/>
                  <a:gd name="csY11" fmla="*/ 1365885 h 1743075"/>
                  <a:gd name="csX12" fmla="*/ 1423035 w 2621280"/>
                  <a:gd name="csY12" fmla="*/ 1316355 h 1743075"/>
                  <a:gd name="csX13" fmla="*/ 1375410 w 2621280"/>
                  <a:gd name="csY13" fmla="*/ 1316355 h 1743075"/>
                  <a:gd name="csX14" fmla="*/ 1375410 w 2621280"/>
                  <a:gd name="csY14" fmla="*/ 1272540 h 1743075"/>
                  <a:gd name="csX15" fmla="*/ 1230630 w 2621280"/>
                  <a:gd name="csY15" fmla="*/ 1272540 h 1743075"/>
                  <a:gd name="csX16" fmla="*/ 1230630 w 2621280"/>
                  <a:gd name="csY16" fmla="*/ 1228725 h 1743075"/>
                  <a:gd name="csX17" fmla="*/ 1135380 w 2621280"/>
                  <a:gd name="csY17" fmla="*/ 1228725 h 1743075"/>
                  <a:gd name="csX18" fmla="*/ 1135380 w 2621280"/>
                  <a:gd name="csY18" fmla="*/ 1141095 h 1743075"/>
                  <a:gd name="csX19" fmla="*/ 1118235 w 2621280"/>
                  <a:gd name="csY19" fmla="*/ 1141095 h 1743075"/>
                  <a:gd name="csX20" fmla="*/ 1118235 w 2621280"/>
                  <a:gd name="csY20" fmla="*/ 1066800 h 1743075"/>
                  <a:gd name="csX21" fmla="*/ 1099185 w 2621280"/>
                  <a:gd name="csY21" fmla="*/ 1066800 h 1743075"/>
                  <a:gd name="csX22" fmla="*/ 1099185 w 2621280"/>
                  <a:gd name="csY22" fmla="*/ 1024890 h 1743075"/>
                  <a:gd name="csX23" fmla="*/ 1093470 w 2621280"/>
                  <a:gd name="csY23" fmla="*/ 1024890 h 1743075"/>
                  <a:gd name="csX24" fmla="*/ 1093470 w 2621280"/>
                  <a:gd name="csY24" fmla="*/ 990600 h 1743075"/>
                  <a:gd name="csX25" fmla="*/ 1000125 w 2621280"/>
                  <a:gd name="csY25" fmla="*/ 990600 h 1743075"/>
                  <a:gd name="csX26" fmla="*/ 1000125 w 2621280"/>
                  <a:gd name="csY26" fmla="*/ 952500 h 1743075"/>
                  <a:gd name="csX27" fmla="*/ 857250 w 2621280"/>
                  <a:gd name="csY27" fmla="*/ 952500 h 1743075"/>
                  <a:gd name="csX28" fmla="*/ 857250 w 2621280"/>
                  <a:gd name="csY28" fmla="*/ 872490 h 1743075"/>
                  <a:gd name="csX29" fmla="*/ 838200 w 2621280"/>
                  <a:gd name="csY29" fmla="*/ 872490 h 1743075"/>
                  <a:gd name="csX30" fmla="*/ 838200 w 2621280"/>
                  <a:gd name="csY30" fmla="*/ 836295 h 1743075"/>
                  <a:gd name="csX31" fmla="*/ 830580 w 2621280"/>
                  <a:gd name="csY31" fmla="*/ 836295 h 1743075"/>
                  <a:gd name="csX32" fmla="*/ 830580 w 2621280"/>
                  <a:gd name="csY32" fmla="*/ 800100 h 1743075"/>
                  <a:gd name="csX33" fmla="*/ 826770 w 2621280"/>
                  <a:gd name="csY33" fmla="*/ 800100 h 1743075"/>
                  <a:gd name="csX34" fmla="*/ 826770 w 2621280"/>
                  <a:gd name="csY34" fmla="*/ 763905 h 1743075"/>
                  <a:gd name="csX35" fmla="*/ 822960 w 2621280"/>
                  <a:gd name="csY35" fmla="*/ 760095 h 1743075"/>
                  <a:gd name="csX36" fmla="*/ 822960 w 2621280"/>
                  <a:gd name="csY36" fmla="*/ 725805 h 1743075"/>
                  <a:gd name="csX37" fmla="*/ 805815 w 2621280"/>
                  <a:gd name="csY37" fmla="*/ 725805 h 1743075"/>
                  <a:gd name="csX38" fmla="*/ 805815 w 2621280"/>
                  <a:gd name="csY38" fmla="*/ 687705 h 1743075"/>
                  <a:gd name="csX39" fmla="*/ 796290 w 2621280"/>
                  <a:gd name="csY39" fmla="*/ 687705 h 1743075"/>
                  <a:gd name="csX40" fmla="*/ 796290 w 2621280"/>
                  <a:gd name="csY40" fmla="*/ 653415 h 1743075"/>
                  <a:gd name="csX41" fmla="*/ 756285 w 2621280"/>
                  <a:gd name="csY41" fmla="*/ 653415 h 1743075"/>
                  <a:gd name="csX42" fmla="*/ 756285 w 2621280"/>
                  <a:gd name="csY42" fmla="*/ 577215 h 1743075"/>
                  <a:gd name="csX43" fmla="*/ 613410 w 2621280"/>
                  <a:gd name="csY43" fmla="*/ 577215 h 1743075"/>
                  <a:gd name="csX44" fmla="*/ 613410 w 2621280"/>
                  <a:gd name="csY44" fmla="*/ 544830 h 1743075"/>
                  <a:gd name="csX45" fmla="*/ 605790 w 2621280"/>
                  <a:gd name="csY45" fmla="*/ 544830 h 1743075"/>
                  <a:gd name="csX46" fmla="*/ 605790 w 2621280"/>
                  <a:gd name="csY46" fmla="*/ 508635 h 1743075"/>
                  <a:gd name="csX47" fmla="*/ 560070 w 2621280"/>
                  <a:gd name="csY47" fmla="*/ 508635 h 1743075"/>
                  <a:gd name="csX48" fmla="*/ 560070 w 2621280"/>
                  <a:gd name="csY48" fmla="*/ 493395 h 1743075"/>
                  <a:gd name="csX49" fmla="*/ 552450 w 2621280"/>
                  <a:gd name="csY49" fmla="*/ 493395 h 1743075"/>
                  <a:gd name="csX50" fmla="*/ 552450 w 2621280"/>
                  <a:gd name="csY50" fmla="*/ 474345 h 1743075"/>
                  <a:gd name="csX51" fmla="*/ 546735 w 2621280"/>
                  <a:gd name="csY51" fmla="*/ 474345 h 1743075"/>
                  <a:gd name="csX52" fmla="*/ 546735 w 2621280"/>
                  <a:gd name="csY52" fmla="*/ 400050 h 1743075"/>
                  <a:gd name="csX53" fmla="*/ 537210 w 2621280"/>
                  <a:gd name="csY53" fmla="*/ 400050 h 1743075"/>
                  <a:gd name="csX54" fmla="*/ 537210 w 2621280"/>
                  <a:gd name="csY54" fmla="*/ 371475 h 1743075"/>
                  <a:gd name="csX55" fmla="*/ 365760 w 2621280"/>
                  <a:gd name="csY55" fmla="*/ 371475 h 1743075"/>
                  <a:gd name="csX56" fmla="*/ 365760 w 2621280"/>
                  <a:gd name="csY56" fmla="*/ 335280 h 1743075"/>
                  <a:gd name="csX57" fmla="*/ 272415 w 2621280"/>
                  <a:gd name="csY57" fmla="*/ 335280 h 1743075"/>
                  <a:gd name="csX58" fmla="*/ 272415 w 2621280"/>
                  <a:gd name="csY58" fmla="*/ 299085 h 1743075"/>
                  <a:gd name="csX59" fmla="*/ 249555 w 2621280"/>
                  <a:gd name="csY59" fmla="*/ 299085 h 1743075"/>
                  <a:gd name="csX60" fmla="*/ 249555 w 2621280"/>
                  <a:gd name="csY60" fmla="*/ 262890 h 1743075"/>
                  <a:gd name="csX61" fmla="*/ 245745 w 2621280"/>
                  <a:gd name="csY61" fmla="*/ 262890 h 1743075"/>
                  <a:gd name="csX62" fmla="*/ 245745 w 2621280"/>
                  <a:gd name="csY62" fmla="*/ 226695 h 1743075"/>
                  <a:gd name="csX63" fmla="*/ 240030 w 2621280"/>
                  <a:gd name="csY63" fmla="*/ 226695 h 1743075"/>
                  <a:gd name="csX64" fmla="*/ 240030 w 2621280"/>
                  <a:gd name="csY64" fmla="*/ 161925 h 1743075"/>
                  <a:gd name="csX65" fmla="*/ 234315 w 2621280"/>
                  <a:gd name="csY65" fmla="*/ 161925 h 1743075"/>
                  <a:gd name="csX66" fmla="*/ 234315 w 2621280"/>
                  <a:gd name="csY66" fmla="*/ 123825 h 1743075"/>
                  <a:gd name="csX67" fmla="*/ 213360 w 2621280"/>
                  <a:gd name="csY67" fmla="*/ 123825 h 1743075"/>
                  <a:gd name="csX68" fmla="*/ 213360 w 2621280"/>
                  <a:gd name="csY68" fmla="*/ 87630 h 1743075"/>
                  <a:gd name="csX69" fmla="*/ 196215 w 2621280"/>
                  <a:gd name="csY69" fmla="*/ 87630 h 1743075"/>
                  <a:gd name="csX70" fmla="*/ 196215 w 2621280"/>
                  <a:gd name="csY70" fmla="*/ 49530 h 1743075"/>
                  <a:gd name="csX71" fmla="*/ 0 w 2621280"/>
                  <a:gd name="csY71" fmla="*/ 49530 h 1743075"/>
                  <a:gd name="csX72" fmla="*/ 0 w 2621280"/>
                  <a:gd name="csY72" fmla="*/ 0 h 1743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2621280" h="1743075">
                    <a:moveTo>
                      <a:pt x="2621280" y="1743075"/>
                    </a:moveTo>
                    <a:lnTo>
                      <a:pt x="2362200" y="1743075"/>
                    </a:lnTo>
                    <a:lnTo>
                      <a:pt x="2362200" y="1615440"/>
                    </a:lnTo>
                    <a:lnTo>
                      <a:pt x="2023110" y="1615440"/>
                    </a:lnTo>
                    <a:lnTo>
                      <a:pt x="2023110" y="1546860"/>
                    </a:lnTo>
                    <a:lnTo>
                      <a:pt x="1842135" y="1546860"/>
                    </a:lnTo>
                    <a:lnTo>
                      <a:pt x="1842135" y="1483995"/>
                    </a:lnTo>
                    <a:lnTo>
                      <a:pt x="1714500" y="1483995"/>
                    </a:lnTo>
                    <a:lnTo>
                      <a:pt x="1714500" y="1424940"/>
                    </a:lnTo>
                    <a:lnTo>
                      <a:pt x="1461135" y="1424940"/>
                    </a:lnTo>
                    <a:lnTo>
                      <a:pt x="1461135" y="1365885"/>
                    </a:lnTo>
                    <a:lnTo>
                      <a:pt x="1423035" y="1365885"/>
                    </a:lnTo>
                    <a:lnTo>
                      <a:pt x="1423035" y="1316355"/>
                    </a:lnTo>
                    <a:lnTo>
                      <a:pt x="1375410" y="1316355"/>
                    </a:lnTo>
                    <a:lnTo>
                      <a:pt x="1375410" y="1272540"/>
                    </a:lnTo>
                    <a:lnTo>
                      <a:pt x="1230630" y="1272540"/>
                    </a:lnTo>
                    <a:lnTo>
                      <a:pt x="1230630" y="1228725"/>
                    </a:lnTo>
                    <a:lnTo>
                      <a:pt x="1135380" y="1228725"/>
                    </a:lnTo>
                    <a:lnTo>
                      <a:pt x="1135380" y="1141095"/>
                    </a:lnTo>
                    <a:lnTo>
                      <a:pt x="1118235" y="1141095"/>
                    </a:lnTo>
                    <a:lnTo>
                      <a:pt x="1118235" y="1066800"/>
                    </a:lnTo>
                    <a:lnTo>
                      <a:pt x="1099185" y="1066800"/>
                    </a:lnTo>
                    <a:lnTo>
                      <a:pt x="1099185" y="1024890"/>
                    </a:lnTo>
                    <a:lnTo>
                      <a:pt x="1093470" y="1024890"/>
                    </a:lnTo>
                    <a:lnTo>
                      <a:pt x="1093470" y="990600"/>
                    </a:lnTo>
                    <a:lnTo>
                      <a:pt x="1000125" y="990600"/>
                    </a:lnTo>
                    <a:lnTo>
                      <a:pt x="1000125" y="952500"/>
                    </a:lnTo>
                    <a:lnTo>
                      <a:pt x="857250" y="952500"/>
                    </a:lnTo>
                    <a:lnTo>
                      <a:pt x="857250" y="872490"/>
                    </a:lnTo>
                    <a:lnTo>
                      <a:pt x="838200" y="872490"/>
                    </a:lnTo>
                    <a:lnTo>
                      <a:pt x="838200" y="836295"/>
                    </a:lnTo>
                    <a:lnTo>
                      <a:pt x="830580" y="836295"/>
                    </a:lnTo>
                    <a:lnTo>
                      <a:pt x="830580" y="800100"/>
                    </a:lnTo>
                    <a:lnTo>
                      <a:pt x="826770" y="800100"/>
                    </a:lnTo>
                    <a:lnTo>
                      <a:pt x="826770" y="763905"/>
                    </a:lnTo>
                    <a:lnTo>
                      <a:pt x="822960" y="760095"/>
                    </a:lnTo>
                    <a:lnTo>
                      <a:pt x="822960" y="725805"/>
                    </a:lnTo>
                    <a:lnTo>
                      <a:pt x="805815" y="725805"/>
                    </a:lnTo>
                    <a:lnTo>
                      <a:pt x="805815" y="687705"/>
                    </a:lnTo>
                    <a:lnTo>
                      <a:pt x="796290" y="687705"/>
                    </a:lnTo>
                    <a:lnTo>
                      <a:pt x="796290" y="653415"/>
                    </a:lnTo>
                    <a:lnTo>
                      <a:pt x="756285" y="653415"/>
                    </a:lnTo>
                    <a:lnTo>
                      <a:pt x="756285" y="577215"/>
                    </a:lnTo>
                    <a:lnTo>
                      <a:pt x="613410" y="577215"/>
                    </a:lnTo>
                    <a:lnTo>
                      <a:pt x="613410" y="544830"/>
                    </a:lnTo>
                    <a:lnTo>
                      <a:pt x="605790" y="544830"/>
                    </a:lnTo>
                    <a:lnTo>
                      <a:pt x="605790" y="508635"/>
                    </a:lnTo>
                    <a:lnTo>
                      <a:pt x="560070" y="508635"/>
                    </a:lnTo>
                    <a:lnTo>
                      <a:pt x="560070" y="493395"/>
                    </a:lnTo>
                    <a:lnTo>
                      <a:pt x="552450" y="493395"/>
                    </a:lnTo>
                    <a:lnTo>
                      <a:pt x="552450" y="474345"/>
                    </a:lnTo>
                    <a:lnTo>
                      <a:pt x="546735" y="474345"/>
                    </a:lnTo>
                    <a:lnTo>
                      <a:pt x="546735" y="400050"/>
                    </a:lnTo>
                    <a:lnTo>
                      <a:pt x="537210" y="400050"/>
                    </a:lnTo>
                    <a:lnTo>
                      <a:pt x="537210" y="371475"/>
                    </a:lnTo>
                    <a:lnTo>
                      <a:pt x="365760" y="371475"/>
                    </a:lnTo>
                    <a:lnTo>
                      <a:pt x="365760" y="335280"/>
                    </a:lnTo>
                    <a:lnTo>
                      <a:pt x="272415" y="335280"/>
                    </a:lnTo>
                    <a:lnTo>
                      <a:pt x="272415" y="299085"/>
                    </a:lnTo>
                    <a:lnTo>
                      <a:pt x="249555" y="299085"/>
                    </a:lnTo>
                    <a:lnTo>
                      <a:pt x="249555" y="262890"/>
                    </a:lnTo>
                    <a:lnTo>
                      <a:pt x="245745" y="262890"/>
                    </a:lnTo>
                    <a:lnTo>
                      <a:pt x="245745" y="226695"/>
                    </a:lnTo>
                    <a:lnTo>
                      <a:pt x="240030" y="226695"/>
                    </a:lnTo>
                    <a:lnTo>
                      <a:pt x="240030" y="161925"/>
                    </a:lnTo>
                    <a:lnTo>
                      <a:pt x="234315" y="161925"/>
                    </a:lnTo>
                    <a:lnTo>
                      <a:pt x="234315" y="123825"/>
                    </a:lnTo>
                    <a:lnTo>
                      <a:pt x="213360" y="123825"/>
                    </a:lnTo>
                    <a:lnTo>
                      <a:pt x="213360" y="87630"/>
                    </a:lnTo>
                    <a:lnTo>
                      <a:pt x="196215" y="87630"/>
                    </a:lnTo>
                    <a:lnTo>
                      <a:pt x="196215" y="49530"/>
                    </a:lnTo>
                    <a:lnTo>
                      <a:pt x="0" y="49530"/>
                    </a:lnTo>
                    <a:lnTo>
                      <a:pt x="0" y="0"/>
                    </a:ln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41" name="Freeform: Shape 440">
                <a:extLst>
                  <a:ext uri="{FF2B5EF4-FFF2-40B4-BE49-F238E27FC236}">
                    <a16:creationId xmlns:a16="http://schemas.microsoft.com/office/drawing/2014/main" id="{E2531C9E-94EB-E181-2501-9703826EAAC9}"/>
                  </a:ext>
                </a:extLst>
              </p:cNvPr>
              <p:cNvSpPr/>
              <p:nvPr/>
            </p:nvSpPr>
            <p:spPr>
              <a:xfrm>
                <a:off x="10111611" y="3563938"/>
                <a:ext cx="941070" cy="619125"/>
              </a:xfrm>
              <a:custGeom>
                <a:avLst/>
                <a:gdLst>
                  <a:gd name="csX0" fmla="*/ 0 w 941070"/>
                  <a:gd name="csY0" fmla="*/ 0 h 619125"/>
                  <a:gd name="csX1" fmla="*/ 899160 w 941070"/>
                  <a:gd name="csY1" fmla="*/ 0 h 619125"/>
                  <a:gd name="csX2" fmla="*/ 899160 w 941070"/>
                  <a:gd name="csY2" fmla="*/ 211455 h 619125"/>
                  <a:gd name="csX3" fmla="*/ 941070 w 941070"/>
                  <a:gd name="csY3" fmla="*/ 211455 h 619125"/>
                  <a:gd name="csX4" fmla="*/ 941070 w 941070"/>
                  <a:gd name="csY4" fmla="*/ 619125 h 619125"/>
                </a:gdLst>
                <a:ahLst/>
                <a:cxnLst>
                  <a:cxn ang="0">
                    <a:pos x="csX0" y="csY0"/>
                  </a:cxn>
                  <a:cxn ang="0">
                    <a:pos x="csX1" y="csY1"/>
                  </a:cxn>
                  <a:cxn ang="0">
                    <a:pos x="csX2" y="csY2"/>
                  </a:cxn>
                  <a:cxn ang="0">
                    <a:pos x="csX3" y="csY3"/>
                  </a:cxn>
                  <a:cxn ang="0">
                    <a:pos x="csX4" y="csY4"/>
                  </a:cxn>
                </a:cxnLst>
                <a:rect l="l" t="t" r="r" b="b"/>
                <a:pathLst>
                  <a:path w="941070" h="619125">
                    <a:moveTo>
                      <a:pt x="0" y="0"/>
                    </a:moveTo>
                    <a:lnTo>
                      <a:pt x="899160" y="0"/>
                    </a:lnTo>
                    <a:lnTo>
                      <a:pt x="899160" y="211455"/>
                    </a:lnTo>
                    <a:lnTo>
                      <a:pt x="941070" y="211455"/>
                    </a:lnTo>
                    <a:lnTo>
                      <a:pt x="941070" y="619125"/>
                    </a:ln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818" name="Group 817">
              <a:extLst>
                <a:ext uri="{FF2B5EF4-FFF2-40B4-BE49-F238E27FC236}">
                  <a16:creationId xmlns:a16="http://schemas.microsoft.com/office/drawing/2014/main" id="{6AEAF04A-E9AF-3C42-B15A-4B5EFB7ABB96}"/>
                </a:ext>
              </a:extLst>
            </p:cNvPr>
            <p:cNvGrpSpPr/>
            <p:nvPr/>
          </p:nvGrpSpPr>
          <p:grpSpPr>
            <a:xfrm>
              <a:off x="10611103" y="3539942"/>
              <a:ext cx="45720" cy="45720"/>
              <a:chOff x="10611103" y="3539942"/>
              <a:chExt cx="45720" cy="45720"/>
            </a:xfrm>
          </p:grpSpPr>
          <p:cxnSp>
            <p:nvCxnSpPr>
              <p:cNvPr id="437" name="Straight Connector 436">
                <a:extLst>
                  <a:ext uri="{FF2B5EF4-FFF2-40B4-BE49-F238E27FC236}">
                    <a16:creationId xmlns:a16="http://schemas.microsoft.com/office/drawing/2014/main" id="{233D8898-4E5D-B7E8-AC19-0372345AB3B2}"/>
                  </a:ext>
                </a:extLst>
              </p:cNvPr>
              <p:cNvCxnSpPr>
                <a:cxnSpLocks/>
              </p:cNvCxnSpPr>
              <p:nvPr/>
            </p:nvCxnSpPr>
            <p:spPr>
              <a:xfrm>
                <a:off x="10633963" y="3539942"/>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38" name="Straight Connector 437">
                <a:extLst>
                  <a:ext uri="{FF2B5EF4-FFF2-40B4-BE49-F238E27FC236}">
                    <a16:creationId xmlns:a16="http://schemas.microsoft.com/office/drawing/2014/main" id="{A1E59D08-7C0E-2E4A-99D0-5D7A5568711B}"/>
                  </a:ext>
                </a:extLst>
              </p:cNvPr>
              <p:cNvCxnSpPr>
                <a:cxnSpLocks/>
              </p:cNvCxnSpPr>
              <p:nvPr/>
            </p:nvCxnSpPr>
            <p:spPr>
              <a:xfrm rot="5400000">
                <a:off x="10633963" y="3539942"/>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19" name="Group 818">
              <a:extLst>
                <a:ext uri="{FF2B5EF4-FFF2-40B4-BE49-F238E27FC236}">
                  <a16:creationId xmlns:a16="http://schemas.microsoft.com/office/drawing/2014/main" id="{FD05B312-82EE-18C0-FCFA-1240655AA97F}"/>
                </a:ext>
              </a:extLst>
            </p:cNvPr>
            <p:cNvGrpSpPr/>
            <p:nvPr/>
          </p:nvGrpSpPr>
          <p:grpSpPr>
            <a:xfrm>
              <a:off x="10178668" y="3539942"/>
              <a:ext cx="45720" cy="45720"/>
              <a:chOff x="10178668" y="3539942"/>
              <a:chExt cx="45720" cy="45720"/>
            </a:xfrm>
          </p:grpSpPr>
          <p:cxnSp>
            <p:nvCxnSpPr>
              <p:cNvPr id="435" name="Straight Connector 434">
                <a:extLst>
                  <a:ext uri="{FF2B5EF4-FFF2-40B4-BE49-F238E27FC236}">
                    <a16:creationId xmlns:a16="http://schemas.microsoft.com/office/drawing/2014/main" id="{3F00E3BB-7887-D846-0B82-947AC79927C9}"/>
                  </a:ext>
                </a:extLst>
              </p:cNvPr>
              <p:cNvCxnSpPr>
                <a:cxnSpLocks/>
              </p:cNvCxnSpPr>
              <p:nvPr/>
            </p:nvCxnSpPr>
            <p:spPr>
              <a:xfrm>
                <a:off x="10201528" y="3539942"/>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36" name="Straight Connector 435">
                <a:extLst>
                  <a:ext uri="{FF2B5EF4-FFF2-40B4-BE49-F238E27FC236}">
                    <a16:creationId xmlns:a16="http://schemas.microsoft.com/office/drawing/2014/main" id="{E6C9D719-8E9C-4741-93CC-2611F9CCB083}"/>
                  </a:ext>
                </a:extLst>
              </p:cNvPr>
              <p:cNvCxnSpPr>
                <a:cxnSpLocks/>
              </p:cNvCxnSpPr>
              <p:nvPr/>
            </p:nvCxnSpPr>
            <p:spPr>
              <a:xfrm rot="5400000">
                <a:off x="10201528" y="3539942"/>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0" name="Group 819">
              <a:extLst>
                <a:ext uri="{FF2B5EF4-FFF2-40B4-BE49-F238E27FC236}">
                  <a16:creationId xmlns:a16="http://schemas.microsoft.com/office/drawing/2014/main" id="{3A27B68E-8433-1D15-4713-62F7BBB1E2D3}"/>
                </a:ext>
              </a:extLst>
            </p:cNvPr>
            <p:cNvGrpSpPr/>
            <p:nvPr/>
          </p:nvGrpSpPr>
          <p:grpSpPr>
            <a:xfrm>
              <a:off x="9859909" y="3414387"/>
              <a:ext cx="45720" cy="45720"/>
              <a:chOff x="9859909" y="3414387"/>
              <a:chExt cx="45720" cy="45720"/>
            </a:xfrm>
          </p:grpSpPr>
          <p:cxnSp>
            <p:nvCxnSpPr>
              <p:cNvPr id="433" name="Straight Connector 432">
                <a:extLst>
                  <a:ext uri="{FF2B5EF4-FFF2-40B4-BE49-F238E27FC236}">
                    <a16:creationId xmlns:a16="http://schemas.microsoft.com/office/drawing/2014/main" id="{DC29E6CE-7288-536D-BE97-6BE5592AAE7D}"/>
                  </a:ext>
                </a:extLst>
              </p:cNvPr>
              <p:cNvCxnSpPr>
                <a:cxnSpLocks/>
              </p:cNvCxnSpPr>
              <p:nvPr/>
            </p:nvCxnSpPr>
            <p:spPr>
              <a:xfrm>
                <a:off x="9882769" y="3414387"/>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34" name="Straight Connector 433">
                <a:extLst>
                  <a:ext uri="{FF2B5EF4-FFF2-40B4-BE49-F238E27FC236}">
                    <a16:creationId xmlns:a16="http://schemas.microsoft.com/office/drawing/2014/main" id="{167B5B16-EC37-1203-0F26-12CF1111D633}"/>
                  </a:ext>
                </a:extLst>
              </p:cNvPr>
              <p:cNvCxnSpPr>
                <a:cxnSpLocks/>
              </p:cNvCxnSpPr>
              <p:nvPr/>
            </p:nvCxnSpPr>
            <p:spPr>
              <a:xfrm rot="5400000">
                <a:off x="9882769" y="3414387"/>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1" name="Group 820">
              <a:extLst>
                <a:ext uri="{FF2B5EF4-FFF2-40B4-BE49-F238E27FC236}">
                  <a16:creationId xmlns:a16="http://schemas.microsoft.com/office/drawing/2014/main" id="{948C9F43-8239-F8AB-352C-DB5E17FCEAB0}"/>
                </a:ext>
              </a:extLst>
            </p:cNvPr>
            <p:cNvGrpSpPr/>
            <p:nvPr/>
          </p:nvGrpSpPr>
          <p:grpSpPr>
            <a:xfrm>
              <a:off x="9625475" y="3414387"/>
              <a:ext cx="45720" cy="45720"/>
              <a:chOff x="9625475" y="3414387"/>
              <a:chExt cx="45720" cy="45720"/>
            </a:xfrm>
          </p:grpSpPr>
          <p:cxnSp>
            <p:nvCxnSpPr>
              <p:cNvPr id="431" name="Straight Connector 430">
                <a:extLst>
                  <a:ext uri="{FF2B5EF4-FFF2-40B4-BE49-F238E27FC236}">
                    <a16:creationId xmlns:a16="http://schemas.microsoft.com/office/drawing/2014/main" id="{885DDA46-D2CD-F283-46D7-39B504FF807B}"/>
                  </a:ext>
                </a:extLst>
              </p:cNvPr>
              <p:cNvCxnSpPr>
                <a:cxnSpLocks/>
              </p:cNvCxnSpPr>
              <p:nvPr/>
            </p:nvCxnSpPr>
            <p:spPr>
              <a:xfrm>
                <a:off x="9648335" y="3414387"/>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32" name="Straight Connector 431">
                <a:extLst>
                  <a:ext uri="{FF2B5EF4-FFF2-40B4-BE49-F238E27FC236}">
                    <a16:creationId xmlns:a16="http://schemas.microsoft.com/office/drawing/2014/main" id="{50B6EA97-A037-8BAC-7036-B977EE9D64E0}"/>
                  </a:ext>
                </a:extLst>
              </p:cNvPr>
              <p:cNvCxnSpPr>
                <a:cxnSpLocks/>
              </p:cNvCxnSpPr>
              <p:nvPr/>
            </p:nvCxnSpPr>
            <p:spPr>
              <a:xfrm rot="5400000">
                <a:off x="9648335" y="3414387"/>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2" name="Group 821">
              <a:extLst>
                <a:ext uri="{FF2B5EF4-FFF2-40B4-BE49-F238E27FC236}">
                  <a16:creationId xmlns:a16="http://schemas.microsoft.com/office/drawing/2014/main" id="{3051307B-CC7F-296D-618D-D4F95683C7A8}"/>
                </a:ext>
              </a:extLst>
            </p:cNvPr>
            <p:cNvGrpSpPr/>
            <p:nvPr/>
          </p:nvGrpSpPr>
          <p:grpSpPr>
            <a:xfrm>
              <a:off x="9619760" y="3413533"/>
              <a:ext cx="45720" cy="45720"/>
              <a:chOff x="9619760" y="3413533"/>
              <a:chExt cx="45720" cy="45720"/>
            </a:xfrm>
          </p:grpSpPr>
          <p:cxnSp>
            <p:nvCxnSpPr>
              <p:cNvPr id="429" name="Straight Connector 428">
                <a:extLst>
                  <a:ext uri="{FF2B5EF4-FFF2-40B4-BE49-F238E27FC236}">
                    <a16:creationId xmlns:a16="http://schemas.microsoft.com/office/drawing/2014/main" id="{99B219BB-CC8B-090E-8677-CA422D5816FF}"/>
                  </a:ext>
                </a:extLst>
              </p:cNvPr>
              <p:cNvCxnSpPr>
                <a:cxnSpLocks/>
              </p:cNvCxnSpPr>
              <p:nvPr/>
            </p:nvCxnSpPr>
            <p:spPr>
              <a:xfrm>
                <a:off x="9642620" y="3413533"/>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30" name="Straight Connector 429">
                <a:extLst>
                  <a:ext uri="{FF2B5EF4-FFF2-40B4-BE49-F238E27FC236}">
                    <a16:creationId xmlns:a16="http://schemas.microsoft.com/office/drawing/2014/main" id="{A9B6CFA1-332B-8CB7-7365-240028FBF24F}"/>
                  </a:ext>
                </a:extLst>
              </p:cNvPr>
              <p:cNvCxnSpPr>
                <a:cxnSpLocks/>
              </p:cNvCxnSpPr>
              <p:nvPr/>
            </p:nvCxnSpPr>
            <p:spPr>
              <a:xfrm rot="5400000">
                <a:off x="9642620" y="3413533"/>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3" name="Group 822">
              <a:extLst>
                <a:ext uri="{FF2B5EF4-FFF2-40B4-BE49-F238E27FC236}">
                  <a16:creationId xmlns:a16="http://schemas.microsoft.com/office/drawing/2014/main" id="{2ECC78BA-9AD4-3A1E-9FA4-4359BF08143F}"/>
                </a:ext>
              </a:extLst>
            </p:cNvPr>
            <p:cNvGrpSpPr/>
            <p:nvPr/>
          </p:nvGrpSpPr>
          <p:grpSpPr>
            <a:xfrm>
              <a:off x="9617855" y="3413760"/>
              <a:ext cx="45720" cy="45720"/>
              <a:chOff x="9617855" y="3413760"/>
              <a:chExt cx="45720" cy="45720"/>
            </a:xfrm>
          </p:grpSpPr>
          <p:cxnSp>
            <p:nvCxnSpPr>
              <p:cNvPr id="427" name="Straight Connector 426">
                <a:extLst>
                  <a:ext uri="{FF2B5EF4-FFF2-40B4-BE49-F238E27FC236}">
                    <a16:creationId xmlns:a16="http://schemas.microsoft.com/office/drawing/2014/main" id="{DDA7D5B0-EF1A-6F8F-EB87-55069B0DB9F4}"/>
                  </a:ext>
                </a:extLst>
              </p:cNvPr>
              <p:cNvCxnSpPr>
                <a:cxnSpLocks/>
              </p:cNvCxnSpPr>
              <p:nvPr/>
            </p:nvCxnSpPr>
            <p:spPr>
              <a:xfrm>
                <a:off x="9640715" y="341376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28" name="Straight Connector 427">
                <a:extLst>
                  <a:ext uri="{FF2B5EF4-FFF2-40B4-BE49-F238E27FC236}">
                    <a16:creationId xmlns:a16="http://schemas.microsoft.com/office/drawing/2014/main" id="{25062CB5-7701-99FB-7737-A2FD395AFF5D}"/>
                  </a:ext>
                </a:extLst>
              </p:cNvPr>
              <p:cNvCxnSpPr>
                <a:cxnSpLocks/>
              </p:cNvCxnSpPr>
              <p:nvPr/>
            </p:nvCxnSpPr>
            <p:spPr>
              <a:xfrm rot="5400000">
                <a:off x="9640715" y="341376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4" name="Group 823">
              <a:extLst>
                <a:ext uri="{FF2B5EF4-FFF2-40B4-BE49-F238E27FC236}">
                  <a16:creationId xmlns:a16="http://schemas.microsoft.com/office/drawing/2014/main" id="{C6B93997-885A-77F6-D067-FC37688B813C}"/>
                </a:ext>
              </a:extLst>
            </p:cNvPr>
            <p:cNvGrpSpPr/>
            <p:nvPr/>
          </p:nvGrpSpPr>
          <p:grpSpPr>
            <a:xfrm>
              <a:off x="9602615" y="3413760"/>
              <a:ext cx="45720" cy="45720"/>
              <a:chOff x="9602615" y="3413760"/>
              <a:chExt cx="45720" cy="45720"/>
            </a:xfrm>
          </p:grpSpPr>
          <p:cxnSp>
            <p:nvCxnSpPr>
              <p:cNvPr id="425" name="Straight Connector 424">
                <a:extLst>
                  <a:ext uri="{FF2B5EF4-FFF2-40B4-BE49-F238E27FC236}">
                    <a16:creationId xmlns:a16="http://schemas.microsoft.com/office/drawing/2014/main" id="{7ADF3C99-12B4-A77C-2C63-555F3C6CE236}"/>
                  </a:ext>
                </a:extLst>
              </p:cNvPr>
              <p:cNvCxnSpPr>
                <a:cxnSpLocks/>
              </p:cNvCxnSpPr>
              <p:nvPr/>
            </p:nvCxnSpPr>
            <p:spPr>
              <a:xfrm>
                <a:off x="9625475" y="341376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26" name="Straight Connector 425">
                <a:extLst>
                  <a:ext uri="{FF2B5EF4-FFF2-40B4-BE49-F238E27FC236}">
                    <a16:creationId xmlns:a16="http://schemas.microsoft.com/office/drawing/2014/main" id="{38539EC0-0C80-6DC0-B71D-373C38ADA27B}"/>
                  </a:ext>
                </a:extLst>
              </p:cNvPr>
              <p:cNvCxnSpPr>
                <a:cxnSpLocks/>
              </p:cNvCxnSpPr>
              <p:nvPr/>
            </p:nvCxnSpPr>
            <p:spPr>
              <a:xfrm rot="5400000">
                <a:off x="9625475" y="341376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5" name="Group 824">
              <a:extLst>
                <a:ext uri="{FF2B5EF4-FFF2-40B4-BE49-F238E27FC236}">
                  <a16:creationId xmlns:a16="http://schemas.microsoft.com/office/drawing/2014/main" id="{68166250-996B-5524-1E01-F4C36E7D0D49}"/>
                </a:ext>
              </a:extLst>
            </p:cNvPr>
            <p:cNvGrpSpPr/>
            <p:nvPr/>
          </p:nvGrpSpPr>
          <p:grpSpPr>
            <a:xfrm>
              <a:off x="9589280" y="3413760"/>
              <a:ext cx="45720" cy="45720"/>
              <a:chOff x="9589280" y="3413760"/>
              <a:chExt cx="45720" cy="45720"/>
            </a:xfrm>
          </p:grpSpPr>
          <p:cxnSp>
            <p:nvCxnSpPr>
              <p:cNvPr id="423" name="Straight Connector 422">
                <a:extLst>
                  <a:ext uri="{FF2B5EF4-FFF2-40B4-BE49-F238E27FC236}">
                    <a16:creationId xmlns:a16="http://schemas.microsoft.com/office/drawing/2014/main" id="{F16B9A0E-7622-45A7-9552-3642C198B010}"/>
                  </a:ext>
                </a:extLst>
              </p:cNvPr>
              <p:cNvCxnSpPr>
                <a:cxnSpLocks/>
              </p:cNvCxnSpPr>
              <p:nvPr/>
            </p:nvCxnSpPr>
            <p:spPr>
              <a:xfrm>
                <a:off x="9612140" y="341376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24" name="Straight Connector 423">
                <a:extLst>
                  <a:ext uri="{FF2B5EF4-FFF2-40B4-BE49-F238E27FC236}">
                    <a16:creationId xmlns:a16="http://schemas.microsoft.com/office/drawing/2014/main" id="{7F9AFB92-D2C7-FF2C-3E20-E226EA26D369}"/>
                  </a:ext>
                </a:extLst>
              </p:cNvPr>
              <p:cNvCxnSpPr>
                <a:cxnSpLocks/>
              </p:cNvCxnSpPr>
              <p:nvPr/>
            </p:nvCxnSpPr>
            <p:spPr>
              <a:xfrm rot="5400000">
                <a:off x="9612140" y="341376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6" name="Group 825">
              <a:extLst>
                <a:ext uri="{FF2B5EF4-FFF2-40B4-BE49-F238E27FC236}">
                  <a16:creationId xmlns:a16="http://schemas.microsoft.com/office/drawing/2014/main" id="{C3CF249F-E5FE-B868-8CEA-1E1A09BA9064}"/>
                </a:ext>
              </a:extLst>
            </p:cNvPr>
            <p:cNvGrpSpPr/>
            <p:nvPr/>
          </p:nvGrpSpPr>
          <p:grpSpPr>
            <a:xfrm>
              <a:off x="9572135" y="3345720"/>
              <a:ext cx="45720" cy="45720"/>
              <a:chOff x="9572135" y="3345720"/>
              <a:chExt cx="45720" cy="45720"/>
            </a:xfrm>
          </p:grpSpPr>
          <p:cxnSp>
            <p:nvCxnSpPr>
              <p:cNvPr id="421" name="Straight Connector 420">
                <a:extLst>
                  <a:ext uri="{FF2B5EF4-FFF2-40B4-BE49-F238E27FC236}">
                    <a16:creationId xmlns:a16="http://schemas.microsoft.com/office/drawing/2014/main" id="{E4F3C0CA-E169-0038-8F09-3C9D4114EE44}"/>
                  </a:ext>
                </a:extLst>
              </p:cNvPr>
              <p:cNvCxnSpPr>
                <a:cxnSpLocks/>
              </p:cNvCxnSpPr>
              <p:nvPr/>
            </p:nvCxnSpPr>
            <p:spPr>
              <a:xfrm>
                <a:off x="9594995" y="334572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22" name="Straight Connector 421">
                <a:extLst>
                  <a:ext uri="{FF2B5EF4-FFF2-40B4-BE49-F238E27FC236}">
                    <a16:creationId xmlns:a16="http://schemas.microsoft.com/office/drawing/2014/main" id="{952C2F1E-24E2-E785-A663-0B056CCCB3E1}"/>
                  </a:ext>
                </a:extLst>
              </p:cNvPr>
              <p:cNvCxnSpPr>
                <a:cxnSpLocks/>
              </p:cNvCxnSpPr>
              <p:nvPr/>
            </p:nvCxnSpPr>
            <p:spPr>
              <a:xfrm rot="5400000">
                <a:off x="9594995" y="334572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7" name="Group 826">
              <a:extLst>
                <a:ext uri="{FF2B5EF4-FFF2-40B4-BE49-F238E27FC236}">
                  <a16:creationId xmlns:a16="http://schemas.microsoft.com/office/drawing/2014/main" id="{64E8E6B5-2D08-4439-EE6A-0CA0A7786D28}"/>
                </a:ext>
              </a:extLst>
            </p:cNvPr>
            <p:cNvGrpSpPr/>
            <p:nvPr/>
          </p:nvGrpSpPr>
          <p:grpSpPr>
            <a:xfrm>
              <a:off x="9343535" y="3282725"/>
              <a:ext cx="45720" cy="45720"/>
              <a:chOff x="9343535" y="3282725"/>
              <a:chExt cx="45720" cy="45720"/>
            </a:xfrm>
          </p:grpSpPr>
          <p:cxnSp>
            <p:nvCxnSpPr>
              <p:cNvPr id="419" name="Straight Connector 418">
                <a:extLst>
                  <a:ext uri="{FF2B5EF4-FFF2-40B4-BE49-F238E27FC236}">
                    <a16:creationId xmlns:a16="http://schemas.microsoft.com/office/drawing/2014/main" id="{F6098D83-A210-29A0-8F13-C51B8111C295}"/>
                  </a:ext>
                </a:extLst>
              </p:cNvPr>
              <p:cNvCxnSpPr>
                <a:cxnSpLocks/>
              </p:cNvCxnSpPr>
              <p:nvPr/>
            </p:nvCxnSpPr>
            <p:spPr>
              <a:xfrm>
                <a:off x="9366395" y="328272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20" name="Straight Connector 419">
                <a:extLst>
                  <a:ext uri="{FF2B5EF4-FFF2-40B4-BE49-F238E27FC236}">
                    <a16:creationId xmlns:a16="http://schemas.microsoft.com/office/drawing/2014/main" id="{A7978A2D-5A78-CB05-E234-5235B0FD1FFD}"/>
                  </a:ext>
                </a:extLst>
              </p:cNvPr>
              <p:cNvCxnSpPr>
                <a:cxnSpLocks/>
              </p:cNvCxnSpPr>
              <p:nvPr/>
            </p:nvCxnSpPr>
            <p:spPr>
              <a:xfrm rot="5400000">
                <a:off x="9366395" y="328272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8" name="Group 827">
              <a:extLst>
                <a:ext uri="{FF2B5EF4-FFF2-40B4-BE49-F238E27FC236}">
                  <a16:creationId xmlns:a16="http://schemas.microsoft.com/office/drawing/2014/main" id="{535DC956-7ECC-C01C-8959-BCAB62C43514}"/>
                </a:ext>
              </a:extLst>
            </p:cNvPr>
            <p:cNvGrpSpPr/>
            <p:nvPr/>
          </p:nvGrpSpPr>
          <p:grpSpPr>
            <a:xfrm>
              <a:off x="9242977" y="3223670"/>
              <a:ext cx="45720" cy="45720"/>
              <a:chOff x="9242977" y="3223670"/>
              <a:chExt cx="45720" cy="45720"/>
            </a:xfrm>
          </p:grpSpPr>
          <p:cxnSp>
            <p:nvCxnSpPr>
              <p:cNvPr id="417" name="Straight Connector 416">
                <a:extLst>
                  <a:ext uri="{FF2B5EF4-FFF2-40B4-BE49-F238E27FC236}">
                    <a16:creationId xmlns:a16="http://schemas.microsoft.com/office/drawing/2014/main" id="{4FA67975-8F5E-9A25-8AD4-55165A568348}"/>
                  </a:ext>
                </a:extLst>
              </p:cNvPr>
              <p:cNvCxnSpPr>
                <a:cxnSpLocks/>
              </p:cNvCxnSpPr>
              <p:nvPr/>
            </p:nvCxnSpPr>
            <p:spPr>
              <a:xfrm>
                <a:off x="9265837" y="322367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18" name="Straight Connector 417">
                <a:extLst>
                  <a:ext uri="{FF2B5EF4-FFF2-40B4-BE49-F238E27FC236}">
                    <a16:creationId xmlns:a16="http://schemas.microsoft.com/office/drawing/2014/main" id="{5C99BB15-3612-744B-5F82-60E785996451}"/>
                  </a:ext>
                </a:extLst>
              </p:cNvPr>
              <p:cNvCxnSpPr>
                <a:cxnSpLocks/>
              </p:cNvCxnSpPr>
              <p:nvPr/>
            </p:nvCxnSpPr>
            <p:spPr>
              <a:xfrm rot="5400000">
                <a:off x="9265837" y="322367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29" name="Group 828">
              <a:extLst>
                <a:ext uri="{FF2B5EF4-FFF2-40B4-BE49-F238E27FC236}">
                  <a16:creationId xmlns:a16="http://schemas.microsoft.com/office/drawing/2014/main" id="{7BC97A70-173A-E25F-B580-D8212C8E1F52}"/>
                </a:ext>
              </a:extLst>
            </p:cNvPr>
            <p:cNvGrpSpPr/>
            <p:nvPr/>
          </p:nvGrpSpPr>
          <p:grpSpPr>
            <a:xfrm>
              <a:off x="8978182" y="3166964"/>
              <a:ext cx="45720" cy="45720"/>
              <a:chOff x="8978182" y="3166964"/>
              <a:chExt cx="45720" cy="45720"/>
            </a:xfrm>
          </p:grpSpPr>
          <p:cxnSp>
            <p:nvCxnSpPr>
              <p:cNvPr id="415" name="Straight Connector 414">
                <a:extLst>
                  <a:ext uri="{FF2B5EF4-FFF2-40B4-BE49-F238E27FC236}">
                    <a16:creationId xmlns:a16="http://schemas.microsoft.com/office/drawing/2014/main" id="{B5E49347-F781-3226-E2FB-CFDFCD6F7330}"/>
                  </a:ext>
                </a:extLst>
              </p:cNvPr>
              <p:cNvCxnSpPr>
                <a:cxnSpLocks/>
              </p:cNvCxnSpPr>
              <p:nvPr/>
            </p:nvCxnSpPr>
            <p:spPr>
              <a:xfrm>
                <a:off x="9001042" y="3166964"/>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16" name="Straight Connector 415">
                <a:extLst>
                  <a:ext uri="{FF2B5EF4-FFF2-40B4-BE49-F238E27FC236}">
                    <a16:creationId xmlns:a16="http://schemas.microsoft.com/office/drawing/2014/main" id="{1B52C8C8-7934-C6E6-43F4-4252619F4CD8}"/>
                  </a:ext>
                </a:extLst>
              </p:cNvPr>
              <p:cNvCxnSpPr>
                <a:cxnSpLocks/>
              </p:cNvCxnSpPr>
              <p:nvPr/>
            </p:nvCxnSpPr>
            <p:spPr>
              <a:xfrm rot="5400000">
                <a:off x="9001042" y="3166964"/>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30" name="Group 829">
              <a:extLst>
                <a:ext uri="{FF2B5EF4-FFF2-40B4-BE49-F238E27FC236}">
                  <a16:creationId xmlns:a16="http://schemas.microsoft.com/office/drawing/2014/main" id="{52F768F6-CF69-ECED-EFBB-A79E8F65F86A}"/>
                </a:ext>
              </a:extLst>
            </p:cNvPr>
            <p:cNvGrpSpPr/>
            <p:nvPr/>
          </p:nvGrpSpPr>
          <p:grpSpPr>
            <a:xfrm>
              <a:off x="8962942" y="3116721"/>
              <a:ext cx="45720" cy="45720"/>
              <a:chOff x="8962942" y="3116721"/>
              <a:chExt cx="45720" cy="45720"/>
            </a:xfrm>
          </p:grpSpPr>
          <p:cxnSp>
            <p:nvCxnSpPr>
              <p:cNvPr id="413" name="Straight Connector 412">
                <a:extLst>
                  <a:ext uri="{FF2B5EF4-FFF2-40B4-BE49-F238E27FC236}">
                    <a16:creationId xmlns:a16="http://schemas.microsoft.com/office/drawing/2014/main" id="{4B722700-3B67-BBB4-6DB4-85D5140E4470}"/>
                  </a:ext>
                </a:extLst>
              </p:cNvPr>
              <p:cNvCxnSpPr>
                <a:cxnSpLocks/>
              </p:cNvCxnSpPr>
              <p:nvPr/>
            </p:nvCxnSpPr>
            <p:spPr>
              <a:xfrm>
                <a:off x="8985802" y="311672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14" name="Straight Connector 413">
                <a:extLst>
                  <a:ext uri="{FF2B5EF4-FFF2-40B4-BE49-F238E27FC236}">
                    <a16:creationId xmlns:a16="http://schemas.microsoft.com/office/drawing/2014/main" id="{B38EF1B7-994A-5A79-5A06-2361541F9D4A}"/>
                  </a:ext>
                </a:extLst>
              </p:cNvPr>
              <p:cNvCxnSpPr>
                <a:cxnSpLocks/>
              </p:cNvCxnSpPr>
              <p:nvPr/>
            </p:nvCxnSpPr>
            <p:spPr>
              <a:xfrm rot="5400000">
                <a:off x="8985802" y="311672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831" name="Group 830">
              <a:extLst>
                <a:ext uri="{FF2B5EF4-FFF2-40B4-BE49-F238E27FC236}">
                  <a16:creationId xmlns:a16="http://schemas.microsoft.com/office/drawing/2014/main" id="{DFDFE936-34AC-FE36-D15C-4D6FEBB4AE85}"/>
                </a:ext>
              </a:extLst>
            </p:cNvPr>
            <p:cNvGrpSpPr/>
            <p:nvPr/>
          </p:nvGrpSpPr>
          <p:grpSpPr>
            <a:xfrm>
              <a:off x="8949607" y="3116721"/>
              <a:ext cx="45720" cy="45720"/>
              <a:chOff x="8949607" y="3116721"/>
              <a:chExt cx="45720" cy="45720"/>
            </a:xfrm>
          </p:grpSpPr>
          <p:cxnSp>
            <p:nvCxnSpPr>
              <p:cNvPr id="411" name="Straight Connector 410">
                <a:extLst>
                  <a:ext uri="{FF2B5EF4-FFF2-40B4-BE49-F238E27FC236}">
                    <a16:creationId xmlns:a16="http://schemas.microsoft.com/office/drawing/2014/main" id="{7C52006D-4DC3-2532-BA59-AE56761E3F95}"/>
                  </a:ext>
                </a:extLst>
              </p:cNvPr>
              <p:cNvCxnSpPr>
                <a:cxnSpLocks/>
              </p:cNvCxnSpPr>
              <p:nvPr/>
            </p:nvCxnSpPr>
            <p:spPr>
              <a:xfrm>
                <a:off x="8972467" y="311672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12" name="Straight Connector 411">
                <a:extLst>
                  <a:ext uri="{FF2B5EF4-FFF2-40B4-BE49-F238E27FC236}">
                    <a16:creationId xmlns:a16="http://schemas.microsoft.com/office/drawing/2014/main" id="{523CBA29-9CC0-5E01-3EF1-D558609CFBC8}"/>
                  </a:ext>
                </a:extLst>
              </p:cNvPr>
              <p:cNvCxnSpPr>
                <a:cxnSpLocks/>
              </p:cNvCxnSpPr>
              <p:nvPr/>
            </p:nvCxnSpPr>
            <p:spPr>
              <a:xfrm rot="5400000">
                <a:off x="8972467" y="311672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84" name="Group 383">
              <a:extLst>
                <a:ext uri="{FF2B5EF4-FFF2-40B4-BE49-F238E27FC236}">
                  <a16:creationId xmlns:a16="http://schemas.microsoft.com/office/drawing/2014/main" id="{E751A82B-5C5F-8475-2B6B-A36152FFD57D}"/>
                </a:ext>
              </a:extLst>
            </p:cNvPr>
            <p:cNvGrpSpPr/>
            <p:nvPr/>
          </p:nvGrpSpPr>
          <p:grpSpPr>
            <a:xfrm>
              <a:off x="8901982" y="3073285"/>
              <a:ext cx="45720" cy="45720"/>
              <a:chOff x="8901982" y="3073285"/>
              <a:chExt cx="45720" cy="45720"/>
            </a:xfrm>
          </p:grpSpPr>
          <p:cxnSp>
            <p:nvCxnSpPr>
              <p:cNvPr id="409" name="Straight Connector 408">
                <a:extLst>
                  <a:ext uri="{FF2B5EF4-FFF2-40B4-BE49-F238E27FC236}">
                    <a16:creationId xmlns:a16="http://schemas.microsoft.com/office/drawing/2014/main" id="{3BD1D54E-6560-A2C5-B050-84925A4C67D7}"/>
                  </a:ext>
                </a:extLst>
              </p:cNvPr>
              <p:cNvCxnSpPr>
                <a:cxnSpLocks/>
              </p:cNvCxnSpPr>
              <p:nvPr/>
            </p:nvCxnSpPr>
            <p:spPr>
              <a:xfrm>
                <a:off x="8924842" y="307328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10" name="Straight Connector 409">
                <a:extLst>
                  <a:ext uri="{FF2B5EF4-FFF2-40B4-BE49-F238E27FC236}">
                    <a16:creationId xmlns:a16="http://schemas.microsoft.com/office/drawing/2014/main" id="{6D13CE88-96FD-E08A-165E-C6572B71650B}"/>
                  </a:ext>
                </a:extLst>
              </p:cNvPr>
              <p:cNvCxnSpPr>
                <a:cxnSpLocks/>
              </p:cNvCxnSpPr>
              <p:nvPr/>
            </p:nvCxnSpPr>
            <p:spPr>
              <a:xfrm rot="5400000">
                <a:off x="8924842" y="307328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85" name="Group 384">
              <a:extLst>
                <a:ext uri="{FF2B5EF4-FFF2-40B4-BE49-F238E27FC236}">
                  <a16:creationId xmlns:a16="http://schemas.microsoft.com/office/drawing/2014/main" id="{CD6E0071-3A18-ED2C-7609-5A6C8ED23BBD}"/>
                </a:ext>
              </a:extLst>
            </p:cNvPr>
            <p:cNvGrpSpPr/>
            <p:nvPr/>
          </p:nvGrpSpPr>
          <p:grpSpPr>
            <a:xfrm>
              <a:off x="8707672" y="3029470"/>
              <a:ext cx="45720" cy="45720"/>
              <a:chOff x="8707672" y="3029470"/>
              <a:chExt cx="45720" cy="45720"/>
            </a:xfrm>
          </p:grpSpPr>
          <p:cxnSp>
            <p:nvCxnSpPr>
              <p:cNvPr id="407" name="Straight Connector 406">
                <a:extLst>
                  <a:ext uri="{FF2B5EF4-FFF2-40B4-BE49-F238E27FC236}">
                    <a16:creationId xmlns:a16="http://schemas.microsoft.com/office/drawing/2014/main" id="{923D162E-DBA2-44AE-3D16-1CEC7F68741F}"/>
                  </a:ext>
                </a:extLst>
              </p:cNvPr>
              <p:cNvCxnSpPr>
                <a:cxnSpLocks/>
              </p:cNvCxnSpPr>
              <p:nvPr/>
            </p:nvCxnSpPr>
            <p:spPr>
              <a:xfrm>
                <a:off x="8730532" y="302947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08" name="Straight Connector 407">
                <a:extLst>
                  <a:ext uri="{FF2B5EF4-FFF2-40B4-BE49-F238E27FC236}">
                    <a16:creationId xmlns:a16="http://schemas.microsoft.com/office/drawing/2014/main" id="{A567C72A-597D-6457-C16A-EDB3E952895F}"/>
                  </a:ext>
                </a:extLst>
              </p:cNvPr>
              <p:cNvCxnSpPr>
                <a:cxnSpLocks/>
              </p:cNvCxnSpPr>
              <p:nvPr/>
            </p:nvCxnSpPr>
            <p:spPr>
              <a:xfrm rot="5400000">
                <a:off x="8730532" y="302947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86" name="Group 385">
              <a:extLst>
                <a:ext uri="{FF2B5EF4-FFF2-40B4-BE49-F238E27FC236}">
                  <a16:creationId xmlns:a16="http://schemas.microsoft.com/office/drawing/2014/main" id="{0EF430E2-AE98-D33B-64DB-AB85555E72BB}"/>
                </a:ext>
              </a:extLst>
            </p:cNvPr>
            <p:cNvGrpSpPr/>
            <p:nvPr/>
          </p:nvGrpSpPr>
          <p:grpSpPr>
            <a:xfrm>
              <a:off x="8692432" y="2991063"/>
              <a:ext cx="45720" cy="45720"/>
              <a:chOff x="8692432" y="2991063"/>
              <a:chExt cx="45720" cy="45720"/>
            </a:xfrm>
          </p:grpSpPr>
          <p:cxnSp>
            <p:nvCxnSpPr>
              <p:cNvPr id="405" name="Straight Connector 404">
                <a:extLst>
                  <a:ext uri="{FF2B5EF4-FFF2-40B4-BE49-F238E27FC236}">
                    <a16:creationId xmlns:a16="http://schemas.microsoft.com/office/drawing/2014/main" id="{245596F9-84CD-9871-6FC0-1E05FA90BDE5}"/>
                  </a:ext>
                </a:extLst>
              </p:cNvPr>
              <p:cNvCxnSpPr>
                <a:cxnSpLocks/>
              </p:cNvCxnSpPr>
              <p:nvPr/>
            </p:nvCxnSpPr>
            <p:spPr>
              <a:xfrm>
                <a:off x="8715292" y="2991063"/>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06" name="Straight Connector 405">
                <a:extLst>
                  <a:ext uri="{FF2B5EF4-FFF2-40B4-BE49-F238E27FC236}">
                    <a16:creationId xmlns:a16="http://schemas.microsoft.com/office/drawing/2014/main" id="{4B33EEE4-B995-A54B-A80F-10A585B4A190}"/>
                  </a:ext>
                </a:extLst>
              </p:cNvPr>
              <p:cNvCxnSpPr>
                <a:cxnSpLocks/>
              </p:cNvCxnSpPr>
              <p:nvPr/>
            </p:nvCxnSpPr>
            <p:spPr>
              <a:xfrm rot="5400000">
                <a:off x="8715292" y="2991063"/>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87" name="Group 386">
              <a:extLst>
                <a:ext uri="{FF2B5EF4-FFF2-40B4-BE49-F238E27FC236}">
                  <a16:creationId xmlns:a16="http://schemas.microsoft.com/office/drawing/2014/main" id="{41B80D52-7206-DCB6-33CC-E2062C26BBD4}"/>
                </a:ext>
              </a:extLst>
            </p:cNvPr>
            <p:cNvGrpSpPr/>
            <p:nvPr/>
          </p:nvGrpSpPr>
          <p:grpSpPr>
            <a:xfrm>
              <a:off x="8614327" y="2790140"/>
              <a:ext cx="45720" cy="45720"/>
              <a:chOff x="8614327" y="2790140"/>
              <a:chExt cx="45720" cy="45720"/>
            </a:xfrm>
          </p:grpSpPr>
          <p:cxnSp>
            <p:nvCxnSpPr>
              <p:cNvPr id="403" name="Straight Connector 402">
                <a:extLst>
                  <a:ext uri="{FF2B5EF4-FFF2-40B4-BE49-F238E27FC236}">
                    <a16:creationId xmlns:a16="http://schemas.microsoft.com/office/drawing/2014/main" id="{BDEE5A8D-FB37-C3FC-EEB1-D053F9048B09}"/>
                  </a:ext>
                </a:extLst>
              </p:cNvPr>
              <p:cNvCxnSpPr>
                <a:cxnSpLocks/>
              </p:cNvCxnSpPr>
              <p:nvPr/>
            </p:nvCxnSpPr>
            <p:spPr>
              <a:xfrm>
                <a:off x="8637187" y="279014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04" name="Straight Connector 403">
                <a:extLst>
                  <a:ext uri="{FF2B5EF4-FFF2-40B4-BE49-F238E27FC236}">
                    <a16:creationId xmlns:a16="http://schemas.microsoft.com/office/drawing/2014/main" id="{50FB7DC1-0F2B-98C9-2C6E-5D2ED28A32FE}"/>
                  </a:ext>
                </a:extLst>
              </p:cNvPr>
              <p:cNvCxnSpPr>
                <a:cxnSpLocks/>
              </p:cNvCxnSpPr>
              <p:nvPr/>
            </p:nvCxnSpPr>
            <p:spPr>
              <a:xfrm rot="5400000">
                <a:off x="8637187" y="2790140"/>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88" name="Group 387">
              <a:extLst>
                <a:ext uri="{FF2B5EF4-FFF2-40B4-BE49-F238E27FC236}">
                  <a16:creationId xmlns:a16="http://schemas.microsoft.com/office/drawing/2014/main" id="{8DDC97C0-D26F-7FE4-DCC2-EDA091AA8F16}"/>
                </a:ext>
              </a:extLst>
            </p:cNvPr>
            <p:cNvGrpSpPr/>
            <p:nvPr/>
          </p:nvGrpSpPr>
          <p:grpSpPr>
            <a:xfrm>
              <a:off x="8393347" y="2668034"/>
              <a:ext cx="45720" cy="45720"/>
              <a:chOff x="8393347" y="2668034"/>
              <a:chExt cx="45720" cy="45720"/>
            </a:xfrm>
          </p:grpSpPr>
          <p:cxnSp>
            <p:nvCxnSpPr>
              <p:cNvPr id="401" name="Straight Connector 400">
                <a:extLst>
                  <a:ext uri="{FF2B5EF4-FFF2-40B4-BE49-F238E27FC236}">
                    <a16:creationId xmlns:a16="http://schemas.microsoft.com/office/drawing/2014/main" id="{A0B27A91-91FB-2EE2-2996-31B7EB816B89}"/>
                  </a:ext>
                </a:extLst>
              </p:cNvPr>
              <p:cNvCxnSpPr>
                <a:cxnSpLocks/>
              </p:cNvCxnSpPr>
              <p:nvPr/>
            </p:nvCxnSpPr>
            <p:spPr>
              <a:xfrm>
                <a:off x="8416207" y="2668034"/>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02" name="Straight Connector 401">
                <a:extLst>
                  <a:ext uri="{FF2B5EF4-FFF2-40B4-BE49-F238E27FC236}">
                    <a16:creationId xmlns:a16="http://schemas.microsoft.com/office/drawing/2014/main" id="{66A7B0DA-429C-404A-CDD3-47F8D5410BB2}"/>
                  </a:ext>
                </a:extLst>
              </p:cNvPr>
              <p:cNvCxnSpPr>
                <a:cxnSpLocks/>
              </p:cNvCxnSpPr>
              <p:nvPr/>
            </p:nvCxnSpPr>
            <p:spPr>
              <a:xfrm rot="5400000">
                <a:off x="8416207" y="2668034"/>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89" name="Group 388">
              <a:extLst>
                <a:ext uri="{FF2B5EF4-FFF2-40B4-BE49-F238E27FC236}">
                  <a16:creationId xmlns:a16="http://schemas.microsoft.com/office/drawing/2014/main" id="{E7A209F9-802E-C498-8047-822345BE755C}"/>
                </a:ext>
              </a:extLst>
            </p:cNvPr>
            <p:cNvGrpSpPr/>
            <p:nvPr/>
          </p:nvGrpSpPr>
          <p:grpSpPr>
            <a:xfrm>
              <a:off x="8370487" y="2522022"/>
              <a:ext cx="45720" cy="45720"/>
              <a:chOff x="8370487" y="2522022"/>
              <a:chExt cx="45720" cy="45720"/>
            </a:xfrm>
          </p:grpSpPr>
          <p:cxnSp>
            <p:nvCxnSpPr>
              <p:cNvPr id="399" name="Straight Connector 398">
                <a:extLst>
                  <a:ext uri="{FF2B5EF4-FFF2-40B4-BE49-F238E27FC236}">
                    <a16:creationId xmlns:a16="http://schemas.microsoft.com/office/drawing/2014/main" id="{3A83761D-D9A4-1DEF-28C6-0EB9F41CCEC4}"/>
                  </a:ext>
                </a:extLst>
              </p:cNvPr>
              <p:cNvCxnSpPr>
                <a:cxnSpLocks/>
              </p:cNvCxnSpPr>
              <p:nvPr/>
            </p:nvCxnSpPr>
            <p:spPr>
              <a:xfrm>
                <a:off x="8393347" y="2522022"/>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400" name="Straight Connector 399">
                <a:extLst>
                  <a:ext uri="{FF2B5EF4-FFF2-40B4-BE49-F238E27FC236}">
                    <a16:creationId xmlns:a16="http://schemas.microsoft.com/office/drawing/2014/main" id="{53B5EA27-38C2-C725-E500-BA7604D085AF}"/>
                  </a:ext>
                </a:extLst>
              </p:cNvPr>
              <p:cNvCxnSpPr>
                <a:cxnSpLocks/>
              </p:cNvCxnSpPr>
              <p:nvPr/>
            </p:nvCxnSpPr>
            <p:spPr>
              <a:xfrm rot="5400000">
                <a:off x="8393347" y="2522022"/>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90" name="Group 389">
              <a:extLst>
                <a:ext uri="{FF2B5EF4-FFF2-40B4-BE49-F238E27FC236}">
                  <a16:creationId xmlns:a16="http://schemas.microsoft.com/office/drawing/2014/main" id="{FF69E5F9-DFAD-BC42-D863-B19CEDAC5458}"/>
                </a:ext>
              </a:extLst>
            </p:cNvPr>
            <p:cNvGrpSpPr/>
            <p:nvPr/>
          </p:nvGrpSpPr>
          <p:grpSpPr>
            <a:xfrm>
              <a:off x="8244537" y="2378119"/>
              <a:ext cx="45720" cy="45720"/>
              <a:chOff x="8244537" y="2378119"/>
              <a:chExt cx="45720" cy="45720"/>
            </a:xfrm>
          </p:grpSpPr>
          <p:cxnSp>
            <p:nvCxnSpPr>
              <p:cNvPr id="397" name="Straight Connector 396">
                <a:extLst>
                  <a:ext uri="{FF2B5EF4-FFF2-40B4-BE49-F238E27FC236}">
                    <a16:creationId xmlns:a16="http://schemas.microsoft.com/office/drawing/2014/main" id="{BC7994E9-3B82-4215-2AB8-8305D5FCCD68}"/>
                  </a:ext>
                </a:extLst>
              </p:cNvPr>
              <p:cNvCxnSpPr>
                <a:cxnSpLocks/>
              </p:cNvCxnSpPr>
              <p:nvPr/>
            </p:nvCxnSpPr>
            <p:spPr>
              <a:xfrm>
                <a:off x="8267397" y="2378119"/>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398" name="Straight Connector 397">
                <a:extLst>
                  <a:ext uri="{FF2B5EF4-FFF2-40B4-BE49-F238E27FC236}">
                    <a16:creationId xmlns:a16="http://schemas.microsoft.com/office/drawing/2014/main" id="{0C0C9FB3-4EF5-E119-CD2D-45973234F9FC}"/>
                  </a:ext>
                </a:extLst>
              </p:cNvPr>
              <p:cNvCxnSpPr>
                <a:cxnSpLocks/>
              </p:cNvCxnSpPr>
              <p:nvPr/>
            </p:nvCxnSpPr>
            <p:spPr>
              <a:xfrm rot="5400000">
                <a:off x="8267397" y="2378119"/>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91" name="Group 390">
              <a:extLst>
                <a:ext uri="{FF2B5EF4-FFF2-40B4-BE49-F238E27FC236}">
                  <a16:creationId xmlns:a16="http://schemas.microsoft.com/office/drawing/2014/main" id="{A82CD343-49C4-E025-9FC7-EFA7AFF89FD4}"/>
                </a:ext>
              </a:extLst>
            </p:cNvPr>
            <p:cNvGrpSpPr/>
            <p:nvPr/>
          </p:nvGrpSpPr>
          <p:grpSpPr>
            <a:xfrm>
              <a:off x="8114997" y="2306005"/>
              <a:ext cx="45720" cy="45720"/>
              <a:chOff x="8114997" y="2306005"/>
              <a:chExt cx="45720" cy="45720"/>
            </a:xfrm>
          </p:grpSpPr>
          <p:cxnSp>
            <p:nvCxnSpPr>
              <p:cNvPr id="395" name="Straight Connector 394">
                <a:extLst>
                  <a:ext uri="{FF2B5EF4-FFF2-40B4-BE49-F238E27FC236}">
                    <a16:creationId xmlns:a16="http://schemas.microsoft.com/office/drawing/2014/main" id="{D0F77FB3-984B-691E-4F9F-D96C5450023B}"/>
                  </a:ext>
                </a:extLst>
              </p:cNvPr>
              <p:cNvCxnSpPr>
                <a:cxnSpLocks/>
              </p:cNvCxnSpPr>
              <p:nvPr/>
            </p:nvCxnSpPr>
            <p:spPr>
              <a:xfrm>
                <a:off x="8137857" y="230600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396" name="Straight Connector 395">
                <a:extLst>
                  <a:ext uri="{FF2B5EF4-FFF2-40B4-BE49-F238E27FC236}">
                    <a16:creationId xmlns:a16="http://schemas.microsoft.com/office/drawing/2014/main" id="{67577758-E777-D136-6359-546E59B87C0F}"/>
                  </a:ext>
                </a:extLst>
              </p:cNvPr>
              <p:cNvCxnSpPr>
                <a:cxnSpLocks/>
              </p:cNvCxnSpPr>
              <p:nvPr/>
            </p:nvCxnSpPr>
            <p:spPr>
              <a:xfrm rot="5400000">
                <a:off x="8137857" y="230600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392" name="Group 391">
              <a:extLst>
                <a:ext uri="{FF2B5EF4-FFF2-40B4-BE49-F238E27FC236}">
                  <a16:creationId xmlns:a16="http://schemas.microsoft.com/office/drawing/2014/main" id="{F0C72E84-2D95-333C-5072-7C0235358B08}"/>
                </a:ext>
              </a:extLst>
            </p:cNvPr>
            <p:cNvGrpSpPr/>
            <p:nvPr/>
          </p:nvGrpSpPr>
          <p:grpSpPr>
            <a:xfrm>
              <a:off x="7655892" y="1848805"/>
              <a:ext cx="45720" cy="45720"/>
              <a:chOff x="7655892" y="1848805"/>
              <a:chExt cx="45720" cy="45720"/>
            </a:xfrm>
          </p:grpSpPr>
          <p:cxnSp>
            <p:nvCxnSpPr>
              <p:cNvPr id="393" name="Straight Connector 392">
                <a:extLst>
                  <a:ext uri="{FF2B5EF4-FFF2-40B4-BE49-F238E27FC236}">
                    <a16:creationId xmlns:a16="http://schemas.microsoft.com/office/drawing/2014/main" id="{631CCEB7-ACDE-2947-0B1A-5FFE36BEBFE0}"/>
                  </a:ext>
                </a:extLst>
              </p:cNvPr>
              <p:cNvCxnSpPr>
                <a:cxnSpLocks/>
              </p:cNvCxnSpPr>
              <p:nvPr/>
            </p:nvCxnSpPr>
            <p:spPr>
              <a:xfrm>
                <a:off x="7678752" y="184880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394" name="Straight Connector 393">
                <a:extLst>
                  <a:ext uri="{FF2B5EF4-FFF2-40B4-BE49-F238E27FC236}">
                    <a16:creationId xmlns:a16="http://schemas.microsoft.com/office/drawing/2014/main" id="{9BD970B5-81E2-CCB7-96C5-42C41AE37322}"/>
                  </a:ext>
                </a:extLst>
              </p:cNvPr>
              <p:cNvCxnSpPr>
                <a:cxnSpLocks/>
              </p:cNvCxnSpPr>
              <p:nvPr/>
            </p:nvCxnSpPr>
            <p:spPr>
              <a:xfrm rot="5400000">
                <a:off x="7678752" y="1848805"/>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grpSp>
        <p:nvGrpSpPr>
          <p:cNvPr id="1066" name="Group 1065">
            <a:extLst>
              <a:ext uri="{FF2B5EF4-FFF2-40B4-BE49-F238E27FC236}">
                <a16:creationId xmlns:a16="http://schemas.microsoft.com/office/drawing/2014/main" id="{E7302D1E-18F2-8D8C-1CDA-9A98EB5B6996}"/>
              </a:ext>
            </a:extLst>
          </p:cNvPr>
          <p:cNvGrpSpPr/>
          <p:nvPr/>
        </p:nvGrpSpPr>
        <p:grpSpPr>
          <a:xfrm>
            <a:off x="1043942" y="1455420"/>
            <a:ext cx="3635012" cy="2487357"/>
            <a:chOff x="7248525" y="1455420"/>
            <a:chExt cx="3635012" cy="2487357"/>
          </a:xfrm>
        </p:grpSpPr>
        <p:grpSp>
          <p:nvGrpSpPr>
            <p:cNvPr id="1034" name="Group 1033">
              <a:extLst>
                <a:ext uri="{FF2B5EF4-FFF2-40B4-BE49-F238E27FC236}">
                  <a16:creationId xmlns:a16="http://schemas.microsoft.com/office/drawing/2014/main" id="{7D76A159-6B71-E1D1-528C-7F1FBF918E43}"/>
                </a:ext>
              </a:extLst>
            </p:cNvPr>
            <p:cNvGrpSpPr/>
            <p:nvPr/>
          </p:nvGrpSpPr>
          <p:grpSpPr>
            <a:xfrm>
              <a:off x="10837817" y="3897057"/>
              <a:ext cx="45720" cy="45720"/>
              <a:chOff x="3099435" y="3165991"/>
              <a:chExt cx="45720" cy="45720"/>
            </a:xfrm>
          </p:grpSpPr>
          <p:cxnSp>
            <p:nvCxnSpPr>
              <p:cNvPr id="1035" name="Straight Connector 1034">
                <a:extLst>
                  <a:ext uri="{FF2B5EF4-FFF2-40B4-BE49-F238E27FC236}">
                    <a16:creationId xmlns:a16="http://schemas.microsoft.com/office/drawing/2014/main" id="{9CCE2488-2EC2-6B04-78DA-DB9AB79296B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36" name="Straight Connector 1035">
                <a:extLst>
                  <a:ext uri="{FF2B5EF4-FFF2-40B4-BE49-F238E27FC236}">
                    <a16:creationId xmlns:a16="http://schemas.microsoft.com/office/drawing/2014/main" id="{BB702258-A253-C086-8F99-774C231CFA0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7" name="Group 6">
              <a:extLst>
                <a:ext uri="{FF2B5EF4-FFF2-40B4-BE49-F238E27FC236}">
                  <a16:creationId xmlns:a16="http://schemas.microsoft.com/office/drawing/2014/main" id="{FC526F63-5717-4C81-810F-B7B93DBE2AEF}"/>
                </a:ext>
              </a:extLst>
            </p:cNvPr>
            <p:cNvGrpSpPr/>
            <p:nvPr/>
          </p:nvGrpSpPr>
          <p:grpSpPr>
            <a:xfrm>
              <a:off x="7248525" y="1455420"/>
              <a:ext cx="3616120" cy="2465193"/>
              <a:chOff x="7248525" y="1455420"/>
              <a:chExt cx="3616120" cy="2465193"/>
            </a:xfrm>
          </p:grpSpPr>
          <p:sp>
            <p:nvSpPr>
              <p:cNvPr id="4" name="Freeform: Shape 3">
                <a:extLst>
                  <a:ext uri="{FF2B5EF4-FFF2-40B4-BE49-F238E27FC236}">
                    <a16:creationId xmlns:a16="http://schemas.microsoft.com/office/drawing/2014/main" id="{9C970F51-10B3-A0C8-F8F5-1A6CDF899EFB}"/>
                  </a:ext>
                </a:extLst>
              </p:cNvPr>
              <p:cNvSpPr/>
              <p:nvPr/>
            </p:nvSpPr>
            <p:spPr>
              <a:xfrm>
                <a:off x="8126361" y="2177845"/>
                <a:ext cx="2738284" cy="1742768"/>
              </a:xfrm>
              <a:custGeom>
                <a:avLst/>
                <a:gdLst>
                  <a:gd name="csX0" fmla="*/ 2738284 w 2738284"/>
                  <a:gd name="csY0" fmla="*/ 1742768 h 1742768"/>
                  <a:gd name="csX1" fmla="*/ 2507226 w 2738284"/>
                  <a:gd name="csY1" fmla="*/ 1742768 h 1742768"/>
                  <a:gd name="csX2" fmla="*/ 2507226 w 2738284"/>
                  <a:gd name="csY2" fmla="*/ 1472381 h 1742768"/>
                  <a:gd name="csX3" fmla="*/ 2487562 w 2738284"/>
                  <a:gd name="csY3" fmla="*/ 1472381 h 1742768"/>
                  <a:gd name="csX4" fmla="*/ 2487562 w 2738284"/>
                  <a:gd name="csY4" fmla="*/ 1206910 h 1742768"/>
                  <a:gd name="csX5" fmla="*/ 2482646 w 2738284"/>
                  <a:gd name="csY5" fmla="*/ 1201994 h 1742768"/>
                  <a:gd name="csX6" fmla="*/ 2482646 w 2738284"/>
                  <a:gd name="csY6" fmla="*/ 936523 h 1742768"/>
                  <a:gd name="csX7" fmla="*/ 2074607 w 2738284"/>
                  <a:gd name="csY7" fmla="*/ 936523 h 1742768"/>
                  <a:gd name="csX8" fmla="*/ 2074607 w 2738284"/>
                  <a:gd name="csY8" fmla="*/ 813620 h 1742768"/>
                  <a:gd name="csX9" fmla="*/ 1791929 w 2738284"/>
                  <a:gd name="csY9" fmla="*/ 813620 h 1742768"/>
                  <a:gd name="csX10" fmla="*/ 1791929 w 2738284"/>
                  <a:gd name="csY10" fmla="*/ 717755 h 1742768"/>
                  <a:gd name="csX11" fmla="*/ 1755058 w 2738284"/>
                  <a:gd name="csY11" fmla="*/ 717755 h 1742768"/>
                  <a:gd name="csX12" fmla="*/ 1755058 w 2738284"/>
                  <a:gd name="csY12" fmla="*/ 626807 h 1742768"/>
                  <a:gd name="csX13" fmla="*/ 899652 w 2738284"/>
                  <a:gd name="csY13" fmla="*/ 626807 h 1742768"/>
                  <a:gd name="csX14" fmla="*/ 899652 w 2738284"/>
                  <a:gd name="csY14" fmla="*/ 572729 h 1742768"/>
                  <a:gd name="csX15" fmla="*/ 875071 w 2738284"/>
                  <a:gd name="csY15" fmla="*/ 572729 h 1742768"/>
                  <a:gd name="csX16" fmla="*/ 875071 w 2738284"/>
                  <a:gd name="csY16" fmla="*/ 521110 h 1742768"/>
                  <a:gd name="csX17" fmla="*/ 680884 w 2738284"/>
                  <a:gd name="csY17" fmla="*/ 521110 h 1742768"/>
                  <a:gd name="csX18" fmla="*/ 680884 w 2738284"/>
                  <a:gd name="csY18" fmla="*/ 479323 h 1742768"/>
                  <a:gd name="csX19" fmla="*/ 639097 w 2738284"/>
                  <a:gd name="csY19" fmla="*/ 479323 h 1742768"/>
                  <a:gd name="csX20" fmla="*/ 639097 w 2738284"/>
                  <a:gd name="csY20" fmla="*/ 437536 h 1742768"/>
                  <a:gd name="csX21" fmla="*/ 582562 w 2738284"/>
                  <a:gd name="csY21" fmla="*/ 437536 h 1742768"/>
                  <a:gd name="csX22" fmla="*/ 582562 w 2738284"/>
                  <a:gd name="csY22" fmla="*/ 383458 h 1742768"/>
                  <a:gd name="csX23" fmla="*/ 580104 w 2738284"/>
                  <a:gd name="csY23" fmla="*/ 381000 h 1742768"/>
                  <a:gd name="csX24" fmla="*/ 580104 w 2738284"/>
                  <a:gd name="csY24" fmla="*/ 344129 h 1742768"/>
                  <a:gd name="csX25" fmla="*/ 562897 w 2738284"/>
                  <a:gd name="csY25" fmla="*/ 344129 h 1742768"/>
                  <a:gd name="csX26" fmla="*/ 562897 w 2738284"/>
                  <a:gd name="csY26" fmla="*/ 292510 h 1742768"/>
                  <a:gd name="csX27" fmla="*/ 324465 w 2738284"/>
                  <a:gd name="csY27" fmla="*/ 292510 h 1742768"/>
                  <a:gd name="csX28" fmla="*/ 324465 w 2738284"/>
                  <a:gd name="csY28" fmla="*/ 302342 h 1742768"/>
                  <a:gd name="csX29" fmla="*/ 324465 w 2738284"/>
                  <a:gd name="csY29" fmla="*/ 253181 h 1742768"/>
                  <a:gd name="csX30" fmla="*/ 307258 w 2738284"/>
                  <a:gd name="csY30" fmla="*/ 253181 h 1742768"/>
                  <a:gd name="csX31" fmla="*/ 307258 w 2738284"/>
                  <a:gd name="csY31" fmla="*/ 186813 h 1742768"/>
                  <a:gd name="csX32" fmla="*/ 299884 w 2738284"/>
                  <a:gd name="csY32" fmla="*/ 186813 h 1742768"/>
                  <a:gd name="csX33" fmla="*/ 294968 w 2738284"/>
                  <a:gd name="csY33" fmla="*/ 186813 h 1742768"/>
                  <a:gd name="csX34" fmla="*/ 294968 w 2738284"/>
                  <a:gd name="csY34" fmla="*/ 140110 h 1742768"/>
                  <a:gd name="csX35" fmla="*/ 287594 w 2738284"/>
                  <a:gd name="csY35" fmla="*/ 140110 h 1742768"/>
                  <a:gd name="csX36" fmla="*/ 287594 w 2738284"/>
                  <a:gd name="csY36" fmla="*/ 108155 h 1742768"/>
                  <a:gd name="csX37" fmla="*/ 280220 w 2738284"/>
                  <a:gd name="csY37" fmla="*/ 108155 h 1742768"/>
                  <a:gd name="csX38" fmla="*/ 280220 w 2738284"/>
                  <a:gd name="csY38" fmla="*/ 68826 h 1742768"/>
                  <a:gd name="csX39" fmla="*/ 34413 w 2738284"/>
                  <a:gd name="csY39" fmla="*/ 68826 h 1742768"/>
                  <a:gd name="csX40" fmla="*/ 34413 w 2738284"/>
                  <a:gd name="csY40" fmla="*/ 36871 h 1742768"/>
                  <a:gd name="csX41" fmla="*/ 0 w 2738284"/>
                  <a:gd name="csY41" fmla="*/ 36871 h 1742768"/>
                  <a:gd name="csX42" fmla="*/ 0 w 2738284"/>
                  <a:gd name="csY42" fmla="*/ 0 h 1742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2738284" h="1742768">
                    <a:moveTo>
                      <a:pt x="2738284" y="1742768"/>
                    </a:moveTo>
                    <a:lnTo>
                      <a:pt x="2507226" y="1742768"/>
                    </a:lnTo>
                    <a:lnTo>
                      <a:pt x="2507226" y="1472381"/>
                    </a:lnTo>
                    <a:lnTo>
                      <a:pt x="2487562" y="1472381"/>
                    </a:lnTo>
                    <a:lnTo>
                      <a:pt x="2487562" y="1206910"/>
                    </a:lnTo>
                    <a:lnTo>
                      <a:pt x="2482646" y="1201994"/>
                    </a:lnTo>
                    <a:lnTo>
                      <a:pt x="2482646" y="936523"/>
                    </a:lnTo>
                    <a:lnTo>
                      <a:pt x="2074607" y="936523"/>
                    </a:lnTo>
                    <a:lnTo>
                      <a:pt x="2074607" y="813620"/>
                    </a:lnTo>
                    <a:lnTo>
                      <a:pt x="1791929" y="813620"/>
                    </a:lnTo>
                    <a:lnTo>
                      <a:pt x="1791929" y="717755"/>
                    </a:lnTo>
                    <a:lnTo>
                      <a:pt x="1755058" y="717755"/>
                    </a:lnTo>
                    <a:lnTo>
                      <a:pt x="1755058" y="626807"/>
                    </a:lnTo>
                    <a:lnTo>
                      <a:pt x="899652" y="626807"/>
                    </a:lnTo>
                    <a:lnTo>
                      <a:pt x="899652" y="572729"/>
                    </a:lnTo>
                    <a:lnTo>
                      <a:pt x="875071" y="572729"/>
                    </a:lnTo>
                    <a:lnTo>
                      <a:pt x="875071" y="521110"/>
                    </a:lnTo>
                    <a:lnTo>
                      <a:pt x="680884" y="521110"/>
                    </a:lnTo>
                    <a:lnTo>
                      <a:pt x="680884" y="479323"/>
                    </a:lnTo>
                    <a:lnTo>
                      <a:pt x="639097" y="479323"/>
                    </a:lnTo>
                    <a:lnTo>
                      <a:pt x="639097" y="437536"/>
                    </a:lnTo>
                    <a:lnTo>
                      <a:pt x="582562" y="437536"/>
                    </a:lnTo>
                    <a:lnTo>
                      <a:pt x="582562" y="383458"/>
                    </a:lnTo>
                    <a:lnTo>
                      <a:pt x="580104" y="381000"/>
                    </a:lnTo>
                    <a:lnTo>
                      <a:pt x="580104" y="344129"/>
                    </a:lnTo>
                    <a:lnTo>
                      <a:pt x="562897" y="344129"/>
                    </a:lnTo>
                    <a:lnTo>
                      <a:pt x="562897" y="292510"/>
                    </a:lnTo>
                    <a:lnTo>
                      <a:pt x="324465" y="292510"/>
                    </a:lnTo>
                    <a:lnTo>
                      <a:pt x="324465" y="302342"/>
                    </a:lnTo>
                    <a:lnTo>
                      <a:pt x="324465" y="253181"/>
                    </a:lnTo>
                    <a:lnTo>
                      <a:pt x="307258" y="253181"/>
                    </a:lnTo>
                    <a:lnTo>
                      <a:pt x="307258" y="186813"/>
                    </a:lnTo>
                    <a:lnTo>
                      <a:pt x="299884" y="186813"/>
                    </a:lnTo>
                    <a:lnTo>
                      <a:pt x="294968" y="186813"/>
                    </a:lnTo>
                    <a:lnTo>
                      <a:pt x="294968" y="140110"/>
                    </a:lnTo>
                    <a:lnTo>
                      <a:pt x="287594" y="140110"/>
                    </a:lnTo>
                    <a:lnTo>
                      <a:pt x="287594" y="108155"/>
                    </a:lnTo>
                    <a:lnTo>
                      <a:pt x="280220" y="108155"/>
                    </a:lnTo>
                    <a:lnTo>
                      <a:pt x="280220" y="68826"/>
                    </a:lnTo>
                    <a:lnTo>
                      <a:pt x="34413" y="68826"/>
                    </a:lnTo>
                    <a:lnTo>
                      <a:pt x="34413" y="36871"/>
                    </a:lnTo>
                    <a:lnTo>
                      <a:pt x="0" y="36871"/>
                    </a:lnTo>
                    <a:lnTo>
                      <a:pt x="0" y="0"/>
                    </a:lnTo>
                  </a:path>
                </a:pathLst>
              </a:custGeom>
              <a:noFill/>
              <a:ln w="12700">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Freeform: Shape 4">
                <a:extLst>
                  <a:ext uri="{FF2B5EF4-FFF2-40B4-BE49-F238E27FC236}">
                    <a16:creationId xmlns:a16="http://schemas.microsoft.com/office/drawing/2014/main" id="{FD7356F1-233B-1CE8-F6AD-19061144A5E8}"/>
                  </a:ext>
                </a:extLst>
              </p:cNvPr>
              <p:cNvSpPr/>
              <p:nvPr/>
            </p:nvSpPr>
            <p:spPr>
              <a:xfrm>
                <a:off x="7248525" y="1455420"/>
                <a:ext cx="878205" cy="729615"/>
              </a:xfrm>
              <a:custGeom>
                <a:avLst/>
                <a:gdLst>
                  <a:gd name="csX0" fmla="*/ 0 w 878205"/>
                  <a:gd name="csY0" fmla="*/ 0 h 729615"/>
                  <a:gd name="csX1" fmla="*/ 68580 w 878205"/>
                  <a:gd name="csY1" fmla="*/ 0 h 729615"/>
                  <a:gd name="csX2" fmla="*/ 68580 w 878205"/>
                  <a:gd name="csY2" fmla="*/ 34290 h 729615"/>
                  <a:gd name="csX3" fmla="*/ 81915 w 878205"/>
                  <a:gd name="csY3" fmla="*/ 34290 h 729615"/>
                  <a:gd name="csX4" fmla="*/ 81915 w 878205"/>
                  <a:gd name="csY4" fmla="*/ 72390 h 729615"/>
                  <a:gd name="csX5" fmla="*/ 201930 w 878205"/>
                  <a:gd name="csY5" fmla="*/ 72390 h 729615"/>
                  <a:gd name="csX6" fmla="*/ 201930 w 878205"/>
                  <a:gd name="csY6" fmla="*/ 102870 h 729615"/>
                  <a:gd name="csX7" fmla="*/ 259080 w 878205"/>
                  <a:gd name="csY7" fmla="*/ 102870 h 729615"/>
                  <a:gd name="csX8" fmla="*/ 257175 w 878205"/>
                  <a:gd name="csY8" fmla="*/ 104775 h 729615"/>
                  <a:gd name="csX9" fmla="*/ 281940 w 878205"/>
                  <a:gd name="csY9" fmla="*/ 104775 h 729615"/>
                  <a:gd name="csX10" fmla="*/ 281940 w 878205"/>
                  <a:gd name="csY10" fmla="*/ 167640 h 729615"/>
                  <a:gd name="csX11" fmla="*/ 323850 w 878205"/>
                  <a:gd name="csY11" fmla="*/ 167640 h 729615"/>
                  <a:gd name="csX12" fmla="*/ 323850 w 878205"/>
                  <a:gd name="csY12" fmla="*/ 203835 h 729615"/>
                  <a:gd name="csX13" fmla="*/ 539115 w 878205"/>
                  <a:gd name="csY13" fmla="*/ 203835 h 729615"/>
                  <a:gd name="csX14" fmla="*/ 539115 w 878205"/>
                  <a:gd name="csY14" fmla="*/ 234315 h 729615"/>
                  <a:gd name="csX15" fmla="*/ 581025 w 878205"/>
                  <a:gd name="csY15" fmla="*/ 234315 h 729615"/>
                  <a:gd name="csX16" fmla="*/ 581025 w 878205"/>
                  <a:gd name="csY16" fmla="*/ 342900 h 729615"/>
                  <a:gd name="csX17" fmla="*/ 592455 w 878205"/>
                  <a:gd name="csY17" fmla="*/ 342900 h 729615"/>
                  <a:gd name="csX18" fmla="*/ 592455 w 878205"/>
                  <a:gd name="csY18" fmla="*/ 375285 h 729615"/>
                  <a:gd name="csX19" fmla="*/ 611505 w 878205"/>
                  <a:gd name="csY19" fmla="*/ 375285 h 729615"/>
                  <a:gd name="csX20" fmla="*/ 611505 w 878205"/>
                  <a:gd name="csY20" fmla="*/ 407670 h 729615"/>
                  <a:gd name="csX21" fmla="*/ 617220 w 878205"/>
                  <a:gd name="csY21" fmla="*/ 407670 h 729615"/>
                  <a:gd name="csX22" fmla="*/ 617220 w 878205"/>
                  <a:gd name="csY22" fmla="*/ 434340 h 729615"/>
                  <a:gd name="csX23" fmla="*/ 622935 w 878205"/>
                  <a:gd name="csY23" fmla="*/ 434340 h 729615"/>
                  <a:gd name="csX24" fmla="*/ 622935 w 878205"/>
                  <a:gd name="csY24" fmla="*/ 508635 h 729615"/>
                  <a:gd name="csX25" fmla="*/ 634365 w 878205"/>
                  <a:gd name="csY25" fmla="*/ 508635 h 729615"/>
                  <a:gd name="csX26" fmla="*/ 634365 w 878205"/>
                  <a:gd name="csY26" fmla="*/ 544830 h 729615"/>
                  <a:gd name="csX27" fmla="*/ 851535 w 878205"/>
                  <a:gd name="csY27" fmla="*/ 544830 h 729615"/>
                  <a:gd name="csX28" fmla="*/ 851535 w 878205"/>
                  <a:gd name="csY28" fmla="*/ 586740 h 729615"/>
                  <a:gd name="csX29" fmla="*/ 859155 w 878205"/>
                  <a:gd name="csY29" fmla="*/ 586740 h 729615"/>
                  <a:gd name="csX30" fmla="*/ 859155 w 878205"/>
                  <a:gd name="csY30" fmla="*/ 621030 h 729615"/>
                  <a:gd name="csX31" fmla="*/ 864870 w 878205"/>
                  <a:gd name="csY31" fmla="*/ 621030 h 729615"/>
                  <a:gd name="csX32" fmla="*/ 864870 w 878205"/>
                  <a:gd name="csY32" fmla="*/ 687705 h 729615"/>
                  <a:gd name="csX33" fmla="*/ 878205 w 878205"/>
                  <a:gd name="csY33" fmla="*/ 687705 h 729615"/>
                  <a:gd name="csX34" fmla="*/ 878205 w 878205"/>
                  <a:gd name="csY34" fmla="*/ 729615 h 7296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878205" h="729615">
                    <a:moveTo>
                      <a:pt x="0" y="0"/>
                    </a:moveTo>
                    <a:lnTo>
                      <a:pt x="68580" y="0"/>
                    </a:lnTo>
                    <a:lnTo>
                      <a:pt x="68580" y="34290"/>
                    </a:lnTo>
                    <a:lnTo>
                      <a:pt x="81915" y="34290"/>
                    </a:lnTo>
                    <a:lnTo>
                      <a:pt x="81915" y="72390"/>
                    </a:lnTo>
                    <a:lnTo>
                      <a:pt x="201930" y="72390"/>
                    </a:lnTo>
                    <a:lnTo>
                      <a:pt x="201930" y="102870"/>
                    </a:lnTo>
                    <a:lnTo>
                      <a:pt x="259080" y="102870"/>
                    </a:lnTo>
                    <a:lnTo>
                      <a:pt x="257175" y="104775"/>
                    </a:lnTo>
                    <a:lnTo>
                      <a:pt x="281940" y="104775"/>
                    </a:lnTo>
                    <a:lnTo>
                      <a:pt x="281940" y="167640"/>
                    </a:lnTo>
                    <a:lnTo>
                      <a:pt x="323850" y="167640"/>
                    </a:lnTo>
                    <a:lnTo>
                      <a:pt x="323850" y="203835"/>
                    </a:lnTo>
                    <a:lnTo>
                      <a:pt x="539115" y="203835"/>
                    </a:lnTo>
                    <a:lnTo>
                      <a:pt x="539115" y="234315"/>
                    </a:lnTo>
                    <a:lnTo>
                      <a:pt x="581025" y="234315"/>
                    </a:lnTo>
                    <a:lnTo>
                      <a:pt x="581025" y="342900"/>
                    </a:lnTo>
                    <a:lnTo>
                      <a:pt x="592455" y="342900"/>
                    </a:lnTo>
                    <a:lnTo>
                      <a:pt x="592455" y="375285"/>
                    </a:lnTo>
                    <a:lnTo>
                      <a:pt x="611505" y="375285"/>
                    </a:lnTo>
                    <a:lnTo>
                      <a:pt x="611505" y="407670"/>
                    </a:lnTo>
                    <a:lnTo>
                      <a:pt x="617220" y="407670"/>
                    </a:lnTo>
                    <a:lnTo>
                      <a:pt x="617220" y="434340"/>
                    </a:lnTo>
                    <a:lnTo>
                      <a:pt x="622935" y="434340"/>
                    </a:lnTo>
                    <a:lnTo>
                      <a:pt x="622935" y="508635"/>
                    </a:lnTo>
                    <a:lnTo>
                      <a:pt x="634365" y="508635"/>
                    </a:lnTo>
                    <a:lnTo>
                      <a:pt x="634365" y="544830"/>
                    </a:lnTo>
                    <a:lnTo>
                      <a:pt x="851535" y="544830"/>
                    </a:lnTo>
                    <a:lnTo>
                      <a:pt x="851535" y="586740"/>
                    </a:lnTo>
                    <a:lnTo>
                      <a:pt x="859155" y="586740"/>
                    </a:lnTo>
                    <a:lnTo>
                      <a:pt x="859155" y="621030"/>
                    </a:lnTo>
                    <a:lnTo>
                      <a:pt x="864870" y="621030"/>
                    </a:lnTo>
                    <a:lnTo>
                      <a:pt x="864870" y="687705"/>
                    </a:lnTo>
                    <a:lnTo>
                      <a:pt x="878205" y="687705"/>
                    </a:lnTo>
                    <a:lnTo>
                      <a:pt x="878205" y="729615"/>
                    </a:lnTo>
                  </a:path>
                </a:pathLst>
              </a:custGeom>
              <a:noFill/>
              <a:ln w="12700">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16" name="Group 15">
              <a:extLst>
                <a:ext uri="{FF2B5EF4-FFF2-40B4-BE49-F238E27FC236}">
                  <a16:creationId xmlns:a16="http://schemas.microsoft.com/office/drawing/2014/main" id="{BD53D9EF-14BB-8058-7C24-2705927FC795}"/>
                </a:ext>
              </a:extLst>
            </p:cNvPr>
            <p:cNvGrpSpPr/>
            <p:nvPr/>
          </p:nvGrpSpPr>
          <p:grpSpPr>
            <a:xfrm>
              <a:off x="10523492" y="3090051"/>
              <a:ext cx="45720" cy="45720"/>
              <a:chOff x="3099435" y="3165991"/>
              <a:chExt cx="45720" cy="45720"/>
            </a:xfrm>
          </p:grpSpPr>
          <p:cxnSp>
            <p:nvCxnSpPr>
              <p:cNvPr id="19" name="Straight Connector 18">
                <a:extLst>
                  <a:ext uri="{FF2B5EF4-FFF2-40B4-BE49-F238E27FC236}">
                    <a16:creationId xmlns:a16="http://schemas.microsoft.com/office/drawing/2014/main" id="{C2678ABE-998B-EB32-FFEE-788703CD937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10DB9D60-3C46-9E6E-8DB1-F9D32E31B6B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21" name="Group 20">
              <a:extLst>
                <a:ext uri="{FF2B5EF4-FFF2-40B4-BE49-F238E27FC236}">
                  <a16:creationId xmlns:a16="http://schemas.microsoft.com/office/drawing/2014/main" id="{14D395B3-F524-FF0D-4B01-00D1043AD8C9}"/>
                </a:ext>
              </a:extLst>
            </p:cNvPr>
            <p:cNvGrpSpPr/>
            <p:nvPr/>
          </p:nvGrpSpPr>
          <p:grpSpPr>
            <a:xfrm>
              <a:off x="10416481" y="3090051"/>
              <a:ext cx="45720" cy="45720"/>
              <a:chOff x="3099435" y="3165991"/>
              <a:chExt cx="45720" cy="45720"/>
            </a:xfrm>
          </p:grpSpPr>
          <p:cxnSp>
            <p:nvCxnSpPr>
              <p:cNvPr id="24" name="Straight Connector 23">
                <a:extLst>
                  <a:ext uri="{FF2B5EF4-FFF2-40B4-BE49-F238E27FC236}">
                    <a16:creationId xmlns:a16="http://schemas.microsoft.com/office/drawing/2014/main" id="{44A3A091-440E-533C-4BEA-C88C9118962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E9796338-44A7-EB86-C7F9-BDD2DDE0941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28" name="Group 27">
              <a:extLst>
                <a:ext uri="{FF2B5EF4-FFF2-40B4-BE49-F238E27FC236}">
                  <a16:creationId xmlns:a16="http://schemas.microsoft.com/office/drawing/2014/main" id="{CFD624A4-D7BF-CDC4-0B41-05033DC918EA}"/>
                </a:ext>
              </a:extLst>
            </p:cNvPr>
            <p:cNvGrpSpPr/>
            <p:nvPr/>
          </p:nvGrpSpPr>
          <p:grpSpPr>
            <a:xfrm>
              <a:off x="10288846" y="3090051"/>
              <a:ext cx="45720" cy="45720"/>
              <a:chOff x="3099435" y="3165991"/>
              <a:chExt cx="45720" cy="45720"/>
            </a:xfrm>
          </p:grpSpPr>
          <p:cxnSp>
            <p:nvCxnSpPr>
              <p:cNvPr id="29" name="Straight Connector 28">
                <a:extLst>
                  <a:ext uri="{FF2B5EF4-FFF2-40B4-BE49-F238E27FC236}">
                    <a16:creationId xmlns:a16="http://schemas.microsoft.com/office/drawing/2014/main" id="{0E1C9804-BB3F-550A-6FDC-8A8A08A0DBE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24562C3A-E645-FB43-BD28-484ED0BB177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32" name="Group 31">
              <a:extLst>
                <a:ext uri="{FF2B5EF4-FFF2-40B4-BE49-F238E27FC236}">
                  <a16:creationId xmlns:a16="http://schemas.microsoft.com/office/drawing/2014/main" id="{1BCE30A2-0F04-5B2D-9A58-741605BD6F60}"/>
                </a:ext>
              </a:extLst>
            </p:cNvPr>
            <p:cNvGrpSpPr/>
            <p:nvPr/>
          </p:nvGrpSpPr>
          <p:grpSpPr>
            <a:xfrm>
              <a:off x="10294062" y="3090051"/>
              <a:ext cx="45720" cy="45720"/>
              <a:chOff x="3099435" y="3165991"/>
              <a:chExt cx="45720" cy="45720"/>
            </a:xfrm>
          </p:grpSpPr>
          <p:cxnSp>
            <p:nvCxnSpPr>
              <p:cNvPr id="33" name="Straight Connector 32">
                <a:extLst>
                  <a:ext uri="{FF2B5EF4-FFF2-40B4-BE49-F238E27FC236}">
                    <a16:creationId xmlns:a16="http://schemas.microsoft.com/office/drawing/2014/main" id="{92D0929E-8523-1D7E-712D-D8B1F04C202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DD7BE01B-8296-8DE6-3C17-DFA6E1D8C5D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35" name="Group 34">
              <a:extLst>
                <a:ext uri="{FF2B5EF4-FFF2-40B4-BE49-F238E27FC236}">
                  <a16:creationId xmlns:a16="http://schemas.microsoft.com/office/drawing/2014/main" id="{2A870A5B-91A1-0E8B-C190-300B2EF0235D}"/>
                </a:ext>
              </a:extLst>
            </p:cNvPr>
            <p:cNvGrpSpPr/>
            <p:nvPr/>
          </p:nvGrpSpPr>
          <p:grpSpPr>
            <a:xfrm>
              <a:off x="10183572" y="3090051"/>
              <a:ext cx="45720" cy="45720"/>
              <a:chOff x="3099435" y="3165991"/>
              <a:chExt cx="45720" cy="45720"/>
            </a:xfrm>
          </p:grpSpPr>
          <p:cxnSp>
            <p:nvCxnSpPr>
              <p:cNvPr id="37" name="Straight Connector 36">
                <a:extLst>
                  <a:ext uri="{FF2B5EF4-FFF2-40B4-BE49-F238E27FC236}">
                    <a16:creationId xmlns:a16="http://schemas.microsoft.com/office/drawing/2014/main" id="{805B8242-DEE7-7F3B-9D99-0D37A238ED3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806FB3E3-3E6C-6DE4-FCED-3E77C15D957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39" name="Group 38">
              <a:extLst>
                <a:ext uri="{FF2B5EF4-FFF2-40B4-BE49-F238E27FC236}">
                  <a16:creationId xmlns:a16="http://schemas.microsoft.com/office/drawing/2014/main" id="{1A879C6A-0EF9-8AC6-F4E6-1B844A19EF0D}"/>
                </a:ext>
              </a:extLst>
            </p:cNvPr>
            <p:cNvGrpSpPr/>
            <p:nvPr/>
          </p:nvGrpSpPr>
          <p:grpSpPr>
            <a:xfrm>
              <a:off x="10160712" y="2968203"/>
              <a:ext cx="45720" cy="45720"/>
              <a:chOff x="3099435" y="3165991"/>
              <a:chExt cx="45720" cy="45720"/>
            </a:xfrm>
          </p:grpSpPr>
          <p:cxnSp>
            <p:nvCxnSpPr>
              <p:cNvPr id="40" name="Straight Connector 39">
                <a:extLst>
                  <a:ext uri="{FF2B5EF4-FFF2-40B4-BE49-F238E27FC236}">
                    <a16:creationId xmlns:a16="http://schemas.microsoft.com/office/drawing/2014/main" id="{D8E509B3-6E1B-8485-1C26-126949BBB0F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CB574BD5-A497-0E6A-3962-4567F8F7868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42" name="Group 41">
              <a:extLst>
                <a:ext uri="{FF2B5EF4-FFF2-40B4-BE49-F238E27FC236}">
                  <a16:creationId xmlns:a16="http://schemas.microsoft.com/office/drawing/2014/main" id="{3673C49C-EFD5-4063-3832-44A6F5B957A4}"/>
                </a:ext>
              </a:extLst>
            </p:cNvPr>
            <p:cNvGrpSpPr/>
            <p:nvPr/>
          </p:nvGrpSpPr>
          <p:grpSpPr>
            <a:xfrm>
              <a:off x="9907347" y="2968203"/>
              <a:ext cx="45720" cy="45720"/>
              <a:chOff x="3099435" y="3165991"/>
              <a:chExt cx="45720" cy="45720"/>
            </a:xfrm>
          </p:grpSpPr>
          <p:cxnSp>
            <p:nvCxnSpPr>
              <p:cNvPr id="43" name="Straight Connector 42">
                <a:extLst>
                  <a:ext uri="{FF2B5EF4-FFF2-40B4-BE49-F238E27FC236}">
                    <a16:creationId xmlns:a16="http://schemas.microsoft.com/office/drawing/2014/main" id="{DB795D58-AF43-4F59-D2FA-9A49BD0D015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44" name="Straight Connector 43">
                <a:extLst>
                  <a:ext uri="{FF2B5EF4-FFF2-40B4-BE49-F238E27FC236}">
                    <a16:creationId xmlns:a16="http://schemas.microsoft.com/office/drawing/2014/main" id="{BD359C74-3397-B654-AA38-5B323D168477}"/>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45" name="Group 44">
              <a:extLst>
                <a:ext uri="{FF2B5EF4-FFF2-40B4-BE49-F238E27FC236}">
                  <a16:creationId xmlns:a16="http://schemas.microsoft.com/office/drawing/2014/main" id="{5A3E3849-4F4A-505D-74D1-92E663F69D59}"/>
                </a:ext>
              </a:extLst>
            </p:cNvPr>
            <p:cNvGrpSpPr/>
            <p:nvPr/>
          </p:nvGrpSpPr>
          <p:grpSpPr>
            <a:xfrm>
              <a:off x="9869247" y="2871939"/>
              <a:ext cx="45720" cy="45720"/>
              <a:chOff x="3099435" y="3165991"/>
              <a:chExt cx="45720" cy="45720"/>
            </a:xfrm>
          </p:grpSpPr>
          <p:cxnSp>
            <p:nvCxnSpPr>
              <p:cNvPr id="46" name="Straight Connector 45">
                <a:extLst>
                  <a:ext uri="{FF2B5EF4-FFF2-40B4-BE49-F238E27FC236}">
                    <a16:creationId xmlns:a16="http://schemas.microsoft.com/office/drawing/2014/main" id="{B8DAFDB6-CD35-6C5A-DE02-8AC0EC3A04F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BC8A4907-D68F-82AD-847A-20FA94533FD6}"/>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48" name="Group 47">
              <a:extLst>
                <a:ext uri="{FF2B5EF4-FFF2-40B4-BE49-F238E27FC236}">
                  <a16:creationId xmlns:a16="http://schemas.microsoft.com/office/drawing/2014/main" id="{9AD45632-3319-F79A-55EB-711F1EF36F4F}"/>
                </a:ext>
              </a:extLst>
            </p:cNvPr>
            <p:cNvGrpSpPr/>
            <p:nvPr/>
          </p:nvGrpSpPr>
          <p:grpSpPr>
            <a:xfrm>
              <a:off x="9857817" y="2780377"/>
              <a:ext cx="45720" cy="45720"/>
              <a:chOff x="3099435" y="3165991"/>
              <a:chExt cx="45720" cy="45720"/>
            </a:xfrm>
          </p:grpSpPr>
          <p:cxnSp>
            <p:nvCxnSpPr>
              <p:cNvPr id="49" name="Straight Connector 48">
                <a:extLst>
                  <a:ext uri="{FF2B5EF4-FFF2-40B4-BE49-F238E27FC236}">
                    <a16:creationId xmlns:a16="http://schemas.microsoft.com/office/drawing/2014/main" id="{9181D5CE-4CEC-26A1-B00F-F6213187838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0" name="Straight Connector 49">
                <a:extLst>
                  <a:ext uri="{FF2B5EF4-FFF2-40B4-BE49-F238E27FC236}">
                    <a16:creationId xmlns:a16="http://schemas.microsoft.com/office/drawing/2014/main" id="{21FAB6EA-0B21-8D15-6E9F-38989CC1C56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1" name="Group 50">
              <a:extLst>
                <a:ext uri="{FF2B5EF4-FFF2-40B4-BE49-F238E27FC236}">
                  <a16:creationId xmlns:a16="http://schemas.microsoft.com/office/drawing/2014/main" id="{C875DD5B-F054-DBC5-428E-C341D610B968}"/>
                </a:ext>
              </a:extLst>
            </p:cNvPr>
            <p:cNvGrpSpPr/>
            <p:nvPr/>
          </p:nvGrpSpPr>
          <p:grpSpPr>
            <a:xfrm>
              <a:off x="9635000" y="2780377"/>
              <a:ext cx="45720" cy="45720"/>
              <a:chOff x="3099435" y="3165991"/>
              <a:chExt cx="45720" cy="45720"/>
            </a:xfrm>
          </p:grpSpPr>
          <p:cxnSp>
            <p:nvCxnSpPr>
              <p:cNvPr id="52" name="Straight Connector 51">
                <a:extLst>
                  <a:ext uri="{FF2B5EF4-FFF2-40B4-BE49-F238E27FC236}">
                    <a16:creationId xmlns:a16="http://schemas.microsoft.com/office/drawing/2014/main" id="{34D5C52B-545B-4556-1709-05BAADDC93E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3" name="Straight Connector 52">
                <a:extLst>
                  <a:ext uri="{FF2B5EF4-FFF2-40B4-BE49-F238E27FC236}">
                    <a16:creationId xmlns:a16="http://schemas.microsoft.com/office/drawing/2014/main" id="{8F85DD3E-2576-C959-AEB1-1299D0E40F0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4" name="Group 53">
              <a:extLst>
                <a:ext uri="{FF2B5EF4-FFF2-40B4-BE49-F238E27FC236}">
                  <a16:creationId xmlns:a16="http://schemas.microsoft.com/office/drawing/2014/main" id="{1AAD8106-CC69-BFA2-DE04-114B5411E35B}"/>
                </a:ext>
              </a:extLst>
            </p:cNvPr>
            <p:cNvGrpSpPr/>
            <p:nvPr/>
          </p:nvGrpSpPr>
          <p:grpSpPr>
            <a:xfrm>
              <a:off x="9602615" y="2780377"/>
              <a:ext cx="45720" cy="45720"/>
              <a:chOff x="3099435" y="3165991"/>
              <a:chExt cx="45720" cy="45720"/>
            </a:xfrm>
          </p:grpSpPr>
          <p:cxnSp>
            <p:nvCxnSpPr>
              <p:cNvPr id="55" name="Straight Connector 54">
                <a:extLst>
                  <a:ext uri="{FF2B5EF4-FFF2-40B4-BE49-F238E27FC236}">
                    <a16:creationId xmlns:a16="http://schemas.microsoft.com/office/drawing/2014/main" id="{1BB2705B-9DF9-C6CF-2E2B-5DA67F0E9FF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6FBFDAB1-EA7C-DEAF-6939-D2A3BF8C1A67}"/>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57" name="Group 56">
              <a:extLst>
                <a:ext uri="{FF2B5EF4-FFF2-40B4-BE49-F238E27FC236}">
                  <a16:creationId xmlns:a16="http://schemas.microsoft.com/office/drawing/2014/main" id="{E7702317-B862-62A2-39CD-C290D1579400}"/>
                </a:ext>
              </a:extLst>
            </p:cNvPr>
            <p:cNvGrpSpPr/>
            <p:nvPr/>
          </p:nvGrpSpPr>
          <p:grpSpPr>
            <a:xfrm>
              <a:off x="9589280" y="2780377"/>
              <a:ext cx="45720" cy="45720"/>
              <a:chOff x="3099435" y="3165991"/>
              <a:chExt cx="45720" cy="45720"/>
            </a:xfrm>
          </p:grpSpPr>
          <p:cxnSp>
            <p:nvCxnSpPr>
              <p:cNvPr id="58" name="Straight Connector 57">
                <a:extLst>
                  <a:ext uri="{FF2B5EF4-FFF2-40B4-BE49-F238E27FC236}">
                    <a16:creationId xmlns:a16="http://schemas.microsoft.com/office/drawing/2014/main" id="{A53D79A1-A150-506E-FF3B-BF22AD271FD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9" name="Straight Connector 58">
                <a:extLst>
                  <a:ext uri="{FF2B5EF4-FFF2-40B4-BE49-F238E27FC236}">
                    <a16:creationId xmlns:a16="http://schemas.microsoft.com/office/drawing/2014/main" id="{85BDF7D2-9044-5F53-A055-B99D2068530D}"/>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0" name="Group 59">
              <a:extLst>
                <a:ext uri="{FF2B5EF4-FFF2-40B4-BE49-F238E27FC236}">
                  <a16:creationId xmlns:a16="http://schemas.microsoft.com/office/drawing/2014/main" id="{05C792FD-B6FB-C52C-967D-7F4009049015}"/>
                </a:ext>
              </a:extLst>
            </p:cNvPr>
            <p:cNvGrpSpPr/>
            <p:nvPr/>
          </p:nvGrpSpPr>
          <p:grpSpPr>
            <a:xfrm>
              <a:off x="9311741" y="2780377"/>
              <a:ext cx="45720" cy="45720"/>
              <a:chOff x="3099435" y="3165991"/>
              <a:chExt cx="45720" cy="45720"/>
            </a:xfrm>
          </p:grpSpPr>
          <p:cxnSp>
            <p:nvCxnSpPr>
              <p:cNvPr id="61" name="Straight Connector 60">
                <a:extLst>
                  <a:ext uri="{FF2B5EF4-FFF2-40B4-BE49-F238E27FC236}">
                    <a16:creationId xmlns:a16="http://schemas.microsoft.com/office/drawing/2014/main" id="{D033FEF3-365C-EED4-C036-9C7D0B72A14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62" name="Straight Connector 61">
                <a:extLst>
                  <a:ext uri="{FF2B5EF4-FFF2-40B4-BE49-F238E27FC236}">
                    <a16:creationId xmlns:a16="http://schemas.microsoft.com/office/drawing/2014/main" id="{CF459A3E-9D92-B4A7-D116-6AE1FEAC9AED}"/>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63" name="Group 62">
              <a:extLst>
                <a:ext uri="{FF2B5EF4-FFF2-40B4-BE49-F238E27FC236}">
                  <a16:creationId xmlns:a16="http://schemas.microsoft.com/office/drawing/2014/main" id="{7E057955-A3B9-F3B3-9F09-BC8CB5BADF4B}"/>
                </a:ext>
              </a:extLst>
            </p:cNvPr>
            <p:cNvGrpSpPr/>
            <p:nvPr/>
          </p:nvGrpSpPr>
          <p:grpSpPr>
            <a:xfrm>
              <a:off x="9277945" y="2780377"/>
              <a:ext cx="45720" cy="45720"/>
              <a:chOff x="3099435" y="3165991"/>
              <a:chExt cx="45720" cy="45720"/>
            </a:xfrm>
          </p:grpSpPr>
          <p:cxnSp>
            <p:nvCxnSpPr>
              <p:cNvPr id="896" name="Straight Connector 895">
                <a:extLst>
                  <a:ext uri="{FF2B5EF4-FFF2-40B4-BE49-F238E27FC236}">
                    <a16:creationId xmlns:a16="http://schemas.microsoft.com/office/drawing/2014/main" id="{D77D7E4D-2730-41D4-8EFE-FE3F2D77339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897" name="Straight Connector 896">
                <a:extLst>
                  <a:ext uri="{FF2B5EF4-FFF2-40B4-BE49-F238E27FC236}">
                    <a16:creationId xmlns:a16="http://schemas.microsoft.com/office/drawing/2014/main" id="{7F73AC38-C5BE-3846-DB44-16016FC35E6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898" name="Group 897">
              <a:extLst>
                <a:ext uri="{FF2B5EF4-FFF2-40B4-BE49-F238E27FC236}">
                  <a16:creationId xmlns:a16="http://schemas.microsoft.com/office/drawing/2014/main" id="{D4E59D52-2FE2-F6C8-42FB-981D37CB902F}"/>
                </a:ext>
              </a:extLst>
            </p:cNvPr>
            <p:cNvGrpSpPr/>
            <p:nvPr/>
          </p:nvGrpSpPr>
          <p:grpSpPr>
            <a:xfrm>
              <a:off x="9273742" y="2780377"/>
              <a:ext cx="45720" cy="45720"/>
              <a:chOff x="3099435" y="3165991"/>
              <a:chExt cx="45720" cy="45720"/>
            </a:xfrm>
          </p:grpSpPr>
          <p:cxnSp>
            <p:nvCxnSpPr>
              <p:cNvPr id="899" name="Straight Connector 898">
                <a:extLst>
                  <a:ext uri="{FF2B5EF4-FFF2-40B4-BE49-F238E27FC236}">
                    <a16:creationId xmlns:a16="http://schemas.microsoft.com/office/drawing/2014/main" id="{2E0082A2-ABF6-72F4-CE65-BD2E2F367FA5}"/>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900" name="Straight Connector 899">
                <a:extLst>
                  <a:ext uri="{FF2B5EF4-FFF2-40B4-BE49-F238E27FC236}">
                    <a16:creationId xmlns:a16="http://schemas.microsoft.com/office/drawing/2014/main" id="{CC4F6B2F-3A15-1F63-E84F-30F0A74B3B6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901" name="Group 900">
              <a:extLst>
                <a:ext uri="{FF2B5EF4-FFF2-40B4-BE49-F238E27FC236}">
                  <a16:creationId xmlns:a16="http://schemas.microsoft.com/office/drawing/2014/main" id="{34A55B28-2F60-9EF9-629C-BB859B5FD0AC}"/>
                </a:ext>
              </a:extLst>
            </p:cNvPr>
            <p:cNvGrpSpPr/>
            <p:nvPr/>
          </p:nvGrpSpPr>
          <p:grpSpPr>
            <a:xfrm>
              <a:off x="9245661" y="2780377"/>
              <a:ext cx="45720" cy="45720"/>
              <a:chOff x="3099435" y="3165991"/>
              <a:chExt cx="45720" cy="45720"/>
            </a:xfrm>
          </p:grpSpPr>
          <p:cxnSp>
            <p:nvCxnSpPr>
              <p:cNvPr id="902" name="Straight Connector 901">
                <a:extLst>
                  <a:ext uri="{FF2B5EF4-FFF2-40B4-BE49-F238E27FC236}">
                    <a16:creationId xmlns:a16="http://schemas.microsoft.com/office/drawing/2014/main" id="{48C513AE-3A51-F6CA-30DC-D2459616177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903" name="Straight Connector 902">
                <a:extLst>
                  <a:ext uri="{FF2B5EF4-FFF2-40B4-BE49-F238E27FC236}">
                    <a16:creationId xmlns:a16="http://schemas.microsoft.com/office/drawing/2014/main" id="{1B82E651-D0C6-9C6B-91EE-4CE215FE1F9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904" name="Group 903">
              <a:extLst>
                <a:ext uri="{FF2B5EF4-FFF2-40B4-BE49-F238E27FC236}">
                  <a16:creationId xmlns:a16="http://schemas.microsoft.com/office/drawing/2014/main" id="{91C46184-9FDD-8FEC-D3C9-71E3536224FD}"/>
                </a:ext>
              </a:extLst>
            </p:cNvPr>
            <p:cNvGrpSpPr/>
            <p:nvPr/>
          </p:nvGrpSpPr>
          <p:grpSpPr>
            <a:xfrm>
              <a:off x="8977056" y="2677559"/>
              <a:ext cx="45720" cy="45720"/>
              <a:chOff x="3099435" y="3165991"/>
              <a:chExt cx="45720" cy="45720"/>
            </a:xfrm>
          </p:grpSpPr>
          <p:cxnSp>
            <p:nvCxnSpPr>
              <p:cNvPr id="905" name="Straight Connector 904">
                <a:extLst>
                  <a:ext uri="{FF2B5EF4-FFF2-40B4-BE49-F238E27FC236}">
                    <a16:creationId xmlns:a16="http://schemas.microsoft.com/office/drawing/2014/main" id="{40C8D628-9B8F-71E6-FFE7-16D55948791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906" name="Straight Connector 905">
                <a:extLst>
                  <a:ext uri="{FF2B5EF4-FFF2-40B4-BE49-F238E27FC236}">
                    <a16:creationId xmlns:a16="http://schemas.microsoft.com/office/drawing/2014/main" id="{18CAF27C-17C9-FFCC-E271-8DD9C06F51D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907" name="Group 906">
              <a:extLst>
                <a:ext uri="{FF2B5EF4-FFF2-40B4-BE49-F238E27FC236}">
                  <a16:creationId xmlns:a16="http://schemas.microsoft.com/office/drawing/2014/main" id="{4E2F2009-8901-C2D2-A703-D96929E8B862}"/>
                </a:ext>
              </a:extLst>
            </p:cNvPr>
            <p:cNvGrpSpPr/>
            <p:nvPr/>
          </p:nvGrpSpPr>
          <p:grpSpPr>
            <a:xfrm>
              <a:off x="8664636" y="2449659"/>
              <a:ext cx="45720" cy="45720"/>
              <a:chOff x="3099435" y="3165991"/>
              <a:chExt cx="45720" cy="45720"/>
            </a:xfrm>
          </p:grpSpPr>
          <p:cxnSp>
            <p:nvCxnSpPr>
              <p:cNvPr id="908" name="Straight Connector 907">
                <a:extLst>
                  <a:ext uri="{FF2B5EF4-FFF2-40B4-BE49-F238E27FC236}">
                    <a16:creationId xmlns:a16="http://schemas.microsoft.com/office/drawing/2014/main" id="{DCE333B4-F19A-9D67-D1BF-CAA7D346FC2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909" name="Straight Connector 908">
                <a:extLst>
                  <a:ext uri="{FF2B5EF4-FFF2-40B4-BE49-F238E27FC236}">
                    <a16:creationId xmlns:a16="http://schemas.microsoft.com/office/drawing/2014/main" id="{320D3BA6-9A14-5839-23CD-96445226933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458" name="Group 457">
              <a:extLst>
                <a:ext uri="{FF2B5EF4-FFF2-40B4-BE49-F238E27FC236}">
                  <a16:creationId xmlns:a16="http://schemas.microsoft.com/office/drawing/2014/main" id="{80C160BD-2791-76E8-BEC8-D582EC401DC2}"/>
                </a:ext>
              </a:extLst>
            </p:cNvPr>
            <p:cNvGrpSpPr/>
            <p:nvPr/>
          </p:nvGrpSpPr>
          <p:grpSpPr>
            <a:xfrm>
              <a:off x="8676066" y="2501433"/>
              <a:ext cx="45720" cy="45720"/>
              <a:chOff x="3099435" y="3165991"/>
              <a:chExt cx="45720" cy="45720"/>
            </a:xfrm>
          </p:grpSpPr>
          <p:cxnSp>
            <p:nvCxnSpPr>
              <p:cNvPr id="459" name="Straight Connector 458">
                <a:extLst>
                  <a:ext uri="{FF2B5EF4-FFF2-40B4-BE49-F238E27FC236}">
                    <a16:creationId xmlns:a16="http://schemas.microsoft.com/office/drawing/2014/main" id="{8E95B5F4-BDB7-AB93-BC1C-91BDC8A4686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472" name="Straight Connector 471">
                <a:extLst>
                  <a:ext uri="{FF2B5EF4-FFF2-40B4-BE49-F238E27FC236}">
                    <a16:creationId xmlns:a16="http://schemas.microsoft.com/office/drawing/2014/main" id="{D839F897-2DB1-E14C-9A92-981B11D7C907}"/>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473" name="Group 472">
              <a:extLst>
                <a:ext uri="{FF2B5EF4-FFF2-40B4-BE49-F238E27FC236}">
                  <a16:creationId xmlns:a16="http://schemas.microsoft.com/office/drawing/2014/main" id="{B5A02571-DF97-60A7-59E3-0491804F1B97}"/>
                </a:ext>
              </a:extLst>
            </p:cNvPr>
            <p:cNvGrpSpPr/>
            <p:nvPr/>
          </p:nvGrpSpPr>
          <p:grpSpPr>
            <a:xfrm>
              <a:off x="8584626" y="2449659"/>
              <a:ext cx="45720" cy="45720"/>
              <a:chOff x="3099435" y="3165991"/>
              <a:chExt cx="45720" cy="45720"/>
            </a:xfrm>
          </p:grpSpPr>
          <p:cxnSp>
            <p:nvCxnSpPr>
              <p:cNvPr id="507" name="Straight Connector 506">
                <a:extLst>
                  <a:ext uri="{FF2B5EF4-FFF2-40B4-BE49-F238E27FC236}">
                    <a16:creationId xmlns:a16="http://schemas.microsoft.com/office/drawing/2014/main" id="{ABC06FB3-D8A4-BDB6-A61B-4883184D3C8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508" name="Straight Connector 507">
                <a:extLst>
                  <a:ext uri="{FF2B5EF4-FFF2-40B4-BE49-F238E27FC236}">
                    <a16:creationId xmlns:a16="http://schemas.microsoft.com/office/drawing/2014/main" id="{65B15389-ECCD-8B1A-6773-195F2478E45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25" name="Group 1024">
              <a:extLst>
                <a:ext uri="{FF2B5EF4-FFF2-40B4-BE49-F238E27FC236}">
                  <a16:creationId xmlns:a16="http://schemas.microsoft.com/office/drawing/2014/main" id="{FFBF4116-6EA1-E66C-D1A0-041BC66DA56B}"/>
                </a:ext>
              </a:extLst>
            </p:cNvPr>
            <p:cNvGrpSpPr/>
            <p:nvPr/>
          </p:nvGrpSpPr>
          <p:grpSpPr>
            <a:xfrm>
              <a:off x="8462920" y="2449659"/>
              <a:ext cx="45720" cy="45720"/>
              <a:chOff x="3099435" y="3165991"/>
              <a:chExt cx="45720" cy="45720"/>
            </a:xfrm>
          </p:grpSpPr>
          <p:cxnSp>
            <p:nvCxnSpPr>
              <p:cNvPr id="1026" name="Straight Connector 1025">
                <a:extLst>
                  <a:ext uri="{FF2B5EF4-FFF2-40B4-BE49-F238E27FC236}">
                    <a16:creationId xmlns:a16="http://schemas.microsoft.com/office/drawing/2014/main" id="{AB152646-88F6-405D-B667-89516B9E006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28" name="Straight Connector 1027">
                <a:extLst>
                  <a:ext uri="{FF2B5EF4-FFF2-40B4-BE49-F238E27FC236}">
                    <a16:creationId xmlns:a16="http://schemas.microsoft.com/office/drawing/2014/main" id="{B4284F62-124E-C1D1-8395-2FC34689DACD}"/>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29" name="Group 1028">
              <a:extLst>
                <a:ext uri="{FF2B5EF4-FFF2-40B4-BE49-F238E27FC236}">
                  <a16:creationId xmlns:a16="http://schemas.microsoft.com/office/drawing/2014/main" id="{2AF8CDB0-C742-B65F-23BB-D7112A1807E0}"/>
                </a:ext>
              </a:extLst>
            </p:cNvPr>
            <p:cNvGrpSpPr/>
            <p:nvPr/>
          </p:nvGrpSpPr>
          <p:grpSpPr>
            <a:xfrm>
              <a:off x="8440060" y="2449659"/>
              <a:ext cx="45720" cy="45720"/>
              <a:chOff x="3099435" y="3165991"/>
              <a:chExt cx="45720" cy="45720"/>
            </a:xfrm>
          </p:grpSpPr>
          <p:cxnSp>
            <p:nvCxnSpPr>
              <p:cNvPr id="1030" name="Straight Connector 1029">
                <a:extLst>
                  <a:ext uri="{FF2B5EF4-FFF2-40B4-BE49-F238E27FC236}">
                    <a16:creationId xmlns:a16="http://schemas.microsoft.com/office/drawing/2014/main" id="{0FF7A125-B1BD-7100-1D68-32FB63E98F4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31" name="Straight Connector 1030">
                <a:extLst>
                  <a:ext uri="{FF2B5EF4-FFF2-40B4-BE49-F238E27FC236}">
                    <a16:creationId xmlns:a16="http://schemas.microsoft.com/office/drawing/2014/main" id="{FADCEF93-8766-EF66-4BCC-E701D066D35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33" name="Group 1032">
              <a:extLst>
                <a:ext uri="{FF2B5EF4-FFF2-40B4-BE49-F238E27FC236}">
                  <a16:creationId xmlns:a16="http://schemas.microsoft.com/office/drawing/2014/main" id="{762B09D2-4001-C9F6-76B1-0A72AEA07D41}"/>
                </a:ext>
              </a:extLst>
            </p:cNvPr>
            <p:cNvGrpSpPr/>
            <p:nvPr/>
          </p:nvGrpSpPr>
          <p:grpSpPr>
            <a:xfrm>
              <a:off x="8224795" y="2223198"/>
              <a:ext cx="45720" cy="45720"/>
              <a:chOff x="3099435" y="3165991"/>
              <a:chExt cx="45720" cy="45720"/>
            </a:xfrm>
          </p:grpSpPr>
          <p:cxnSp>
            <p:nvCxnSpPr>
              <p:cNvPr id="1041" name="Straight Connector 1040">
                <a:extLst>
                  <a:ext uri="{FF2B5EF4-FFF2-40B4-BE49-F238E27FC236}">
                    <a16:creationId xmlns:a16="http://schemas.microsoft.com/office/drawing/2014/main" id="{9DFA1280-F131-9CDD-572F-B62E7C31F30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42" name="Straight Connector 1041">
                <a:extLst>
                  <a:ext uri="{FF2B5EF4-FFF2-40B4-BE49-F238E27FC236}">
                    <a16:creationId xmlns:a16="http://schemas.microsoft.com/office/drawing/2014/main" id="{426893AC-BA60-7C63-66AC-2B1B0A0ABDF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43" name="Group 1042">
              <a:extLst>
                <a:ext uri="{FF2B5EF4-FFF2-40B4-BE49-F238E27FC236}">
                  <a16:creationId xmlns:a16="http://schemas.microsoft.com/office/drawing/2014/main" id="{671EEB3A-8765-0B62-E892-5B56335E0446}"/>
                </a:ext>
              </a:extLst>
            </p:cNvPr>
            <p:cNvGrpSpPr/>
            <p:nvPr/>
          </p:nvGrpSpPr>
          <p:grpSpPr>
            <a:xfrm>
              <a:off x="8104780" y="2180590"/>
              <a:ext cx="45720" cy="45720"/>
              <a:chOff x="3099435" y="3165991"/>
              <a:chExt cx="45720" cy="45720"/>
            </a:xfrm>
          </p:grpSpPr>
          <p:cxnSp>
            <p:nvCxnSpPr>
              <p:cNvPr id="1044" name="Straight Connector 1043">
                <a:extLst>
                  <a:ext uri="{FF2B5EF4-FFF2-40B4-BE49-F238E27FC236}">
                    <a16:creationId xmlns:a16="http://schemas.microsoft.com/office/drawing/2014/main" id="{8327F85C-9952-A340-914F-5F746557267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45" name="Straight Connector 1044">
                <a:extLst>
                  <a:ext uri="{FF2B5EF4-FFF2-40B4-BE49-F238E27FC236}">
                    <a16:creationId xmlns:a16="http://schemas.microsoft.com/office/drawing/2014/main" id="{A388D9E2-E291-EF9C-9EB7-EB9D4D04AF1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47" name="Group 1046">
              <a:extLst>
                <a:ext uri="{FF2B5EF4-FFF2-40B4-BE49-F238E27FC236}">
                  <a16:creationId xmlns:a16="http://schemas.microsoft.com/office/drawing/2014/main" id="{3B38048F-01C7-E69E-A7C6-D7D92AD9D79E}"/>
                </a:ext>
              </a:extLst>
            </p:cNvPr>
            <p:cNvGrpSpPr/>
            <p:nvPr/>
          </p:nvGrpSpPr>
          <p:grpSpPr>
            <a:xfrm>
              <a:off x="8089540" y="2083974"/>
              <a:ext cx="45720" cy="45720"/>
              <a:chOff x="3099435" y="3165991"/>
              <a:chExt cx="45720" cy="45720"/>
            </a:xfrm>
          </p:grpSpPr>
          <p:cxnSp>
            <p:nvCxnSpPr>
              <p:cNvPr id="1048" name="Straight Connector 1047">
                <a:extLst>
                  <a:ext uri="{FF2B5EF4-FFF2-40B4-BE49-F238E27FC236}">
                    <a16:creationId xmlns:a16="http://schemas.microsoft.com/office/drawing/2014/main" id="{04E73EAD-8EA5-D8AB-8C60-221113076A2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49" name="Straight Connector 1048">
                <a:extLst>
                  <a:ext uri="{FF2B5EF4-FFF2-40B4-BE49-F238E27FC236}">
                    <a16:creationId xmlns:a16="http://schemas.microsoft.com/office/drawing/2014/main" id="{19477B5A-8E5E-1586-E6C6-4E1F8BD5C0A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50" name="Group 1049">
              <a:extLst>
                <a:ext uri="{FF2B5EF4-FFF2-40B4-BE49-F238E27FC236}">
                  <a16:creationId xmlns:a16="http://schemas.microsoft.com/office/drawing/2014/main" id="{E5A2D5B8-F9D9-3D79-31E0-4FF9D15693FE}"/>
                </a:ext>
              </a:extLst>
            </p:cNvPr>
            <p:cNvGrpSpPr/>
            <p:nvPr/>
          </p:nvGrpSpPr>
          <p:grpSpPr>
            <a:xfrm>
              <a:off x="7805695" y="1770372"/>
              <a:ext cx="45720" cy="45720"/>
              <a:chOff x="3099435" y="3165991"/>
              <a:chExt cx="45720" cy="45720"/>
            </a:xfrm>
          </p:grpSpPr>
          <p:cxnSp>
            <p:nvCxnSpPr>
              <p:cNvPr id="1051" name="Straight Connector 1050">
                <a:extLst>
                  <a:ext uri="{FF2B5EF4-FFF2-40B4-BE49-F238E27FC236}">
                    <a16:creationId xmlns:a16="http://schemas.microsoft.com/office/drawing/2014/main" id="{003D335D-6199-A630-8FF3-3126EBD9DD4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52" name="Straight Connector 1051">
                <a:extLst>
                  <a:ext uri="{FF2B5EF4-FFF2-40B4-BE49-F238E27FC236}">
                    <a16:creationId xmlns:a16="http://schemas.microsoft.com/office/drawing/2014/main" id="{440904F7-0145-4175-FB28-9F2860248E2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53" name="Group 1052">
              <a:extLst>
                <a:ext uri="{FF2B5EF4-FFF2-40B4-BE49-F238E27FC236}">
                  <a16:creationId xmlns:a16="http://schemas.microsoft.com/office/drawing/2014/main" id="{C315EF3B-2C71-DF2A-D338-0F830370E8B8}"/>
                </a:ext>
              </a:extLst>
            </p:cNvPr>
            <p:cNvGrpSpPr/>
            <p:nvPr/>
          </p:nvGrpSpPr>
          <p:grpSpPr>
            <a:xfrm>
              <a:off x="7580905" y="1633598"/>
              <a:ext cx="45720" cy="45720"/>
              <a:chOff x="3099435" y="3165991"/>
              <a:chExt cx="45720" cy="45720"/>
            </a:xfrm>
          </p:grpSpPr>
          <p:cxnSp>
            <p:nvCxnSpPr>
              <p:cNvPr id="1054" name="Straight Connector 1053">
                <a:extLst>
                  <a:ext uri="{FF2B5EF4-FFF2-40B4-BE49-F238E27FC236}">
                    <a16:creationId xmlns:a16="http://schemas.microsoft.com/office/drawing/2014/main" id="{DB506CEA-7827-5E73-C054-64A20B309D8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55" name="Straight Connector 1054">
                <a:extLst>
                  <a:ext uri="{FF2B5EF4-FFF2-40B4-BE49-F238E27FC236}">
                    <a16:creationId xmlns:a16="http://schemas.microsoft.com/office/drawing/2014/main" id="{9C805E60-9A02-29B3-CB84-B535E495A4E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56" name="Group 1055">
              <a:extLst>
                <a:ext uri="{FF2B5EF4-FFF2-40B4-BE49-F238E27FC236}">
                  <a16:creationId xmlns:a16="http://schemas.microsoft.com/office/drawing/2014/main" id="{881E0B97-40B7-66B9-28FF-CD6299730935}"/>
                </a:ext>
              </a:extLst>
            </p:cNvPr>
            <p:cNvGrpSpPr/>
            <p:nvPr/>
          </p:nvGrpSpPr>
          <p:grpSpPr>
            <a:xfrm>
              <a:off x="7508047" y="1561208"/>
              <a:ext cx="45720" cy="45720"/>
              <a:chOff x="3099435" y="3165991"/>
              <a:chExt cx="45720" cy="45720"/>
            </a:xfrm>
          </p:grpSpPr>
          <p:cxnSp>
            <p:nvCxnSpPr>
              <p:cNvPr id="1057" name="Straight Connector 1056">
                <a:extLst>
                  <a:ext uri="{FF2B5EF4-FFF2-40B4-BE49-F238E27FC236}">
                    <a16:creationId xmlns:a16="http://schemas.microsoft.com/office/drawing/2014/main" id="{1AA0628D-805B-6349-C604-D5C7E118E21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58" name="Straight Connector 1057">
                <a:extLst>
                  <a:ext uri="{FF2B5EF4-FFF2-40B4-BE49-F238E27FC236}">
                    <a16:creationId xmlns:a16="http://schemas.microsoft.com/office/drawing/2014/main" id="{18E01AB5-42E4-17F7-6CF7-96A039CB5CA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sp>
        <p:nvSpPr>
          <p:cNvPr id="474" name="TextBox 473">
            <a:extLst>
              <a:ext uri="{FF2B5EF4-FFF2-40B4-BE49-F238E27FC236}">
                <a16:creationId xmlns:a16="http://schemas.microsoft.com/office/drawing/2014/main" id="{1C1076B4-8F46-51AF-E199-191AE56CA569}"/>
              </a:ext>
            </a:extLst>
          </p:cNvPr>
          <p:cNvSpPr txBox="1"/>
          <p:nvPr/>
        </p:nvSpPr>
        <p:spPr>
          <a:xfrm rot="16200000">
            <a:off x="-154198" y="2766351"/>
            <a:ext cx="1439497"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475" name="TextBox 474">
            <a:extLst>
              <a:ext uri="{FF2B5EF4-FFF2-40B4-BE49-F238E27FC236}">
                <a16:creationId xmlns:a16="http://schemas.microsoft.com/office/drawing/2014/main" id="{69EF04E2-D67A-F135-AF3F-C41E68F7688C}"/>
              </a:ext>
            </a:extLst>
          </p:cNvPr>
          <p:cNvSpPr txBox="1"/>
          <p:nvPr/>
        </p:nvSpPr>
        <p:spPr>
          <a:xfrm>
            <a:off x="2033909" y="4373286"/>
            <a:ext cx="2150343" cy="256545"/>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478" name="Freeform: Shape 477">
            <a:extLst>
              <a:ext uri="{FF2B5EF4-FFF2-40B4-BE49-F238E27FC236}">
                <a16:creationId xmlns:a16="http://schemas.microsoft.com/office/drawing/2014/main" id="{46E37324-473C-BCE2-6CD6-38598FF1DC5F}"/>
              </a:ext>
            </a:extLst>
          </p:cNvPr>
          <p:cNvSpPr/>
          <p:nvPr/>
        </p:nvSpPr>
        <p:spPr>
          <a:xfrm>
            <a:off x="1031810" y="1455916"/>
            <a:ext cx="4143076" cy="2733122"/>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479" name="Straight Connector 478">
            <a:extLst>
              <a:ext uri="{FF2B5EF4-FFF2-40B4-BE49-F238E27FC236}">
                <a16:creationId xmlns:a16="http://schemas.microsoft.com/office/drawing/2014/main" id="{96F06E2D-E91C-5351-ADD2-B42CB8B325D5}"/>
              </a:ext>
            </a:extLst>
          </p:cNvPr>
          <p:cNvCxnSpPr>
            <a:cxnSpLocks/>
          </p:cNvCxnSpPr>
          <p:nvPr/>
        </p:nvCxnSpPr>
        <p:spPr>
          <a:xfrm>
            <a:off x="976792" y="4189591"/>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0" name="Straight Connector 479">
            <a:extLst>
              <a:ext uri="{FF2B5EF4-FFF2-40B4-BE49-F238E27FC236}">
                <a16:creationId xmlns:a16="http://schemas.microsoft.com/office/drawing/2014/main" id="{2441DF9F-DA97-DAF0-41A8-2FA95AACFA99}"/>
              </a:ext>
            </a:extLst>
          </p:cNvPr>
          <p:cNvCxnSpPr>
            <a:cxnSpLocks/>
          </p:cNvCxnSpPr>
          <p:nvPr/>
        </p:nvCxnSpPr>
        <p:spPr>
          <a:xfrm>
            <a:off x="1030893"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BA29E614-1894-E181-43FF-6F06C9084B26}"/>
              </a:ext>
            </a:extLst>
          </p:cNvPr>
          <p:cNvCxnSpPr>
            <a:cxnSpLocks/>
          </p:cNvCxnSpPr>
          <p:nvPr/>
        </p:nvCxnSpPr>
        <p:spPr>
          <a:xfrm>
            <a:off x="1349184"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0A2C6878-7694-8971-F64E-06B503E0AAA2}"/>
              </a:ext>
            </a:extLst>
          </p:cNvPr>
          <p:cNvCxnSpPr>
            <a:cxnSpLocks/>
          </p:cNvCxnSpPr>
          <p:nvPr/>
        </p:nvCxnSpPr>
        <p:spPr>
          <a:xfrm>
            <a:off x="1667475"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52155AC2-F6A9-C272-A817-A42FA1727131}"/>
              </a:ext>
            </a:extLst>
          </p:cNvPr>
          <p:cNvCxnSpPr>
            <a:cxnSpLocks/>
          </p:cNvCxnSpPr>
          <p:nvPr/>
        </p:nvCxnSpPr>
        <p:spPr>
          <a:xfrm>
            <a:off x="1985766"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CD7DE19F-60E3-EC7A-D37D-6668023DE89E}"/>
              </a:ext>
            </a:extLst>
          </p:cNvPr>
          <p:cNvCxnSpPr>
            <a:cxnSpLocks/>
          </p:cNvCxnSpPr>
          <p:nvPr/>
        </p:nvCxnSpPr>
        <p:spPr>
          <a:xfrm>
            <a:off x="2304057"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99D3379A-0AC9-A731-0872-269BFEDE3BF1}"/>
              </a:ext>
            </a:extLst>
          </p:cNvPr>
          <p:cNvCxnSpPr>
            <a:cxnSpLocks/>
          </p:cNvCxnSpPr>
          <p:nvPr/>
        </p:nvCxnSpPr>
        <p:spPr>
          <a:xfrm>
            <a:off x="2622348"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5099FF68-2088-1FAD-5892-40B4531A8E23}"/>
              </a:ext>
            </a:extLst>
          </p:cNvPr>
          <p:cNvCxnSpPr>
            <a:cxnSpLocks/>
          </p:cNvCxnSpPr>
          <p:nvPr/>
        </p:nvCxnSpPr>
        <p:spPr>
          <a:xfrm>
            <a:off x="2940639"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93FFF094-F619-8A49-CD8D-4E9C5A2DBD9B}"/>
              </a:ext>
            </a:extLst>
          </p:cNvPr>
          <p:cNvCxnSpPr>
            <a:cxnSpLocks/>
          </p:cNvCxnSpPr>
          <p:nvPr/>
        </p:nvCxnSpPr>
        <p:spPr>
          <a:xfrm>
            <a:off x="3258930"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8" name="Straight Connector 487">
            <a:extLst>
              <a:ext uri="{FF2B5EF4-FFF2-40B4-BE49-F238E27FC236}">
                <a16:creationId xmlns:a16="http://schemas.microsoft.com/office/drawing/2014/main" id="{2FB20F99-9F7D-0717-C308-7A9B093290D7}"/>
              </a:ext>
            </a:extLst>
          </p:cNvPr>
          <p:cNvCxnSpPr>
            <a:cxnSpLocks/>
          </p:cNvCxnSpPr>
          <p:nvPr/>
        </p:nvCxnSpPr>
        <p:spPr>
          <a:xfrm>
            <a:off x="3577221"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9" name="Straight Connector 488">
            <a:extLst>
              <a:ext uri="{FF2B5EF4-FFF2-40B4-BE49-F238E27FC236}">
                <a16:creationId xmlns:a16="http://schemas.microsoft.com/office/drawing/2014/main" id="{C2ADB0B8-AA8A-6B7B-FC15-0910FD8C8156}"/>
              </a:ext>
            </a:extLst>
          </p:cNvPr>
          <p:cNvCxnSpPr>
            <a:cxnSpLocks/>
          </p:cNvCxnSpPr>
          <p:nvPr/>
        </p:nvCxnSpPr>
        <p:spPr>
          <a:xfrm>
            <a:off x="3895512"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B887955C-EE74-8513-21E2-4A7DAD5D86C7}"/>
              </a:ext>
            </a:extLst>
          </p:cNvPr>
          <p:cNvCxnSpPr>
            <a:cxnSpLocks/>
          </p:cNvCxnSpPr>
          <p:nvPr/>
        </p:nvCxnSpPr>
        <p:spPr>
          <a:xfrm>
            <a:off x="4213803"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75C9617C-400C-4B05-D148-963AB6376CEB}"/>
              </a:ext>
            </a:extLst>
          </p:cNvPr>
          <p:cNvCxnSpPr>
            <a:cxnSpLocks/>
          </p:cNvCxnSpPr>
          <p:nvPr/>
        </p:nvCxnSpPr>
        <p:spPr>
          <a:xfrm>
            <a:off x="4532094"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F3DCC8B6-A30C-6F76-380B-145D9C2CD791}"/>
              </a:ext>
            </a:extLst>
          </p:cNvPr>
          <p:cNvCxnSpPr>
            <a:cxnSpLocks/>
          </p:cNvCxnSpPr>
          <p:nvPr/>
        </p:nvCxnSpPr>
        <p:spPr>
          <a:xfrm>
            <a:off x="4850385"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F87DC050-3B43-BD04-D58A-59FAAC3FE1B6}"/>
              </a:ext>
            </a:extLst>
          </p:cNvPr>
          <p:cNvCxnSpPr>
            <a:cxnSpLocks/>
          </p:cNvCxnSpPr>
          <p:nvPr/>
        </p:nvCxnSpPr>
        <p:spPr>
          <a:xfrm>
            <a:off x="5168676" y="4191038"/>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5AEA56DB-C72F-9E73-7E65-3BCEF8F44426}"/>
              </a:ext>
            </a:extLst>
          </p:cNvPr>
          <p:cNvCxnSpPr>
            <a:cxnSpLocks/>
          </p:cNvCxnSpPr>
          <p:nvPr/>
        </p:nvCxnSpPr>
        <p:spPr>
          <a:xfrm>
            <a:off x="976792" y="2552868"/>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2175FC55-0AFD-0E9A-BACB-E1DEDF44987F}"/>
              </a:ext>
            </a:extLst>
          </p:cNvPr>
          <p:cNvCxnSpPr>
            <a:cxnSpLocks/>
          </p:cNvCxnSpPr>
          <p:nvPr/>
        </p:nvCxnSpPr>
        <p:spPr>
          <a:xfrm>
            <a:off x="976792" y="145591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09790B85-381A-F0DA-1AA5-089F07F40FF2}"/>
              </a:ext>
            </a:extLst>
          </p:cNvPr>
          <p:cNvCxnSpPr>
            <a:cxnSpLocks/>
          </p:cNvCxnSpPr>
          <p:nvPr/>
        </p:nvCxnSpPr>
        <p:spPr>
          <a:xfrm>
            <a:off x="976792" y="310183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EC9DAE4B-D872-F162-E9E2-1F740711D770}"/>
              </a:ext>
            </a:extLst>
          </p:cNvPr>
          <p:cNvCxnSpPr>
            <a:cxnSpLocks/>
          </p:cNvCxnSpPr>
          <p:nvPr/>
        </p:nvCxnSpPr>
        <p:spPr>
          <a:xfrm>
            <a:off x="976792" y="3648571"/>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98" name="TextBox 48">
            <a:extLst>
              <a:ext uri="{FF2B5EF4-FFF2-40B4-BE49-F238E27FC236}">
                <a16:creationId xmlns:a16="http://schemas.microsoft.com/office/drawing/2014/main" id="{6C91747D-601E-B65E-5319-EDA71A16A91A}"/>
              </a:ext>
            </a:extLst>
          </p:cNvPr>
          <p:cNvSpPr txBox="1"/>
          <p:nvPr/>
        </p:nvSpPr>
        <p:spPr>
          <a:xfrm>
            <a:off x="879184" y="4115171"/>
            <a:ext cx="70532"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499" name="TextBox 49">
            <a:extLst>
              <a:ext uri="{FF2B5EF4-FFF2-40B4-BE49-F238E27FC236}">
                <a16:creationId xmlns:a16="http://schemas.microsoft.com/office/drawing/2014/main" id="{D022D614-13F1-AE26-A884-2895584DD5E4}"/>
              </a:ext>
            </a:extLst>
          </p:cNvPr>
          <p:cNvSpPr txBox="1"/>
          <p:nvPr/>
        </p:nvSpPr>
        <p:spPr>
          <a:xfrm>
            <a:off x="808652" y="3574831"/>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500" name="TextBox 50">
            <a:extLst>
              <a:ext uri="{FF2B5EF4-FFF2-40B4-BE49-F238E27FC236}">
                <a16:creationId xmlns:a16="http://schemas.microsoft.com/office/drawing/2014/main" id="{2E68C67D-EECD-11F9-BF05-610210856A08}"/>
              </a:ext>
            </a:extLst>
          </p:cNvPr>
          <p:cNvSpPr txBox="1"/>
          <p:nvPr/>
        </p:nvSpPr>
        <p:spPr>
          <a:xfrm>
            <a:off x="808652" y="3029748"/>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501" name="TextBox 51">
            <a:extLst>
              <a:ext uri="{FF2B5EF4-FFF2-40B4-BE49-F238E27FC236}">
                <a16:creationId xmlns:a16="http://schemas.microsoft.com/office/drawing/2014/main" id="{8D913D55-0750-3764-C93C-0CFAA0C3BD97}"/>
              </a:ext>
            </a:extLst>
          </p:cNvPr>
          <p:cNvSpPr txBox="1"/>
          <p:nvPr/>
        </p:nvSpPr>
        <p:spPr>
          <a:xfrm>
            <a:off x="808652" y="2481788"/>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502" name="Straight Connector 501">
            <a:extLst>
              <a:ext uri="{FF2B5EF4-FFF2-40B4-BE49-F238E27FC236}">
                <a16:creationId xmlns:a16="http://schemas.microsoft.com/office/drawing/2014/main" id="{2E9AD0AC-5175-F85A-AB90-5C4A462EF927}"/>
              </a:ext>
            </a:extLst>
          </p:cNvPr>
          <p:cNvCxnSpPr>
            <a:cxnSpLocks/>
          </p:cNvCxnSpPr>
          <p:nvPr/>
        </p:nvCxnSpPr>
        <p:spPr>
          <a:xfrm>
            <a:off x="976792" y="200788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3" name="TextBox 54">
            <a:extLst>
              <a:ext uri="{FF2B5EF4-FFF2-40B4-BE49-F238E27FC236}">
                <a16:creationId xmlns:a16="http://schemas.microsoft.com/office/drawing/2014/main" id="{CDB771EE-3024-7BE7-5C0F-D34C6FD8AF14}"/>
              </a:ext>
            </a:extLst>
          </p:cNvPr>
          <p:cNvSpPr txBox="1"/>
          <p:nvPr/>
        </p:nvSpPr>
        <p:spPr>
          <a:xfrm>
            <a:off x="808652" y="1935801"/>
            <a:ext cx="141064"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504" name="TextBox 55">
            <a:extLst>
              <a:ext uri="{FF2B5EF4-FFF2-40B4-BE49-F238E27FC236}">
                <a16:creationId xmlns:a16="http://schemas.microsoft.com/office/drawing/2014/main" id="{D0B4528E-1B03-37F5-C575-A933A4A517CE}"/>
              </a:ext>
            </a:extLst>
          </p:cNvPr>
          <p:cNvSpPr txBox="1"/>
          <p:nvPr/>
        </p:nvSpPr>
        <p:spPr>
          <a:xfrm>
            <a:off x="738119" y="1384031"/>
            <a:ext cx="211597" cy="153888"/>
          </a:xfrm>
          <a:prstGeom prst="rect">
            <a:avLst/>
          </a:prstGeom>
          <a:noFill/>
        </p:spPr>
        <p:txBody>
          <a:bodyPr wrap="none" lIns="0" tIns="0" rIns="0" bIns="0" rtlCol="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cxnSp>
        <p:nvCxnSpPr>
          <p:cNvPr id="781" name="Straight Connector 780">
            <a:extLst>
              <a:ext uri="{FF2B5EF4-FFF2-40B4-BE49-F238E27FC236}">
                <a16:creationId xmlns:a16="http://schemas.microsoft.com/office/drawing/2014/main" id="{7875C431-7E0D-0141-F298-5882046CF724}"/>
              </a:ext>
            </a:extLst>
          </p:cNvPr>
          <p:cNvCxnSpPr>
            <a:cxnSpLocks/>
          </p:cNvCxnSpPr>
          <p:nvPr/>
        </p:nvCxnSpPr>
        <p:spPr>
          <a:xfrm>
            <a:off x="1038797" y="2818835"/>
            <a:ext cx="2642131"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84" name="Freeform: Shape 783">
            <a:extLst>
              <a:ext uri="{FF2B5EF4-FFF2-40B4-BE49-F238E27FC236}">
                <a16:creationId xmlns:a16="http://schemas.microsoft.com/office/drawing/2014/main" id="{60ED1928-6F1D-76B5-4C78-B6207D5D3747}"/>
              </a:ext>
            </a:extLst>
          </p:cNvPr>
          <p:cNvSpPr/>
          <p:nvPr/>
        </p:nvSpPr>
        <p:spPr>
          <a:xfrm>
            <a:off x="2462719" y="2822308"/>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86" name="Freeform: Shape 785">
            <a:extLst>
              <a:ext uri="{FF2B5EF4-FFF2-40B4-BE49-F238E27FC236}">
                <a16:creationId xmlns:a16="http://schemas.microsoft.com/office/drawing/2014/main" id="{C3F76006-FB23-E363-81A6-21FD5312A66C}"/>
              </a:ext>
            </a:extLst>
          </p:cNvPr>
          <p:cNvSpPr/>
          <p:nvPr/>
        </p:nvSpPr>
        <p:spPr>
          <a:xfrm>
            <a:off x="3680823" y="2822308"/>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1689" rtl="0" eaLnBrk="1" latinLnBrk="0" hangingPunct="1">
              <a:defRPr sz="1795" kern="1200">
                <a:solidFill>
                  <a:schemeClr val="lt1"/>
                </a:solidFill>
                <a:latin typeface="+mn-lt"/>
                <a:ea typeface="+mn-ea"/>
                <a:cs typeface="+mn-cs"/>
              </a:defRPr>
            </a:lvl1pPr>
            <a:lvl2pPr marL="455845" algn="l" defTabSz="911689" rtl="0" eaLnBrk="1" latinLnBrk="0" hangingPunct="1">
              <a:defRPr sz="1795" kern="1200">
                <a:solidFill>
                  <a:schemeClr val="lt1"/>
                </a:solidFill>
                <a:latin typeface="+mn-lt"/>
                <a:ea typeface="+mn-ea"/>
                <a:cs typeface="+mn-cs"/>
              </a:defRPr>
            </a:lvl2pPr>
            <a:lvl3pPr marL="911689" algn="l" defTabSz="911689" rtl="0" eaLnBrk="1" latinLnBrk="0" hangingPunct="1">
              <a:defRPr sz="1795" kern="1200">
                <a:solidFill>
                  <a:schemeClr val="lt1"/>
                </a:solidFill>
                <a:latin typeface="+mn-lt"/>
                <a:ea typeface="+mn-ea"/>
                <a:cs typeface="+mn-cs"/>
              </a:defRPr>
            </a:lvl3pPr>
            <a:lvl4pPr marL="1367534" algn="l" defTabSz="911689" rtl="0" eaLnBrk="1" latinLnBrk="0" hangingPunct="1">
              <a:defRPr sz="1795" kern="1200">
                <a:solidFill>
                  <a:schemeClr val="lt1"/>
                </a:solidFill>
                <a:latin typeface="+mn-lt"/>
                <a:ea typeface="+mn-ea"/>
                <a:cs typeface="+mn-cs"/>
              </a:defRPr>
            </a:lvl4pPr>
            <a:lvl5pPr marL="1823378" algn="l" defTabSz="911689" rtl="0" eaLnBrk="1" latinLnBrk="0" hangingPunct="1">
              <a:defRPr sz="1795" kern="1200">
                <a:solidFill>
                  <a:schemeClr val="lt1"/>
                </a:solidFill>
                <a:latin typeface="+mn-lt"/>
                <a:ea typeface="+mn-ea"/>
                <a:cs typeface="+mn-cs"/>
              </a:defRPr>
            </a:lvl5pPr>
            <a:lvl6pPr marL="2279223" algn="l" defTabSz="911689" rtl="0" eaLnBrk="1" latinLnBrk="0" hangingPunct="1">
              <a:defRPr sz="1795" kern="1200">
                <a:solidFill>
                  <a:schemeClr val="lt1"/>
                </a:solidFill>
                <a:latin typeface="+mn-lt"/>
                <a:ea typeface="+mn-ea"/>
                <a:cs typeface="+mn-cs"/>
              </a:defRPr>
            </a:lvl6pPr>
            <a:lvl7pPr marL="2735068" algn="l" defTabSz="911689" rtl="0" eaLnBrk="1" latinLnBrk="0" hangingPunct="1">
              <a:defRPr sz="1795" kern="1200">
                <a:solidFill>
                  <a:schemeClr val="lt1"/>
                </a:solidFill>
                <a:latin typeface="+mn-lt"/>
                <a:ea typeface="+mn-ea"/>
                <a:cs typeface="+mn-cs"/>
              </a:defRPr>
            </a:lvl7pPr>
            <a:lvl8pPr marL="3190911" algn="l" defTabSz="911689" rtl="0" eaLnBrk="1" latinLnBrk="0" hangingPunct="1">
              <a:defRPr sz="1795" kern="1200">
                <a:solidFill>
                  <a:schemeClr val="lt1"/>
                </a:solidFill>
                <a:latin typeface="+mn-lt"/>
                <a:ea typeface="+mn-ea"/>
                <a:cs typeface="+mn-cs"/>
              </a:defRPr>
            </a:lvl8pPr>
            <a:lvl9pPr marL="3646755" algn="l" defTabSz="911689" rtl="0" eaLnBrk="1" latinLnBrk="0" hangingPunct="1">
              <a:defRPr sz="1795" kern="1200">
                <a:solidFill>
                  <a:schemeClr val="lt1"/>
                </a:solidFill>
                <a:latin typeface="+mn-lt"/>
                <a:ea typeface="+mn-ea"/>
                <a:cs typeface="+mn-cs"/>
              </a:defRPr>
            </a:lvl9pP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7EF6AD1A-1A8D-B565-2843-81122604F700}"/>
              </a:ext>
            </a:extLst>
          </p:cNvPr>
          <p:cNvCxnSpPr>
            <a:cxnSpLocks/>
          </p:cNvCxnSpPr>
          <p:nvPr/>
        </p:nvCxnSpPr>
        <p:spPr>
          <a:xfrm rot="5400000">
            <a:off x="2214943" y="2296646"/>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6C581046-D8DE-25AC-2B0C-53AFE927532F}"/>
              </a:ext>
            </a:extLst>
          </p:cNvPr>
          <p:cNvCxnSpPr>
            <a:cxnSpLocks/>
          </p:cNvCxnSpPr>
          <p:nvPr/>
        </p:nvCxnSpPr>
        <p:spPr>
          <a:xfrm rot="5400000">
            <a:off x="2215323" y="233157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910" name="Straight Connector 909">
            <a:extLst>
              <a:ext uri="{FF2B5EF4-FFF2-40B4-BE49-F238E27FC236}">
                <a16:creationId xmlns:a16="http://schemas.microsoft.com/office/drawing/2014/main" id="{F73F96A8-2EED-6CC0-2AB0-9ECF305363B2}"/>
              </a:ext>
            </a:extLst>
          </p:cNvPr>
          <p:cNvCxnSpPr>
            <a:cxnSpLocks/>
          </p:cNvCxnSpPr>
          <p:nvPr/>
        </p:nvCxnSpPr>
        <p:spPr>
          <a:xfrm rot="5400000">
            <a:off x="2233801" y="2409358"/>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sp>
        <p:nvSpPr>
          <p:cNvPr id="2" name="Text Placeholder 3">
            <a:extLst>
              <a:ext uri="{FF2B5EF4-FFF2-40B4-BE49-F238E27FC236}">
                <a16:creationId xmlns:a16="http://schemas.microsoft.com/office/drawing/2014/main" id="{68524C78-E32F-70B7-4663-B77C8777CAAD}"/>
              </a:ext>
            </a:extLst>
          </p:cNvPr>
          <p:cNvSpPr txBox="1">
            <a:spLocks/>
          </p:cNvSpPr>
          <p:nvPr/>
        </p:nvSpPr>
        <p:spPr bwMode="auto">
          <a:xfrm>
            <a:off x="2666420" y="6563770"/>
            <a:ext cx="86374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1013</a:t>
            </a:r>
          </a:p>
        </p:txBody>
      </p:sp>
    </p:spTree>
    <p:extLst>
      <p:ext uri="{BB962C8B-B14F-4D97-AF65-F5344CB8AC3E}">
        <p14:creationId xmlns:p14="http://schemas.microsoft.com/office/powerpoint/2010/main" val="253254606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6043392-D9EF-FE82-B32C-178B8622EF53}"/>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DA2FFF59-0867-23DD-5DA1-E682FA6E5F6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7736027" y="3957145"/>
            <a:ext cx="3762428" cy="1905742"/>
          </a:xfrm>
          <a:prstGeom prst="rect">
            <a:avLst/>
          </a:prstGeom>
        </p:spPr>
      </p:pic>
      <p:sp>
        <p:nvSpPr>
          <p:cNvPr id="2" name="Title 1">
            <a:extLst>
              <a:ext uri="{FF2B5EF4-FFF2-40B4-BE49-F238E27FC236}">
                <a16:creationId xmlns:a16="http://schemas.microsoft.com/office/drawing/2014/main" id="{8D6D0FD9-3547-B04A-4044-1B48711E3BD2}"/>
              </a:ext>
            </a:extLst>
          </p:cNvPr>
          <p:cNvSpPr>
            <a:spLocks noGrp="1"/>
          </p:cNvSpPr>
          <p:nvPr>
            <p:ph type="title"/>
          </p:nvPr>
        </p:nvSpPr>
        <p:spPr>
          <a:xfrm>
            <a:off x="612000" y="169992"/>
            <a:ext cx="9532125" cy="831600"/>
          </a:xfrm>
        </p:spPr>
        <p:txBody>
          <a:bodyPr/>
          <a:lstStyle/>
          <a:p>
            <a:r>
              <a:rPr lang="en-US" sz="2800" noProof="0"/>
              <a:t>ASCENT-03: PFS2 and subsequent therapies of patients with previously untreated metastatic TNBC treated with SG vs chemo</a:t>
            </a:r>
          </a:p>
        </p:txBody>
      </p:sp>
      <p:sp>
        <p:nvSpPr>
          <p:cNvPr id="4" name="Text Placeholder 3">
            <a:extLst>
              <a:ext uri="{FF2B5EF4-FFF2-40B4-BE49-F238E27FC236}">
                <a16:creationId xmlns:a16="http://schemas.microsoft.com/office/drawing/2014/main" id="{AE7C65B8-AB3B-C201-B519-53CF1F1552A8}"/>
              </a:ext>
            </a:extLst>
          </p:cNvPr>
          <p:cNvSpPr>
            <a:spLocks noGrp="1"/>
          </p:cNvSpPr>
          <p:nvPr>
            <p:ph type="body" sz="quarter" idx="10"/>
          </p:nvPr>
        </p:nvSpPr>
        <p:spPr>
          <a:xfrm>
            <a:off x="616903" y="6063399"/>
            <a:ext cx="11176168" cy="570477"/>
          </a:xfrm>
        </p:spPr>
        <p:txBody>
          <a:bodyPr/>
          <a:lstStyle/>
          <a:p>
            <a:r>
              <a:rPr lang="en-US" baseline="30000" noProof="0" dirty="0"/>
              <a:t>a</a:t>
            </a:r>
            <a:r>
              <a:rPr lang="en-GB" noProof="0" dirty="0"/>
              <a:t>10mg/kg IV, Days 1, 8 of 21-day cycles. </a:t>
            </a:r>
            <a:r>
              <a:rPr lang="en-GB" baseline="30000" noProof="0" dirty="0" err="1"/>
              <a:t>b</a:t>
            </a:r>
            <a:r>
              <a:rPr lang="en-GB" noProof="0" dirty="0" err="1"/>
              <a:t>Paclitaxel</a:t>
            </a:r>
            <a:r>
              <a:rPr lang="en-GB" noProof="0" dirty="0"/>
              <a:t> or nab-paclitaxel or gemcitabine + carboplatin.</a:t>
            </a:r>
          </a:p>
          <a:p>
            <a:r>
              <a:rPr lang="en-US" noProof="0" dirty="0"/>
              <a:t>Hurvitz S, et al.  ASCO 2026; Abstract 1001</a:t>
            </a:r>
          </a:p>
        </p:txBody>
      </p:sp>
      <p:sp>
        <p:nvSpPr>
          <p:cNvPr id="3" name="Rectangle 2">
            <a:extLst>
              <a:ext uri="{FF2B5EF4-FFF2-40B4-BE49-F238E27FC236}">
                <a16:creationId xmlns:a16="http://schemas.microsoft.com/office/drawing/2014/main" id="{BF020630-FB9E-1DC9-FF3C-4F56743678D5}"/>
              </a:ext>
            </a:extLst>
          </p:cNvPr>
          <p:cNvSpPr/>
          <p:nvPr/>
        </p:nvSpPr>
        <p:spPr>
          <a:xfrm>
            <a:off x="4018143" y="1316871"/>
            <a:ext cx="2211790" cy="831595"/>
          </a:xfrm>
          <a:prstGeom prst="rect">
            <a:avLst/>
          </a:prstGeom>
          <a:solidFill>
            <a:srgbClr val="3E5B7B"/>
          </a:solidFill>
          <a:ln>
            <a:no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Sacituzumab </a:t>
            </a:r>
            <a:r>
              <a:rPr kumimoji="0" lang="en-US" sz="1600" b="1" i="0" u="none" strike="noStrike" kern="1200" cap="none" spc="0" normalizeH="0" baseline="0" noProof="0" err="1">
                <a:ln>
                  <a:noFill/>
                </a:ln>
                <a:solidFill>
                  <a:srgbClr val="FFFFFF"/>
                </a:solidFill>
                <a:effectLst/>
                <a:uLnTx/>
                <a:uFillTx/>
                <a:latin typeface="Calibri" panose="020F0502020204030204"/>
                <a:ea typeface="+mn-ea"/>
                <a:cs typeface="+mn-cs"/>
              </a:rPr>
              <a:t>govitecan</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 (n=279)</a:t>
            </a:r>
            <a:r>
              <a:rPr kumimoji="0" lang="en-US" sz="1600" b="1" i="0" u="none" strike="noStrike" kern="1200" cap="none" spc="0" normalizeH="0" baseline="30000" noProof="0">
                <a:ln>
                  <a:noFill/>
                </a:ln>
                <a:solidFill>
                  <a:srgbClr val="FFFFFF"/>
                </a:solidFill>
                <a:effectLst/>
                <a:uLnTx/>
                <a:uFillTx/>
                <a:latin typeface="Calibri" panose="020F0502020204030204"/>
                <a:ea typeface="+mn-ea"/>
                <a:cs typeface="+mn-cs"/>
              </a:rPr>
              <a:t>a</a:t>
            </a:r>
            <a:endPar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1BC48D2-3A9E-5219-5BF2-6A6EDDB6A0EA}"/>
              </a:ext>
            </a:extLst>
          </p:cNvPr>
          <p:cNvSpPr/>
          <p:nvPr/>
        </p:nvSpPr>
        <p:spPr>
          <a:xfrm>
            <a:off x="4026461" y="2626326"/>
            <a:ext cx="2203472" cy="867645"/>
          </a:xfrm>
          <a:prstGeom prst="rect">
            <a:avLst/>
          </a:prstGeom>
          <a:solidFill>
            <a:srgbClr val="8C2A2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Chemotherapy</a:t>
            </a:r>
            <a:r>
              <a:rPr kumimoji="0" lang="en-US" sz="1600" b="1" i="0" u="none" strike="noStrike" kern="1200" cap="none" spc="0" normalizeH="0" baseline="30000" noProof="0">
                <a:ln>
                  <a:noFill/>
                </a:ln>
                <a:solidFill>
                  <a:srgbClr val="FFFFFF"/>
                </a:solidFill>
                <a:effectLst/>
                <a:uLnTx/>
                <a:uFillTx/>
                <a:latin typeface="Calibri" panose="020F0502020204030204"/>
                <a:ea typeface="+mn-ea"/>
                <a:cs typeface="+mn-cs"/>
              </a:rPr>
              <a:t>b</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(n=279)</a:t>
            </a:r>
          </a:p>
        </p:txBody>
      </p:sp>
      <p:sp>
        <p:nvSpPr>
          <p:cNvPr id="11" name="Rectangle: Rounded Corners 10">
            <a:extLst>
              <a:ext uri="{FF2B5EF4-FFF2-40B4-BE49-F238E27FC236}">
                <a16:creationId xmlns:a16="http://schemas.microsoft.com/office/drawing/2014/main" id="{B5512E65-D1FD-6E67-D3F0-7F0E56470C88}"/>
              </a:ext>
            </a:extLst>
          </p:cNvPr>
          <p:cNvSpPr/>
          <p:nvPr/>
        </p:nvSpPr>
        <p:spPr>
          <a:xfrm>
            <a:off x="705547" y="1581506"/>
            <a:ext cx="2301025" cy="1576035"/>
          </a:xfrm>
          <a:prstGeom prst="roundRect">
            <a:avLst/>
          </a:prstGeom>
          <a:solidFill>
            <a:schemeClr val="tx1"/>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rIns="36000" rtlCol="0" anchor="t"/>
          <a:lstStyle/>
          <a:p>
            <a:pPr marL="0" marR="0" lvl="0" indent="0" algn="l" defTabSz="914400" rtl="0" eaLnBrk="1" fontAlgn="base" latinLnBrk="0" hangingPunct="1">
              <a:lnSpc>
                <a:spcPts val="15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Key eligibility</a:t>
            </a:r>
          </a:p>
          <a:p>
            <a:pPr marL="179388" marR="0" lvl="0" indent="-179388" algn="l" defTabSz="914400" rtl="0" eaLnBrk="1" fontAlgn="base" latinLnBrk="0" hangingPunct="1">
              <a:lnSpc>
                <a:spcPts val="1500"/>
              </a:lnSpc>
              <a:spcBef>
                <a:spcPct val="0"/>
              </a:spcBef>
              <a:spcAft>
                <a:spcPct val="0"/>
              </a:spcAft>
              <a:buClrTx/>
              <a:buSzTx/>
              <a:buFont typeface="Calibri" panose="020F0502020204030204" pitchFamily="34" charset="0"/>
              <a:buChar char="–"/>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Previously untreated, locally advanced unresectable or metastatic TNBC</a:t>
            </a:r>
          </a:p>
          <a:p>
            <a:pPr marL="179388" marR="0" lvl="0" indent="-179388" algn="l" defTabSz="914400" rtl="0" eaLnBrk="1" fontAlgn="base" latinLnBrk="0" hangingPunct="1">
              <a:lnSpc>
                <a:spcPts val="1500"/>
              </a:lnSpc>
              <a:spcBef>
                <a:spcPct val="0"/>
              </a:spcBef>
              <a:spcAft>
                <a:spcPct val="0"/>
              </a:spcAft>
              <a:buClrTx/>
              <a:buSzTx/>
              <a:buFont typeface="Calibri" panose="020F0502020204030204" pitchFamily="34" charset="0"/>
              <a:buChar char="–"/>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Who are candidates for PD-L(1) inhibitors</a:t>
            </a:r>
          </a:p>
        </p:txBody>
      </p:sp>
      <p:cxnSp>
        <p:nvCxnSpPr>
          <p:cNvPr id="13" name="Straight Connector 12">
            <a:extLst>
              <a:ext uri="{FF2B5EF4-FFF2-40B4-BE49-F238E27FC236}">
                <a16:creationId xmlns:a16="http://schemas.microsoft.com/office/drawing/2014/main" id="{B7339A44-D2E6-9838-B5FA-1C8031D7C376}"/>
              </a:ext>
            </a:extLst>
          </p:cNvPr>
          <p:cNvCxnSpPr>
            <a:cxnSpLocks/>
            <a:endCxn id="19" idx="2"/>
          </p:cNvCxnSpPr>
          <p:nvPr/>
        </p:nvCxnSpPr>
        <p:spPr>
          <a:xfrm>
            <a:off x="2847820" y="2360152"/>
            <a:ext cx="236767"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60DE6235-2CF5-BB82-406D-CB58778C3384}"/>
              </a:ext>
            </a:extLst>
          </p:cNvPr>
          <p:cNvGrpSpPr/>
          <p:nvPr/>
        </p:nvGrpSpPr>
        <p:grpSpPr>
          <a:xfrm>
            <a:off x="3348149" y="1730698"/>
            <a:ext cx="686482" cy="1350752"/>
            <a:chOff x="3008872" y="1861019"/>
            <a:chExt cx="834351" cy="3840994"/>
          </a:xfrm>
        </p:grpSpPr>
        <p:cxnSp>
          <p:nvCxnSpPr>
            <p:cNvPr id="15" name="Connector: Elbow 14">
              <a:extLst>
                <a:ext uri="{FF2B5EF4-FFF2-40B4-BE49-F238E27FC236}">
                  <a16:creationId xmlns:a16="http://schemas.microsoft.com/office/drawing/2014/main" id="{7564157B-A24D-68FA-EAB2-22C5734A0E5B}"/>
                </a:ext>
              </a:extLst>
            </p:cNvPr>
            <p:cNvCxnSpPr>
              <a:cxnSpLocks/>
            </p:cNvCxnSpPr>
            <p:nvPr/>
          </p:nvCxnSpPr>
          <p:spPr>
            <a:xfrm flipV="1">
              <a:off x="3008872" y="1861019"/>
              <a:ext cx="834351" cy="185958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CBE2EF65-B05C-927D-B026-17A7D39F2A0E}"/>
                </a:ext>
              </a:extLst>
            </p:cNvPr>
            <p:cNvCxnSpPr>
              <a:cxnSpLocks/>
            </p:cNvCxnSpPr>
            <p:nvPr/>
          </p:nvCxnSpPr>
          <p:spPr>
            <a:xfrm>
              <a:off x="3008872" y="3741103"/>
              <a:ext cx="834351" cy="196091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6E7E9829-45D2-3809-CC4E-9F681F8BFF10}"/>
              </a:ext>
            </a:extLst>
          </p:cNvPr>
          <p:cNvSpPr/>
          <p:nvPr/>
        </p:nvSpPr>
        <p:spPr>
          <a:xfrm>
            <a:off x="9354421" y="1307990"/>
            <a:ext cx="1959022" cy="2077978"/>
          </a:xfrm>
          <a:prstGeom prst="rect">
            <a:avLst/>
          </a:prstGeom>
          <a:solidFill>
            <a:schemeClr val="accent2">
              <a:lumMod val="20000"/>
              <a:lumOff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marL="0" marR="0" lvl="0" indent="0" algn="l" defTabSz="914400" rtl="0" eaLnBrk="1" fontAlgn="base" latinLnBrk="0" hangingPunct="1">
              <a:lnSpc>
                <a:spcPts val="1940"/>
              </a:lnSpc>
              <a:spcBef>
                <a:spcPct val="0"/>
              </a:spcBef>
              <a:spcAft>
                <a:spcPts val="200"/>
              </a:spcAft>
              <a:buClrTx/>
              <a:buSzTx/>
              <a:buFontTx/>
              <a:buNone/>
              <a:tabLst/>
              <a:defRPr/>
            </a:pPr>
            <a:r>
              <a:rPr kumimoji="0" lang="en-US" sz="1400" b="1" i="0" u="none" strike="noStrike" kern="1200" cap="none" spc="0" normalizeH="0" baseline="0" noProof="0">
                <a:ln>
                  <a:noFill/>
                </a:ln>
                <a:solidFill>
                  <a:srgbClr val="223341"/>
                </a:solidFill>
                <a:effectLst/>
                <a:uLnTx/>
                <a:uFillTx/>
                <a:latin typeface="Calibri" panose="020F0502020204030204"/>
                <a:ea typeface="+mn-ea"/>
                <a:cs typeface="+mn-cs"/>
              </a:rPr>
              <a:t>Primary endpoint:</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223341"/>
                </a:solidFill>
                <a:effectLst/>
                <a:uLnTx/>
                <a:uFillTx/>
                <a:latin typeface="Calibri" panose="020F0502020204030204"/>
                <a:ea typeface="+mn-ea"/>
                <a:cs typeface="+mn-cs"/>
              </a:rPr>
              <a:t>PFS by BICR</a:t>
            </a:r>
          </a:p>
          <a:p>
            <a:pPr marL="0" marR="0" lvl="0" indent="0" algn="l" defTabSz="914400" rtl="0" eaLnBrk="1" fontAlgn="base" latinLnBrk="0" hangingPunct="1">
              <a:lnSpc>
                <a:spcPts val="1940"/>
              </a:lnSpc>
              <a:spcBef>
                <a:spcPts val="600"/>
              </a:spcBef>
              <a:spcAft>
                <a:spcPts val="200"/>
              </a:spcAft>
              <a:buClrTx/>
              <a:buSzTx/>
              <a:buFontTx/>
              <a:buNone/>
              <a:tabLst/>
              <a:defRPr/>
            </a:pPr>
            <a:r>
              <a:rPr kumimoji="0" lang="en-US" sz="1400" b="1" i="0" u="none" strike="noStrike" kern="1200" cap="none" spc="0" normalizeH="0" baseline="0" noProof="0">
                <a:ln>
                  <a:noFill/>
                </a:ln>
                <a:solidFill>
                  <a:srgbClr val="223341"/>
                </a:solidFill>
                <a:effectLst/>
                <a:uLnTx/>
                <a:uFillTx/>
                <a:latin typeface="Calibri" panose="020F0502020204030204"/>
                <a:ea typeface="+mn-ea"/>
                <a:cs typeface="+mn-cs"/>
              </a:rPr>
              <a:t>Secondary endpoints:</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223341"/>
                </a:solidFill>
                <a:effectLst/>
                <a:uLnTx/>
                <a:uFillTx/>
                <a:latin typeface="Calibri" panose="020F0502020204030204"/>
                <a:ea typeface="+mn-ea"/>
                <a:cs typeface="+mn-cs"/>
              </a:rPr>
              <a:t>OS, ORR, DOR by BICR, AEs, QoL</a:t>
            </a:r>
          </a:p>
          <a:p>
            <a:pPr marL="117475" marR="0" lvl="0" indent="-117475" algn="l" defTabSz="914400" rtl="0" eaLnBrk="1" fontAlgn="base" latinLnBrk="0" hangingPunct="1">
              <a:lnSpc>
                <a:spcPts val="1940"/>
              </a:lnSpc>
              <a:spcBef>
                <a:spcPct val="0"/>
              </a:spcBef>
              <a:spcAft>
                <a:spcPts val="200"/>
              </a:spcAft>
              <a:buClrTx/>
              <a:buSzTx/>
              <a:buFontTx/>
              <a:buNone/>
              <a:tabLst/>
              <a:defRPr/>
            </a:pPr>
            <a:r>
              <a:rPr kumimoji="0" lang="en-GB" sz="1400" b="0" i="0" u="none" strike="noStrike" kern="1200" cap="none" spc="0" normalizeH="0" baseline="0" noProof="0">
                <a:ln>
                  <a:noFill/>
                </a:ln>
                <a:solidFill>
                  <a:srgbClr val="223341"/>
                </a:solidFill>
                <a:effectLst/>
                <a:uLnTx/>
                <a:uFillTx/>
                <a:latin typeface="Calibri" panose="020F0502020204030204"/>
                <a:ea typeface="+mn-ea"/>
                <a:cs typeface="+mn-cs"/>
              </a:rPr>
              <a:t>Exploratory endpoints:</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223341"/>
                </a:solidFill>
                <a:effectLst/>
                <a:uLnTx/>
                <a:uFillTx/>
                <a:latin typeface="Calibri" panose="020F0502020204030204"/>
                <a:ea typeface="+mn-ea"/>
                <a:cs typeface="+mn-cs"/>
              </a:rPr>
              <a:t>PFS2, TFST, TSST</a:t>
            </a:r>
          </a:p>
          <a:p>
            <a:pPr marL="269875" marR="0" lvl="0" indent="-150813" algn="l" defTabSz="914400" rtl="0" eaLnBrk="1" fontAlgn="base" latinLnBrk="0" hangingPunct="1">
              <a:lnSpc>
                <a:spcPts val="1940"/>
              </a:lnSpc>
              <a:spcBef>
                <a:spcPct val="0"/>
              </a:spcBef>
              <a:spcAft>
                <a:spcPts val="20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223341"/>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BCFD588-26AB-0301-05CB-51FB26001446}"/>
              </a:ext>
            </a:extLst>
          </p:cNvPr>
          <p:cNvSpPr txBox="1"/>
          <p:nvPr/>
        </p:nvSpPr>
        <p:spPr>
          <a:xfrm>
            <a:off x="2942970" y="2627416"/>
            <a:ext cx="8002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US" sz="1800" b="0" i="0" u="none" strike="noStrike" kern="1200" cap="none" spc="0" normalizeH="0" baseline="0" noProof="0">
                <a:ln>
                  <a:noFill/>
                </a:ln>
                <a:solidFill>
                  <a:srgbClr val="223341"/>
                </a:solidFill>
                <a:effectLst/>
                <a:uLnTx/>
                <a:uFillTx/>
                <a:latin typeface="Calibri" panose="020F0502020204030204"/>
                <a:ea typeface="+mn-ea"/>
                <a:cs typeface="+mn-cs"/>
              </a:rPr>
              <a:t>N=558</a:t>
            </a:r>
          </a:p>
        </p:txBody>
      </p:sp>
      <p:sp>
        <p:nvSpPr>
          <p:cNvPr id="19" name="Oval 18">
            <a:extLst>
              <a:ext uri="{FF2B5EF4-FFF2-40B4-BE49-F238E27FC236}">
                <a16:creationId xmlns:a16="http://schemas.microsoft.com/office/drawing/2014/main" id="{EE68EA79-CB2D-6D6B-E6EA-0B5FDE157099}"/>
              </a:ext>
            </a:extLst>
          </p:cNvPr>
          <p:cNvSpPr/>
          <p:nvPr/>
        </p:nvSpPr>
        <p:spPr>
          <a:xfrm>
            <a:off x="3084587" y="2085832"/>
            <a:ext cx="527124" cy="5486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rPr>
              <a:t>R</a:t>
            </a:r>
            <a:br>
              <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rPr>
            </a:br>
            <a:r>
              <a:rPr kumimoji="0" lang="en-US" sz="1050" b="1" i="0" u="none" strike="noStrike" kern="1200" cap="none" spc="0" normalizeH="0" baseline="0" noProof="0">
                <a:ln>
                  <a:noFill/>
                </a:ln>
                <a:solidFill>
                  <a:srgbClr val="FFFFFF"/>
                </a:solidFill>
                <a:effectLst/>
                <a:uLnTx/>
                <a:uFillTx/>
                <a:latin typeface="Calibri" panose="020F0502020204030204"/>
                <a:ea typeface="+mn-ea"/>
                <a:cs typeface="+mn-cs"/>
              </a:rPr>
              <a:t>1:1</a:t>
            </a:r>
            <a:endPar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E5F120-0788-58DA-B90E-709735504D7F}"/>
              </a:ext>
            </a:extLst>
          </p:cNvPr>
          <p:cNvSpPr/>
          <p:nvPr/>
        </p:nvSpPr>
        <p:spPr>
          <a:xfrm>
            <a:off x="6853115" y="1290264"/>
            <a:ext cx="2379987" cy="867645"/>
          </a:xfrm>
          <a:prstGeom prst="rect">
            <a:avLst/>
          </a:prstGeom>
          <a:noFill/>
          <a:ln w="2857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Local SOC</a:t>
            </a:r>
          </a:p>
        </p:txBody>
      </p:sp>
      <p:sp>
        <p:nvSpPr>
          <p:cNvPr id="21" name="Rectangle 20">
            <a:extLst>
              <a:ext uri="{FF2B5EF4-FFF2-40B4-BE49-F238E27FC236}">
                <a16:creationId xmlns:a16="http://schemas.microsoft.com/office/drawing/2014/main" id="{C9633D8F-2FDE-E15D-1A48-F287713CB1ED}"/>
              </a:ext>
            </a:extLst>
          </p:cNvPr>
          <p:cNvSpPr/>
          <p:nvPr/>
        </p:nvSpPr>
        <p:spPr>
          <a:xfrm>
            <a:off x="6853116" y="2575699"/>
            <a:ext cx="2398342" cy="867645"/>
          </a:xfrm>
          <a:prstGeom prst="rect">
            <a:avLst/>
          </a:prstGeom>
          <a:solidFill>
            <a:schemeClr val="tx2">
              <a:lumMod val="10000"/>
              <a:lumOff val="90000"/>
            </a:schemeClr>
          </a:solidFill>
          <a:ln w="28575">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223341"/>
                </a:solidFill>
                <a:effectLst/>
                <a:uLnTx/>
                <a:uFillTx/>
                <a:latin typeface="Calibri" panose="020F0502020204030204"/>
                <a:ea typeface="+mn-ea"/>
                <a:cs typeface="+mn-cs"/>
              </a:rPr>
              <a:t>Offered 2L SG provided through study following BICR-verified disease progression</a:t>
            </a:r>
          </a:p>
        </p:txBody>
      </p:sp>
      <p:cxnSp>
        <p:nvCxnSpPr>
          <p:cNvPr id="22" name="Straight Arrow Connector 21">
            <a:extLst>
              <a:ext uri="{FF2B5EF4-FFF2-40B4-BE49-F238E27FC236}">
                <a16:creationId xmlns:a16="http://schemas.microsoft.com/office/drawing/2014/main" id="{F17DD138-DBEF-501E-2631-F4A9970C6CFA}"/>
              </a:ext>
            </a:extLst>
          </p:cNvPr>
          <p:cNvCxnSpPr>
            <a:cxnSpLocks/>
            <a:stCxn id="3" idx="3"/>
            <a:endCxn id="20" idx="1"/>
          </p:cNvCxnSpPr>
          <p:nvPr/>
        </p:nvCxnSpPr>
        <p:spPr>
          <a:xfrm flipV="1">
            <a:off x="6229933" y="1724087"/>
            <a:ext cx="623182" cy="8582"/>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5FF96B7-7918-62A4-1E0E-F974D3C52319}"/>
              </a:ext>
            </a:extLst>
          </p:cNvPr>
          <p:cNvCxnSpPr/>
          <p:nvPr/>
        </p:nvCxnSpPr>
        <p:spPr>
          <a:xfrm flipV="1">
            <a:off x="6204987" y="3053938"/>
            <a:ext cx="631500" cy="197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C587907-D980-D75A-912E-E3A66A9A708A}"/>
              </a:ext>
            </a:extLst>
          </p:cNvPr>
          <p:cNvSpPr txBox="1"/>
          <p:nvPr/>
        </p:nvSpPr>
        <p:spPr>
          <a:xfrm>
            <a:off x="3875273" y="2146203"/>
            <a:ext cx="27592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1200" b="0" i="1" u="none" strike="noStrike" kern="1200" cap="none" spc="0" normalizeH="0" baseline="0" noProof="0">
                <a:ln>
                  <a:noFill/>
                </a:ln>
                <a:solidFill>
                  <a:srgbClr val="223341"/>
                </a:solidFill>
                <a:effectLst/>
                <a:uLnTx/>
                <a:uFillTx/>
                <a:latin typeface="Calibri" panose="020F0502020204030204"/>
                <a:ea typeface="+mn-ea"/>
                <a:cs typeface="+mn-cs"/>
              </a:rPr>
              <a:t>Treatment continued until BICR-verified progression or unacceptable toxicity</a:t>
            </a:r>
          </a:p>
        </p:txBody>
      </p:sp>
      <p:sp>
        <p:nvSpPr>
          <p:cNvPr id="26" name="TextBox 25">
            <a:extLst>
              <a:ext uri="{FF2B5EF4-FFF2-40B4-BE49-F238E27FC236}">
                <a16:creationId xmlns:a16="http://schemas.microsoft.com/office/drawing/2014/main" id="{2B0A354A-591F-C090-F74E-8E8944AAFB79}"/>
              </a:ext>
            </a:extLst>
          </p:cNvPr>
          <p:cNvSpPr txBox="1"/>
          <p:nvPr/>
        </p:nvSpPr>
        <p:spPr>
          <a:xfrm>
            <a:off x="779290" y="3906986"/>
            <a:ext cx="6978823" cy="1985159"/>
          </a:xfrm>
          <a:prstGeom prst="rect">
            <a:avLst/>
          </a:prstGeom>
          <a:noFill/>
        </p:spPr>
        <p:txBody>
          <a:bodyPr wrap="square" rtlCol="0">
            <a:spAutoFit/>
          </a:bodyPr>
          <a:lstStyle/>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Data cut-off: April 2, 2025</a:t>
            </a:r>
          </a:p>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At data cut-off, median follow-up (range): 13.2 months (&lt;0.1–29.2)</a:t>
            </a:r>
          </a:p>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r>
              <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rPr>
              <a:t>PFS2: Time from randomization to first documented progression on next-line therapy per investigator assessment, or death due to any cause, whichever occurred first</a:t>
            </a:r>
          </a:p>
          <a:p>
            <a:pPr marL="266400" marR="0" lvl="0" indent="-266400" algn="l" defTabSz="914400" rtl="0" eaLnBrk="1" fontAlgn="auto" latinLnBrk="0" hangingPunct="1">
              <a:lnSpc>
                <a:spcPct val="100000"/>
              </a:lnSpc>
              <a:spcBef>
                <a:spcPts val="600"/>
              </a:spcBef>
              <a:spcAft>
                <a:spcPts val="0"/>
              </a:spcAft>
              <a:buClr>
                <a:srgbClr val="A271B0"/>
              </a:buClr>
              <a:buSzTx/>
              <a:buFont typeface="Arial" panose="020B0604020202020204" pitchFamily="34" charset="0"/>
              <a:buChar char="•"/>
              <a:tabLst/>
              <a:defRPr/>
            </a:pPr>
            <a:endParaRPr kumimoji="0" lang="en-GB" sz="1800" b="0" i="0" u="none" strike="noStrike" kern="1200" cap="none" spc="0" normalizeH="0" baseline="0" noProof="0">
              <a:ln>
                <a:noFill/>
              </a:ln>
              <a:solidFill>
                <a:srgbClr val="22334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8417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F9B8E7-F36B-BAC2-4DC4-866E680F3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2C4125-D9B7-D0FC-70FE-1A98EDCDD461}"/>
              </a:ext>
            </a:extLst>
          </p:cNvPr>
          <p:cNvSpPr>
            <a:spLocks noGrp="1"/>
          </p:cNvSpPr>
          <p:nvPr>
            <p:ph type="title"/>
          </p:nvPr>
        </p:nvSpPr>
        <p:spPr>
          <a:xfrm>
            <a:off x="612000" y="169992"/>
            <a:ext cx="9532125" cy="831600"/>
          </a:xfrm>
        </p:spPr>
        <p:txBody>
          <a:bodyPr/>
          <a:lstStyle/>
          <a:p>
            <a:r>
              <a:rPr lang="en-US" sz="2800" noProof="0" dirty="0"/>
              <a:t>ASCENT-03: Efficacy, </a:t>
            </a:r>
            <a:r>
              <a:rPr lang="en-US" sz="2800" dirty="0"/>
              <a:t>PFS and PFS2</a:t>
            </a:r>
            <a:endParaRPr lang="en-US" sz="2800" noProof="0" dirty="0"/>
          </a:p>
        </p:txBody>
      </p:sp>
      <p:sp>
        <p:nvSpPr>
          <p:cNvPr id="4" name="Text Placeholder 3">
            <a:extLst>
              <a:ext uri="{FF2B5EF4-FFF2-40B4-BE49-F238E27FC236}">
                <a16:creationId xmlns:a16="http://schemas.microsoft.com/office/drawing/2014/main" id="{06EF8119-6EC1-2771-0DA8-C487BAF45A43}"/>
              </a:ext>
            </a:extLst>
          </p:cNvPr>
          <p:cNvSpPr>
            <a:spLocks noGrp="1"/>
          </p:cNvSpPr>
          <p:nvPr>
            <p:ph type="body" sz="quarter" idx="10"/>
          </p:nvPr>
        </p:nvSpPr>
        <p:spPr/>
        <p:txBody>
          <a:bodyPr/>
          <a:lstStyle/>
          <a:p>
            <a:r>
              <a:rPr lang="en-US" dirty="0"/>
              <a:t>Hurvitz S, </a:t>
            </a:r>
            <a:r>
              <a:rPr lang="en-US" noProof="0" dirty="0"/>
              <a:t>et al.  ASCO 2026; Abstract 1001</a:t>
            </a:r>
          </a:p>
        </p:txBody>
      </p:sp>
      <p:sp>
        <p:nvSpPr>
          <p:cNvPr id="10" name="TextBox 9">
            <a:extLst>
              <a:ext uri="{FF2B5EF4-FFF2-40B4-BE49-F238E27FC236}">
                <a16:creationId xmlns:a16="http://schemas.microsoft.com/office/drawing/2014/main" id="{E275B283-6559-8F31-85C4-ED490B02B604}"/>
              </a:ext>
            </a:extLst>
          </p:cNvPr>
          <p:cNvSpPr txBox="1"/>
          <p:nvPr/>
        </p:nvSpPr>
        <p:spPr>
          <a:xfrm>
            <a:off x="2325757" y="1520687"/>
            <a:ext cx="166975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a:ln>
                  <a:noFill/>
                </a:ln>
                <a:solidFill>
                  <a:srgbClr val="223341"/>
                </a:solidFill>
                <a:effectLst/>
                <a:uLnTx/>
                <a:uFillTx/>
                <a:latin typeface="Calibri" panose="020F0502020204030204"/>
                <a:ea typeface="+mn-ea"/>
                <a:cs typeface="+mn-cs"/>
              </a:rPr>
              <a:t>PFS by BICR</a:t>
            </a:r>
          </a:p>
        </p:txBody>
      </p:sp>
      <p:sp>
        <p:nvSpPr>
          <p:cNvPr id="11" name="TextBox 10">
            <a:extLst>
              <a:ext uri="{FF2B5EF4-FFF2-40B4-BE49-F238E27FC236}">
                <a16:creationId xmlns:a16="http://schemas.microsoft.com/office/drawing/2014/main" id="{43644D1D-B61B-9098-B103-96C65957005F}"/>
              </a:ext>
            </a:extLst>
          </p:cNvPr>
          <p:cNvSpPr txBox="1"/>
          <p:nvPr/>
        </p:nvSpPr>
        <p:spPr>
          <a:xfrm>
            <a:off x="8726558" y="1520687"/>
            <a:ext cx="78656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a:ln>
                  <a:noFill/>
                </a:ln>
                <a:solidFill>
                  <a:srgbClr val="223341"/>
                </a:solidFill>
                <a:effectLst/>
                <a:uLnTx/>
                <a:uFillTx/>
                <a:latin typeface="Calibri" panose="020F0502020204030204"/>
                <a:ea typeface="+mn-ea"/>
                <a:cs typeface="+mn-cs"/>
              </a:rPr>
              <a:t>PFS2</a:t>
            </a:r>
          </a:p>
        </p:txBody>
      </p:sp>
      <p:grpSp>
        <p:nvGrpSpPr>
          <p:cNvPr id="15" name="Group 14">
            <a:extLst>
              <a:ext uri="{FF2B5EF4-FFF2-40B4-BE49-F238E27FC236}">
                <a16:creationId xmlns:a16="http://schemas.microsoft.com/office/drawing/2014/main" id="{70919226-100F-AE5B-8394-E5404EB98795}"/>
              </a:ext>
            </a:extLst>
          </p:cNvPr>
          <p:cNvGrpSpPr/>
          <p:nvPr/>
        </p:nvGrpSpPr>
        <p:grpSpPr>
          <a:xfrm>
            <a:off x="168137" y="1953039"/>
            <a:ext cx="6012320" cy="2886551"/>
            <a:chOff x="168137" y="1953039"/>
            <a:chExt cx="6012320" cy="2886551"/>
          </a:xfrm>
        </p:grpSpPr>
        <p:pic>
          <p:nvPicPr>
            <p:cNvPr id="3" name="Image 0" descr="preencoded.png">
              <a:extLst>
                <a:ext uri="{FF2B5EF4-FFF2-40B4-BE49-F238E27FC236}">
                  <a16:creationId xmlns:a16="http://schemas.microsoft.com/office/drawing/2014/main" id="{CD9E6847-36D4-87EB-9ED0-F6416DC21CD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68137" y="1953039"/>
              <a:ext cx="5927863" cy="2886551"/>
            </a:xfrm>
            <a:prstGeom prst="rect">
              <a:avLst/>
            </a:prstGeom>
          </p:spPr>
        </p:pic>
        <p:pic>
          <p:nvPicPr>
            <p:cNvPr id="6" name="Image 0" descr="preencoded.png">
              <a:extLst>
                <a:ext uri="{FF2B5EF4-FFF2-40B4-BE49-F238E27FC236}">
                  <a16:creationId xmlns:a16="http://schemas.microsoft.com/office/drawing/2014/main" id="{7A8383E1-A81C-CAD7-ACEC-9CB7E5B10F4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3168869" y="1982351"/>
              <a:ext cx="3011588" cy="1478783"/>
            </a:xfrm>
            <a:prstGeom prst="rect">
              <a:avLst/>
            </a:prstGeom>
          </p:spPr>
        </p:pic>
      </p:grpSp>
      <p:grpSp>
        <p:nvGrpSpPr>
          <p:cNvPr id="13" name="Group 12">
            <a:extLst>
              <a:ext uri="{FF2B5EF4-FFF2-40B4-BE49-F238E27FC236}">
                <a16:creationId xmlns:a16="http://schemas.microsoft.com/office/drawing/2014/main" id="{B66C4E0E-C6EE-26C6-3DC9-7C2C7FAC4E40}"/>
              </a:ext>
            </a:extLst>
          </p:cNvPr>
          <p:cNvGrpSpPr/>
          <p:nvPr/>
        </p:nvGrpSpPr>
        <p:grpSpPr>
          <a:xfrm>
            <a:off x="6180457" y="1874208"/>
            <a:ext cx="5924257" cy="2965382"/>
            <a:chOff x="6180457" y="1874208"/>
            <a:chExt cx="5924257" cy="2965382"/>
          </a:xfrm>
        </p:grpSpPr>
        <p:pic>
          <p:nvPicPr>
            <p:cNvPr id="5" name="Image 0" descr="preencoded.png">
              <a:extLst>
                <a:ext uri="{FF2B5EF4-FFF2-40B4-BE49-F238E27FC236}">
                  <a16:creationId xmlns:a16="http://schemas.microsoft.com/office/drawing/2014/main" id="{4ED21EC7-4232-0206-CF2A-335286D9512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6180457" y="1953039"/>
              <a:ext cx="5899727" cy="2886551"/>
            </a:xfrm>
            <a:prstGeom prst="rect">
              <a:avLst/>
            </a:prstGeom>
          </p:spPr>
        </p:pic>
        <p:pic>
          <p:nvPicPr>
            <p:cNvPr id="7" name="Image 0" descr="preencoded.png">
              <a:extLst>
                <a:ext uri="{FF2B5EF4-FFF2-40B4-BE49-F238E27FC236}">
                  <a16:creationId xmlns:a16="http://schemas.microsoft.com/office/drawing/2014/main" id="{634EB000-44C2-C580-0584-37439A7C57E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9310691" y="1874208"/>
              <a:ext cx="2794023" cy="1059591"/>
            </a:xfrm>
            <a:prstGeom prst="rect">
              <a:avLst/>
            </a:prstGeom>
          </p:spPr>
        </p:pic>
      </p:grpSp>
    </p:spTree>
    <p:extLst>
      <p:ext uri="{BB962C8B-B14F-4D97-AF65-F5344CB8AC3E}">
        <p14:creationId xmlns:p14="http://schemas.microsoft.com/office/powerpoint/2010/main" val="303581779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AA9F8-9749-358B-4297-2DF82F1A80B3}"/>
            </a:ext>
          </a:extLst>
        </p:cNvPr>
        <p:cNvGrpSpPr/>
        <p:nvPr/>
      </p:nvGrpSpPr>
      <p:grpSpPr>
        <a:xfrm>
          <a:off x="0" y="0"/>
          <a:ext cx="0" cy="0"/>
          <a:chOff x="0" y="0"/>
          <a:chExt cx="0" cy="0"/>
        </a:xfrm>
      </p:grpSpPr>
      <p:sp>
        <p:nvSpPr>
          <p:cNvPr id="36" name="Title 35">
            <a:extLst>
              <a:ext uri="{FF2B5EF4-FFF2-40B4-BE49-F238E27FC236}">
                <a16:creationId xmlns:a16="http://schemas.microsoft.com/office/drawing/2014/main" id="{DD986E96-FA44-6704-5E12-3D6804D15776}"/>
              </a:ext>
            </a:extLst>
          </p:cNvPr>
          <p:cNvSpPr>
            <a:spLocks noGrp="1"/>
          </p:cNvSpPr>
          <p:nvPr>
            <p:ph type="title"/>
          </p:nvPr>
        </p:nvSpPr>
        <p:spPr/>
        <p:txBody>
          <a:bodyPr/>
          <a:lstStyle/>
          <a:p>
            <a:r>
              <a:rPr lang="en-US" dirty="0"/>
              <a:t>PFS by Trop-2 H-Score Quartiles</a:t>
            </a:r>
            <a:r>
              <a:rPr lang="en-US" baseline="30000" dirty="0"/>
              <a:t>a</a:t>
            </a:r>
          </a:p>
        </p:txBody>
      </p:sp>
      <p:sp>
        <p:nvSpPr>
          <p:cNvPr id="3" name="Text Placeholder 2">
            <a:extLst>
              <a:ext uri="{FF2B5EF4-FFF2-40B4-BE49-F238E27FC236}">
                <a16:creationId xmlns:a16="http://schemas.microsoft.com/office/drawing/2014/main" id="{86AF500A-FC81-43BE-9949-A61467B6A8CC}"/>
              </a:ext>
            </a:extLst>
          </p:cNvPr>
          <p:cNvSpPr>
            <a:spLocks noGrp="1"/>
          </p:cNvSpPr>
          <p:nvPr>
            <p:ph type="body" sz="quarter" idx="15"/>
          </p:nvPr>
        </p:nvSpPr>
        <p:spPr/>
        <p:txBody>
          <a:bodyPr/>
          <a:lstStyle/>
          <a:p>
            <a:r>
              <a:rPr lang="it-IT" dirty="0">
                <a:latin typeface="Arial" panose="020B0604020202020204"/>
              </a:rPr>
              <a:t>Carlos Barrios, MD</a:t>
            </a:r>
          </a:p>
        </p:txBody>
      </p:sp>
      <p:grpSp>
        <p:nvGrpSpPr>
          <p:cNvPr id="8" name="Group 7">
            <a:extLst>
              <a:ext uri="{FF2B5EF4-FFF2-40B4-BE49-F238E27FC236}">
                <a16:creationId xmlns:a16="http://schemas.microsoft.com/office/drawing/2014/main" id="{18445777-6315-1518-0897-3B6D6A1331EE}"/>
              </a:ext>
            </a:extLst>
          </p:cNvPr>
          <p:cNvGrpSpPr/>
          <p:nvPr/>
        </p:nvGrpSpPr>
        <p:grpSpPr>
          <a:xfrm>
            <a:off x="7471131" y="5465120"/>
            <a:ext cx="4313543" cy="256545"/>
            <a:chOff x="6035255" y="4588021"/>
            <a:chExt cx="2426368" cy="144307"/>
          </a:xfrm>
        </p:grpSpPr>
        <p:cxnSp>
          <p:nvCxnSpPr>
            <p:cNvPr id="9" name="Straight Arrow Connector 8">
              <a:extLst>
                <a:ext uri="{FF2B5EF4-FFF2-40B4-BE49-F238E27FC236}">
                  <a16:creationId xmlns:a16="http://schemas.microsoft.com/office/drawing/2014/main" id="{C21A7BAB-248E-CA0A-A7B6-68AB3DF6B0B2}"/>
                </a:ext>
              </a:extLst>
            </p:cNvPr>
            <p:cNvCxnSpPr>
              <a:cxnSpLocks/>
            </p:cNvCxnSpPr>
            <p:nvPr/>
          </p:nvCxnSpPr>
          <p:spPr>
            <a:xfrm flipH="1">
              <a:off x="6510665" y="4668975"/>
              <a:ext cx="360000" cy="0"/>
            </a:xfrm>
            <a:prstGeom prst="straightConnector1">
              <a:avLst/>
            </a:prstGeom>
            <a:ln w="19050">
              <a:solidFill>
                <a:srgbClr val="3C587F"/>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617D1AF-6AB7-B95E-F224-EEF19B3A9B9E}"/>
                </a:ext>
              </a:extLst>
            </p:cNvPr>
            <p:cNvCxnSpPr>
              <a:cxnSpLocks/>
            </p:cNvCxnSpPr>
            <p:nvPr/>
          </p:nvCxnSpPr>
          <p:spPr>
            <a:xfrm>
              <a:off x="6934770" y="4668975"/>
              <a:ext cx="360000" cy="0"/>
            </a:xfrm>
            <a:prstGeom prst="straightConnector1">
              <a:avLst/>
            </a:prstGeom>
            <a:ln w="19050">
              <a:solidFill>
                <a:srgbClr val="88122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8DD5A11-DF75-4961-1BFF-41BF08307CB0}"/>
                </a:ext>
              </a:extLst>
            </p:cNvPr>
            <p:cNvSpPr txBox="1"/>
            <p:nvPr/>
          </p:nvSpPr>
          <p:spPr>
            <a:xfrm>
              <a:off x="6035255" y="4588021"/>
              <a:ext cx="590822" cy="144307"/>
            </a:xfrm>
            <a:prstGeom prst="rect">
              <a:avLst/>
            </a:prstGeom>
            <a:noFill/>
          </p:spPr>
          <p:txBody>
            <a:bodyPr wrap="square" rtlCol="0">
              <a:spAutoFit/>
            </a:bodyPr>
            <a:lstStyle/>
            <a:p>
              <a:pPr marL="0" marR="0" lvl="0" indent="0" algn="l" defTabSz="121913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3C587F"/>
                  </a:solidFill>
                  <a:effectLst/>
                  <a:uLnTx/>
                  <a:uFillTx/>
                  <a:latin typeface="Arial" panose="020B0604020202020204" pitchFamily="34" charset="0"/>
                  <a:ea typeface="+mn-ea"/>
                  <a:cs typeface="Arial" panose="020B0604020202020204" pitchFamily="34" charset="0"/>
                </a:rPr>
                <a:t>Favors SG</a:t>
              </a:r>
            </a:p>
          </p:txBody>
        </p:sp>
        <p:sp>
          <p:nvSpPr>
            <p:cNvPr id="12" name="TextBox 11">
              <a:extLst>
                <a:ext uri="{FF2B5EF4-FFF2-40B4-BE49-F238E27FC236}">
                  <a16:creationId xmlns:a16="http://schemas.microsoft.com/office/drawing/2014/main" id="{B099070A-77F9-596C-D0E7-4D1226DB5AD8}"/>
                </a:ext>
              </a:extLst>
            </p:cNvPr>
            <p:cNvSpPr txBox="1"/>
            <p:nvPr/>
          </p:nvSpPr>
          <p:spPr>
            <a:xfrm>
              <a:off x="7294770" y="4588021"/>
              <a:ext cx="1166853" cy="144307"/>
            </a:xfrm>
            <a:prstGeom prst="rect">
              <a:avLst/>
            </a:prstGeom>
            <a:noFill/>
          </p:spPr>
          <p:txBody>
            <a:bodyPr wrap="square" rtlCol="0">
              <a:spAutoFit/>
            </a:bodyPr>
            <a:lstStyle/>
            <a:p>
              <a:pPr marL="0" marR="0" lvl="0" indent="0" algn="l" defTabSz="121913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881222"/>
                  </a:solidFill>
                  <a:effectLst/>
                  <a:uLnTx/>
                  <a:uFillTx/>
                  <a:latin typeface="Arial" panose="020B0604020202020204" pitchFamily="34" charset="0"/>
                  <a:ea typeface="+mn-ea"/>
                  <a:cs typeface="Arial" panose="020B0604020202020204" pitchFamily="34" charset="0"/>
                </a:rPr>
                <a:t>Favors Chemo</a:t>
              </a:r>
            </a:p>
          </p:txBody>
        </p:sp>
      </p:grpSp>
      <p:sp>
        <p:nvSpPr>
          <p:cNvPr id="13" name="Rectangle 12">
            <a:extLst>
              <a:ext uri="{FF2B5EF4-FFF2-40B4-BE49-F238E27FC236}">
                <a16:creationId xmlns:a16="http://schemas.microsoft.com/office/drawing/2014/main" id="{883B5F0E-3D78-87FD-0423-AEDE790A5EB2}"/>
              </a:ext>
            </a:extLst>
          </p:cNvPr>
          <p:cNvSpPr/>
          <p:nvPr/>
        </p:nvSpPr>
        <p:spPr>
          <a:xfrm>
            <a:off x="0" y="5371839"/>
            <a:ext cx="12191999" cy="487680"/>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54" rtl="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Arial" panose="020B0604020202020204"/>
                <a:ea typeface="+mn-ea"/>
                <a:cs typeface="+mn-cs"/>
                <a:sym typeface="Arial"/>
              </a:rPr>
              <a:t>PFS curves separated early in all Trop-2 quartiles</a:t>
            </a:r>
            <a:endParaRPr kumimoji="0" lang="en-US" sz="1800" b="1" i="0" u="none" strike="sngStrike" kern="0" cap="none" spc="0" normalizeH="0" baseline="0" noProof="0" dirty="0">
              <a:ln>
                <a:noFill/>
              </a:ln>
              <a:solidFill>
                <a:srgbClr val="FF0000"/>
              </a:solidFill>
              <a:effectLst/>
              <a:uLnTx/>
              <a:uFillTx/>
              <a:latin typeface="Arial" panose="020B0604020202020204"/>
              <a:ea typeface="+mn-ea"/>
              <a:cs typeface="+mn-cs"/>
              <a:sym typeface="Arial"/>
            </a:endParaRPr>
          </a:p>
        </p:txBody>
      </p:sp>
      <p:graphicFrame>
        <p:nvGraphicFramePr>
          <p:cNvPr id="23" name="Content Placeholder 8">
            <a:extLst>
              <a:ext uri="{FF2B5EF4-FFF2-40B4-BE49-F238E27FC236}">
                <a16:creationId xmlns:a16="http://schemas.microsoft.com/office/drawing/2014/main" id="{04932B07-B101-A9A1-BB24-0FAE122DC20D}"/>
              </a:ext>
            </a:extLst>
          </p:cNvPr>
          <p:cNvGraphicFramePr>
            <a:graphicFrameLocks/>
          </p:cNvGraphicFramePr>
          <p:nvPr/>
        </p:nvGraphicFramePr>
        <p:xfrm>
          <a:off x="3145019" y="1255038"/>
          <a:ext cx="2834640" cy="67970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68)</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55)</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39</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0" u="none" strike="noStrike" kern="1200" cap="none" dirty="0">
                          <a:solidFill>
                            <a:schemeClr val="tx1"/>
                          </a:solidFill>
                          <a:latin typeface="+mn-lt"/>
                          <a:ea typeface="+mn-ea"/>
                          <a:cs typeface="+mn-cs"/>
                        </a:rPr>
                        <a:t>43</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8.5</a:t>
                      </a:r>
                      <a:r>
                        <a:rPr kumimoji="0" lang="en-GB" altLang="zh-CN" sz="700" b="0" i="0" u="none" strike="noStrike" cap="none" normalizeH="0" baseline="0" dirty="0">
                          <a:ln>
                            <a:noFill/>
                          </a:ln>
                          <a:solidFill>
                            <a:schemeClr val="tx1"/>
                          </a:solidFill>
                          <a:effectLst/>
                          <a:latin typeface="+mn-lt"/>
                          <a:ea typeface="MS PGothic"/>
                        </a:rPr>
                        <a:t> (5.6-12.7)</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1" u="none" strike="noStrike" kern="1200" cap="none" dirty="0">
                          <a:solidFill>
                            <a:schemeClr val="tx1"/>
                          </a:solidFill>
                          <a:latin typeface="+mn-lt"/>
                          <a:ea typeface="+mn-ea"/>
                          <a:cs typeface="+mn-cs"/>
                        </a:rPr>
                        <a:t>5.5</a:t>
                      </a:r>
                      <a:r>
                        <a:rPr lang="en-US" altLang="zh-CN" sz="700" b="0" u="none" strike="noStrike" kern="1200" cap="none" dirty="0">
                          <a:solidFill>
                            <a:schemeClr val="tx1"/>
                          </a:solidFill>
                          <a:latin typeface="+mn-lt"/>
                          <a:ea typeface="+mn-ea"/>
                          <a:cs typeface="+mn-cs"/>
                        </a:rPr>
                        <a:t> (4.2-8.1)</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0.54 (0.35-0.84)</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28" name="Table 27">
            <a:extLst>
              <a:ext uri="{FF2B5EF4-FFF2-40B4-BE49-F238E27FC236}">
                <a16:creationId xmlns:a16="http://schemas.microsoft.com/office/drawing/2014/main" id="{C5FBBF20-29A2-0F8C-6022-20E8F528FACE}"/>
              </a:ext>
            </a:extLst>
          </p:cNvPr>
          <p:cNvGraphicFramePr>
            <a:graphicFrameLocks noGrp="1"/>
          </p:cNvGraphicFramePr>
          <p:nvPr/>
        </p:nvGraphicFramePr>
        <p:xfrm>
          <a:off x="6708811" y="2850240"/>
          <a:ext cx="4370832" cy="274320"/>
        </p:xfrm>
        <a:graphic>
          <a:graphicData uri="http://schemas.openxmlformats.org/drawingml/2006/table">
            <a:tbl>
              <a:tblPr firstRow="1" bandRow="1">
                <a:tableStyleId>{073A0DAA-6AF3-43AB-8588-CEC1D06C72B9}</a:tableStyleId>
              </a:tblPr>
              <a:tblGrid>
                <a:gridCol w="274320">
                  <a:extLst>
                    <a:ext uri="{9D8B030D-6E8A-4147-A177-3AD203B41FA5}">
                      <a16:colId xmlns:a16="http://schemas.microsoft.com/office/drawing/2014/main" val="2402945978"/>
                    </a:ext>
                  </a:extLst>
                </a:gridCol>
                <a:gridCol w="256032">
                  <a:extLst>
                    <a:ext uri="{9D8B030D-6E8A-4147-A177-3AD203B41FA5}">
                      <a16:colId xmlns:a16="http://schemas.microsoft.com/office/drawing/2014/main" val="4202947198"/>
                    </a:ext>
                  </a:extLst>
                </a:gridCol>
                <a:gridCol w="256032">
                  <a:extLst>
                    <a:ext uri="{9D8B030D-6E8A-4147-A177-3AD203B41FA5}">
                      <a16:colId xmlns:a16="http://schemas.microsoft.com/office/drawing/2014/main" val="3907016196"/>
                    </a:ext>
                  </a:extLst>
                </a:gridCol>
                <a:gridCol w="256032">
                  <a:extLst>
                    <a:ext uri="{9D8B030D-6E8A-4147-A177-3AD203B41FA5}">
                      <a16:colId xmlns:a16="http://schemas.microsoft.com/office/drawing/2014/main" val="3460796681"/>
                    </a:ext>
                  </a:extLst>
                </a:gridCol>
                <a:gridCol w="256032">
                  <a:extLst>
                    <a:ext uri="{9D8B030D-6E8A-4147-A177-3AD203B41FA5}">
                      <a16:colId xmlns:a16="http://schemas.microsoft.com/office/drawing/2014/main" val="3047735653"/>
                    </a:ext>
                  </a:extLst>
                </a:gridCol>
                <a:gridCol w="256032">
                  <a:extLst>
                    <a:ext uri="{9D8B030D-6E8A-4147-A177-3AD203B41FA5}">
                      <a16:colId xmlns:a16="http://schemas.microsoft.com/office/drawing/2014/main" val="1080664895"/>
                    </a:ext>
                  </a:extLst>
                </a:gridCol>
                <a:gridCol w="256032">
                  <a:extLst>
                    <a:ext uri="{9D8B030D-6E8A-4147-A177-3AD203B41FA5}">
                      <a16:colId xmlns:a16="http://schemas.microsoft.com/office/drawing/2014/main" val="420782415"/>
                    </a:ext>
                  </a:extLst>
                </a:gridCol>
                <a:gridCol w="256032">
                  <a:extLst>
                    <a:ext uri="{9D8B030D-6E8A-4147-A177-3AD203B41FA5}">
                      <a16:colId xmlns:a16="http://schemas.microsoft.com/office/drawing/2014/main" val="357990483"/>
                    </a:ext>
                  </a:extLst>
                </a:gridCol>
                <a:gridCol w="256032">
                  <a:extLst>
                    <a:ext uri="{9D8B030D-6E8A-4147-A177-3AD203B41FA5}">
                      <a16:colId xmlns:a16="http://schemas.microsoft.com/office/drawing/2014/main" val="442756295"/>
                    </a:ext>
                  </a:extLst>
                </a:gridCol>
                <a:gridCol w="256032">
                  <a:extLst>
                    <a:ext uri="{9D8B030D-6E8A-4147-A177-3AD203B41FA5}">
                      <a16:colId xmlns:a16="http://schemas.microsoft.com/office/drawing/2014/main" val="2865387244"/>
                    </a:ext>
                  </a:extLst>
                </a:gridCol>
                <a:gridCol w="256032">
                  <a:extLst>
                    <a:ext uri="{9D8B030D-6E8A-4147-A177-3AD203B41FA5}">
                      <a16:colId xmlns:a16="http://schemas.microsoft.com/office/drawing/2014/main" val="978028578"/>
                    </a:ext>
                  </a:extLst>
                </a:gridCol>
                <a:gridCol w="256032">
                  <a:extLst>
                    <a:ext uri="{9D8B030D-6E8A-4147-A177-3AD203B41FA5}">
                      <a16:colId xmlns:a16="http://schemas.microsoft.com/office/drawing/2014/main" val="73095056"/>
                    </a:ext>
                  </a:extLst>
                </a:gridCol>
                <a:gridCol w="256032">
                  <a:extLst>
                    <a:ext uri="{9D8B030D-6E8A-4147-A177-3AD203B41FA5}">
                      <a16:colId xmlns:a16="http://schemas.microsoft.com/office/drawing/2014/main" val="3549712621"/>
                    </a:ext>
                  </a:extLst>
                </a:gridCol>
                <a:gridCol w="256032">
                  <a:extLst>
                    <a:ext uri="{9D8B030D-6E8A-4147-A177-3AD203B41FA5}">
                      <a16:colId xmlns:a16="http://schemas.microsoft.com/office/drawing/2014/main" val="456461474"/>
                    </a:ext>
                  </a:extLst>
                </a:gridCol>
                <a:gridCol w="256032">
                  <a:extLst>
                    <a:ext uri="{9D8B030D-6E8A-4147-A177-3AD203B41FA5}">
                      <a16:colId xmlns:a16="http://schemas.microsoft.com/office/drawing/2014/main" val="1024692773"/>
                    </a:ext>
                  </a:extLst>
                </a:gridCol>
                <a:gridCol w="256032">
                  <a:extLst>
                    <a:ext uri="{9D8B030D-6E8A-4147-A177-3AD203B41FA5}">
                      <a16:colId xmlns:a16="http://schemas.microsoft.com/office/drawing/2014/main" val="3924722541"/>
                    </a:ext>
                  </a:extLst>
                </a:gridCol>
                <a:gridCol w="256032">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60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52 (6)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42 (15)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33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27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20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15 (33)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6 (36)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 (36)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 (36)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600" dirty="0">
                          <a:solidFill>
                            <a:schemeClr val="accent1"/>
                          </a:solidFill>
                        </a:rPr>
                        <a:t>Chemo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62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47 (9)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37 (18)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25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22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9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6 (40)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4 (40)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(42)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0 (43)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30" name="Content Placeholder 8">
            <a:extLst>
              <a:ext uri="{FF2B5EF4-FFF2-40B4-BE49-F238E27FC236}">
                <a16:creationId xmlns:a16="http://schemas.microsoft.com/office/drawing/2014/main" id="{0503F976-C529-1F64-D19A-3235C4DC7B2B}"/>
              </a:ext>
            </a:extLst>
          </p:cNvPr>
          <p:cNvGraphicFramePr>
            <a:graphicFrameLocks/>
          </p:cNvGraphicFramePr>
          <p:nvPr/>
        </p:nvGraphicFramePr>
        <p:xfrm>
          <a:off x="8804455" y="1206618"/>
          <a:ext cx="2834640" cy="67970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60)</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62)</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37</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0" u="none" strike="noStrike" kern="1200" cap="none" dirty="0">
                          <a:solidFill>
                            <a:schemeClr val="tx1"/>
                          </a:solidFill>
                          <a:latin typeface="+mn-lt"/>
                          <a:ea typeface="+mn-ea"/>
                          <a:cs typeface="+mn-cs"/>
                        </a:rPr>
                        <a:t>43</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8.3</a:t>
                      </a:r>
                      <a:r>
                        <a:rPr kumimoji="0" lang="en-GB" altLang="zh-CN" sz="700" b="0" i="0" u="none" strike="noStrike" cap="none" normalizeH="0" baseline="0" dirty="0">
                          <a:ln>
                            <a:noFill/>
                          </a:ln>
                          <a:solidFill>
                            <a:schemeClr val="tx1"/>
                          </a:solidFill>
                          <a:effectLst/>
                          <a:latin typeface="+mn-lt"/>
                          <a:ea typeface="MS PGothic"/>
                        </a:rPr>
                        <a:t> (5.6-12.4)</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1" u="none" strike="noStrike" kern="1200" cap="none" dirty="0">
                          <a:solidFill>
                            <a:schemeClr val="tx1"/>
                          </a:solidFill>
                          <a:latin typeface="+mn-lt"/>
                          <a:ea typeface="+mn-ea"/>
                          <a:cs typeface="+mn-cs"/>
                        </a:rPr>
                        <a:t>6.8</a:t>
                      </a:r>
                      <a:r>
                        <a:rPr lang="en-US" altLang="zh-CN" sz="700" b="0" u="none" strike="noStrike" kern="1200" cap="none" dirty="0">
                          <a:solidFill>
                            <a:schemeClr val="tx1"/>
                          </a:solidFill>
                          <a:latin typeface="+mn-lt"/>
                          <a:ea typeface="+mn-ea"/>
                          <a:cs typeface="+mn-cs"/>
                        </a:rPr>
                        <a:t> (4.2-9.0)</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0.62 (0.40-0.97)</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37" name="Table 36">
            <a:extLst>
              <a:ext uri="{FF2B5EF4-FFF2-40B4-BE49-F238E27FC236}">
                <a16:creationId xmlns:a16="http://schemas.microsoft.com/office/drawing/2014/main" id="{1EA263F8-3F89-8238-CA3A-57EF6581A6D6}"/>
              </a:ext>
            </a:extLst>
          </p:cNvPr>
          <p:cNvGraphicFramePr>
            <a:graphicFrameLocks noGrp="1"/>
          </p:cNvGraphicFramePr>
          <p:nvPr/>
        </p:nvGraphicFramePr>
        <p:xfrm>
          <a:off x="900034" y="5029251"/>
          <a:ext cx="4370832" cy="274320"/>
        </p:xfrm>
        <a:graphic>
          <a:graphicData uri="http://schemas.openxmlformats.org/drawingml/2006/table">
            <a:tbl>
              <a:tblPr firstRow="1" bandRow="1">
                <a:tableStyleId>{073A0DAA-6AF3-43AB-8588-CEC1D06C72B9}</a:tableStyleId>
              </a:tblPr>
              <a:tblGrid>
                <a:gridCol w="274320">
                  <a:extLst>
                    <a:ext uri="{9D8B030D-6E8A-4147-A177-3AD203B41FA5}">
                      <a16:colId xmlns:a16="http://schemas.microsoft.com/office/drawing/2014/main" val="2161462239"/>
                    </a:ext>
                  </a:extLst>
                </a:gridCol>
                <a:gridCol w="256032">
                  <a:extLst>
                    <a:ext uri="{9D8B030D-6E8A-4147-A177-3AD203B41FA5}">
                      <a16:colId xmlns:a16="http://schemas.microsoft.com/office/drawing/2014/main" val="4202947198"/>
                    </a:ext>
                  </a:extLst>
                </a:gridCol>
                <a:gridCol w="256032">
                  <a:extLst>
                    <a:ext uri="{9D8B030D-6E8A-4147-A177-3AD203B41FA5}">
                      <a16:colId xmlns:a16="http://schemas.microsoft.com/office/drawing/2014/main" val="3907016196"/>
                    </a:ext>
                  </a:extLst>
                </a:gridCol>
                <a:gridCol w="256032">
                  <a:extLst>
                    <a:ext uri="{9D8B030D-6E8A-4147-A177-3AD203B41FA5}">
                      <a16:colId xmlns:a16="http://schemas.microsoft.com/office/drawing/2014/main" val="3460796681"/>
                    </a:ext>
                  </a:extLst>
                </a:gridCol>
                <a:gridCol w="256032">
                  <a:extLst>
                    <a:ext uri="{9D8B030D-6E8A-4147-A177-3AD203B41FA5}">
                      <a16:colId xmlns:a16="http://schemas.microsoft.com/office/drawing/2014/main" val="3047735653"/>
                    </a:ext>
                  </a:extLst>
                </a:gridCol>
                <a:gridCol w="256032">
                  <a:extLst>
                    <a:ext uri="{9D8B030D-6E8A-4147-A177-3AD203B41FA5}">
                      <a16:colId xmlns:a16="http://schemas.microsoft.com/office/drawing/2014/main" val="1080664895"/>
                    </a:ext>
                  </a:extLst>
                </a:gridCol>
                <a:gridCol w="256032">
                  <a:extLst>
                    <a:ext uri="{9D8B030D-6E8A-4147-A177-3AD203B41FA5}">
                      <a16:colId xmlns:a16="http://schemas.microsoft.com/office/drawing/2014/main" val="420782415"/>
                    </a:ext>
                  </a:extLst>
                </a:gridCol>
                <a:gridCol w="256032">
                  <a:extLst>
                    <a:ext uri="{9D8B030D-6E8A-4147-A177-3AD203B41FA5}">
                      <a16:colId xmlns:a16="http://schemas.microsoft.com/office/drawing/2014/main" val="357990483"/>
                    </a:ext>
                  </a:extLst>
                </a:gridCol>
                <a:gridCol w="256032">
                  <a:extLst>
                    <a:ext uri="{9D8B030D-6E8A-4147-A177-3AD203B41FA5}">
                      <a16:colId xmlns:a16="http://schemas.microsoft.com/office/drawing/2014/main" val="442756295"/>
                    </a:ext>
                  </a:extLst>
                </a:gridCol>
                <a:gridCol w="256032">
                  <a:extLst>
                    <a:ext uri="{9D8B030D-6E8A-4147-A177-3AD203B41FA5}">
                      <a16:colId xmlns:a16="http://schemas.microsoft.com/office/drawing/2014/main" val="2865387244"/>
                    </a:ext>
                  </a:extLst>
                </a:gridCol>
                <a:gridCol w="256032">
                  <a:extLst>
                    <a:ext uri="{9D8B030D-6E8A-4147-A177-3AD203B41FA5}">
                      <a16:colId xmlns:a16="http://schemas.microsoft.com/office/drawing/2014/main" val="978028578"/>
                    </a:ext>
                  </a:extLst>
                </a:gridCol>
                <a:gridCol w="256032">
                  <a:extLst>
                    <a:ext uri="{9D8B030D-6E8A-4147-A177-3AD203B41FA5}">
                      <a16:colId xmlns:a16="http://schemas.microsoft.com/office/drawing/2014/main" val="73095056"/>
                    </a:ext>
                  </a:extLst>
                </a:gridCol>
                <a:gridCol w="256032">
                  <a:extLst>
                    <a:ext uri="{9D8B030D-6E8A-4147-A177-3AD203B41FA5}">
                      <a16:colId xmlns:a16="http://schemas.microsoft.com/office/drawing/2014/main" val="3549712621"/>
                    </a:ext>
                  </a:extLst>
                </a:gridCol>
                <a:gridCol w="256032">
                  <a:extLst>
                    <a:ext uri="{9D8B030D-6E8A-4147-A177-3AD203B41FA5}">
                      <a16:colId xmlns:a16="http://schemas.microsoft.com/office/drawing/2014/main" val="456461474"/>
                    </a:ext>
                  </a:extLst>
                </a:gridCol>
                <a:gridCol w="256032">
                  <a:extLst>
                    <a:ext uri="{9D8B030D-6E8A-4147-A177-3AD203B41FA5}">
                      <a16:colId xmlns:a16="http://schemas.microsoft.com/office/drawing/2014/main" val="1024692773"/>
                    </a:ext>
                  </a:extLst>
                </a:gridCol>
                <a:gridCol w="256032">
                  <a:extLst>
                    <a:ext uri="{9D8B030D-6E8A-4147-A177-3AD203B41FA5}">
                      <a16:colId xmlns:a16="http://schemas.microsoft.com/office/drawing/2014/main" val="3924722541"/>
                    </a:ext>
                  </a:extLst>
                </a:gridCol>
                <a:gridCol w="256032">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50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44 (2)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36 (8)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31 (11)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24 (17)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16 (23)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11 (27)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9 (28)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(35)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600" dirty="0">
                          <a:solidFill>
                            <a:schemeClr val="accent1"/>
                          </a:solidFill>
                        </a:rPr>
                        <a:t>Chemo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74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58 (12)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51 (19)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38 (31)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25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12 (45)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12 (45)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7 (45)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7 (45)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3 (47)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(47)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(47)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0 (48)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41" name="Content Placeholder 8">
            <a:extLst>
              <a:ext uri="{FF2B5EF4-FFF2-40B4-BE49-F238E27FC236}">
                <a16:creationId xmlns:a16="http://schemas.microsoft.com/office/drawing/2014/main" id="{A45A06BD-2B39-A5CE-4B43-DAF1DEB328B6}"/>
              </a:ext>
            </a:extLst>
          </p:cNvPr>
          <p:cNvGraphicFramePr>
            <a:graphicFrameLocks/>
          </p:cNvGraphicFramePr>
          <p:nvPr/>
        </p:nvGraphicFramePr>
        <p:xfrm>
          <a:off x="3145019" y="3388807"/>
          <a:ext cx="2834640" cy="67970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50)</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74)</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35</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0" u="none" strike="noStrike" kern="1200" cap="none" dirty="0">
                          <a:solidFill>
                            <a:schemeClr val="tx1"/>
                          </a:solidFill>
                          <a:latin typeface="+mn-lt"/>
                          <a:ea typeface="+mn-ea"/>
                          <a:cs typeface="+mn-cs"/>
                        </a:rPr>
                        <a:t>48</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9.7</a:t>
                      </a:r>
                      <a:r>
                        <a:rPr kumimoji="0" lang="en-GB" altLang="zh-CN" sz="700" b="0" i="0" u="none" strike="noStrike" cap="none" normalizeH="0" baseline="0" dirty="0">
                          <a:ln>
                            <a:noFill/>
                          </a:ln>
                          <a:solidFill>
                            <a:schemeClr val="tx1"/>
                          </a:solidFill>
                          <a:effectLst/>
                          <a:latin typeface="+mn-lt"/>
                          <a:ea typeface="MS PGothic"/>
                        </a:rPr>
                        <a:t> (7.6-11.3)</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1" u="none" strike="noStrike" kern="1200" cap="none" dirty="0">
                          <a:solidFill>
                            <a:schemeClr val="tx1"/>
                          </a:solidFill>
                          <a:latin typeface="+mn-lt"/>
                          <a:ea typeface="+mn-ea"/>
                          <a:cs typeface="+mn-cs"/>
                        </a:rPr>
                        <a:t>7.0</a:t>
                      </a:r>
                      <a:r>
                        <a:rPr lang="en-US" altLang="zh-CN" sz="700" b="0" u="none" strike="noStrike" kern="1200" cap="none" dirty="0">
                          <a:solidFill>
                            <a:schemeClr val="tx1"/>
                          </a:solidFill>
                          <a:latin typeface="+mn-lt"/>
                          <a:ea typeface="+mn-ea"/>
                          <a:cs typeface="+mn-cs"/>
                        </a:rPr>
                        <a:t> (5.3-8.5)</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0.84 (0.54-1.31)</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43" name="Table 42">
            <a:extLst>
              <a:ext uri="{FF2B5EF4-FFF2-40B4-BE49-F238E27FC236}">
                <a16:creationId xmlns:a16="http://schemas.microsoft.com/office/drawing/2014/main" id="{811E07D5-2BAF-459C-F7F3-FCD11E9DFD8F}"/>
              </a:ext>
            </a:extLst>
          </p:cNvPr>
          <p:cNvGraphicFramePr>
            <a:graphicFrameLocks noGrp="1"/>
          </p:cNvGraphicFramePr>
          <p:nvPr/>
        </p:nvGraphicFramePr>
        <p:xfrm>
          <a:off x="6708811" y="5029251"/>
          <a:ext cx="4370832" cy="274320"/>
        </p:xfrm>
        <a:graphic>
          <a:graphicData uri="http://schemas.openxmlformats.org/drawingml/2006/table">
            <a:tbl>
              <a:tblPr firstRow="1" bandRow="1">
                <a:tableStyleId>{073A0DAA-6AF3-43AB-8588-CEC1D06C72B9}</a:tableStyleId>
              </a:tblPr>
              <a:tblGrid>
                <a:gridCol w="274320">
                  <a:extLst>
                    <a:ext uri="{9D8B030D-6E8A-4147-A177-3AD203B41FA5}">
                      <a16:colId xmlns:a16="http://schemas.microsoft.com/office/drawing/2014/main" val="4028252860"/>
                    </a:ext>
                  </a:extLst>
                </a:gridCol>
                <a:gridCol w="256032">
                  <a:extLst>
                    <a:ext uri="{9D8B030D-6E8A-4147-A177-3AD203B41FA5}">
                      <a16:colId xmlns:a16="http://schemas.microsoft.com/office/drawing/2014/main" val="4202947198"/>
                    </a:ext>
                  </a:extLst>
                </a:gridCol>
                <a:gridCol w="256032">
                  <a:extLst>
                    <a:ext uri="{9D8B030D-6E8A-4147-A177-3AD203B41FA5}">
                      <a16:colId xmlns:a16="http://schemas.microsoft.com/office/drawing/2014/main" val="3907016196"/>
                    </a:ext>
                  </a:extLst>
                </a:gridCol>
                <a:gridCol w="256032">
                  <a:extLst>
                    <a:ext uri="{9D8B030D-6E8A-4147-A177-3AD203B41FA5}">
                      <a16:colId xmlns:a16="http://schemas.microsoft.com/office/drawing/2014/main" val="3460796681"/>
                    </a:ext>
                  </a:extLst>
                </a:gridCol>
                <a:gridCol w="256032">
                  <a:extLst>
                    <a:ext uri="{9D8B030D-6E8A-4147-A177-3AD203B41FA5}">
                      <a16:colId xmlns:a16="http://schemas.microsoft.com/office/drawing/2014/main" val="3047735653"/>
                    </a:ext>
                  </a:extLst>
                </a:gridCol>
                <a:gridCol w="256032">
                  <a:extLst>
                    <a:ext uri="{9D8B030D-6E8A-4147-A177-3AD203B41FA5}">
                      <a16:colId xmlns:a16="http://schemas.microsoft.com/office/drawing/2014/main" val="1080664895"/>
                    </a:ext>
                  </a:extLst>
                </a:gridCol>
                <a:gridCol w="256032">
                  <a:extLst>
                    <a:ext uri="{9D8B030D-6E8A-4147-A177-3AD203B41FA5}">
                      <a16:colId xmlns:a16="http://schemas.microsoft.com/office/drawing/2014/main" val="420782415"/>
                    </a:ext>
                  </a:extLst>
                </a:gridCol>
                <a:gridCol w="256032">
                  <a:extLst>
                    <a:ext uri="{9D8B030D-6E8A-4147-A177-3AD203B41FA5}">
                      <a16:colId xmlns:a16="http://schemas.microsoft.com/office/drawing/2014/main" val="357990483"/>
                    </a:ext>
                  </a:extLst>
                </a:gridCol>
                <a:gridCol w="256032">
                  <a:extLst>
                    <a:ext uri="{9D8B030D-6E8A-4147-A177-3AD203B41FA5}">
                      <a16:colId xmlns:a16="http://schemas.microsoft.com/office/drawing/2014/main" val="442756295"/>
                    </a:ext>
                  </a:extLst>
                </a:gridCol>
                <a:gridCol w="256032">
                  <a:extLst>
                    <a:ext uri="{9D8B030D-6E8A-4147-A177-3AD203B41FA5}">
                      <a16:colId xmlns:a16="http://schemas.microsoft.com/office/drawing/2014/main" val="2865387244"/>
                    </a:ext>
                  </a:extLst>
                </a:gridCol>
                <a:gridCol w="256032">
                  <a:extLst>
                    <a:ext uri="{9D8B030D-6E8A-4147-A177-3AD203B41FA5}">
                      <a16:colId xmlns:a16="http://schemas.microsoft.com/office/drawing/2014/main" val="978028578"/>
                    </a:ext>
                  </a:extLst>
                </a:gridCol>
                <a:gridCol w="256032">
                  <a:extLst>
                    <a:ext uri="{9D8B030D-6E8A-4147-A177-3AD203B41FA5}">
                      <a16:colId xmlns:a16="http://schemas.microsoft.com/office/drawing/2014/main" val="73095056"/>
                    </a:ext>
                  </a:extLst>
                </a:gridCol>
                <a:gridCol w="256032">
                  <a:extLst>
                    <a:ext uri="{9D8B030D-6E8A-4147-A177-3AD203B41FA5}">
                      <a16:colId xmlns:a16="http://schemas.microsoft.com/office/drawing/2014/main" val="3549712621"/>
                    </a:ext>
                  </a:extLst>
                </a:gridCol>
                <a:gridCol w="256032">
                  <a:extLst>
                    <a:ext uri="{9D8B030D-6E8A-4147-A177-3AD203B41FA5}">
                      <a16:colId xmlns:a16="http://schemas.microsoft.com/office/drawing/2014/main" val="456461474"/>
                    </a:ext>
                  </a:extLst>
                </a:gridCol>
                <a:gridCol w="256032">
                  <a:extLst>
                    <a:ext uri="{9D8B030D-6E8A-4147-A177-3AD203B41FA5}">
                      <a16:colId xmlns:a16="http://schemas.microsoft.com/office/drawing/2014/main" val="1024692773"/>
                    </a:ext>
                  </a:extLst>
                </a:gridCol>
                <a:gridCol w="256032">
                  <a:extLst>
                    <a:ext uri="{9D8B030D-6E8A-4147-A177-3AD203B41FA5}">
                      <a16:colId xmlns:a16="http://schemas.microsoft.com/office/drawing/2014/main" val="3924722541"/>
                    </a:ext>
                  </a:extLst>
                </a:gridCol>
                <a:gridCol w="256032">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74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64 (5)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54 (13)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41 (23)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36 (26)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21 (32)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13 (33)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9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7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6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 (35)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(35)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600" dirty="0">
                          <a:solidFill>
                            <a:schemeClr val="accent1"/>
                          </a:solidFill>
                        </a:rPr>
                        <a:t>Chemo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56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48 (6)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40 (10)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27 (22)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22 (25)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9 (35)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6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4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0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49" name="Content Placeholder 8">
            <a:extLst>
              <a:ext uri="{FF2B5EF4-FFF2-40B4-BE49-F238E27FC236}">
                <a16:creationId xmlns:a16="http://schemas.microsoft.com/office/drawing/2014/main" id="{A3A48494-22EE-505F-3AD2-A2ADCAD3D4C1}"/>
              </a:ext>
            </a:extLst>
          </p:cNvPr>
          <p:cNvGraphicFramePr>
            <a:graphicFrameLocks/>
          </p:cNvGraphicFramePr>
          <p:nvPr/>
        </p:nvGraphicFramePr>
        <p:xfrm>
          <a:off x="8804455" y="3376444"/>
          <a:ext cx="2834640" cy="679704"/>
        </p:xfrm>
        <a:graphic>
          <a:graphicData uri="http://schemas.openxmlformats.org/drawingml/2006/table">
            <a:tbl>
              <a:tblPr firstRow="1" bandRow="1">
                <a:tableStyleId>{5C22544A-7EE6-4342-B048-85BDC9FD1C3A}</a:tableStyleId>
              </a:tblPr>
              <a:tblGrid>
                <a:gridCol w="1554480">
                  <a:extLst>
                    <a:ext uri="{9D8B030D-6E8A-4147-A177-3AD203B41FA5}">
                      <a16:colId xmlns:a16="http://schemas.microsoft.com/office/drawing/2014/main" val="2275183721"/>
                    </a:ext>
                  </a:extLst>
                </a:gridCol>
                <a:gridCol w="640080">
                  <a:extLst>
                    <a:ext uri="{9D8B030D-6E8A-4147-A177-3AD203B41FA5}">
                      <a16:colId xmlns:a16="http://schemas.microsoft.com/office/drawing/2014/main" val="20001"/>
                    </a:ext>
                  </a:extLst>
                </a:gridCol>
                <a:gridCol w="640080">
                  <a:extLst>
                    <a:ext uri="{9D8B030D-6E8A-4147-A177-3AD203B41FA5}">
                      <a16:colId xmlns:a16="http://schemas.microsoft.com/office/drawing/2014/main" val="2836121545"/>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700" strike="sngStrike" dirty="0">
                        <a:solidFill>
                          <a:srgbClr val="00B050"/>
                        </a:solidFill>
                        <a:latin typeface="+mn-lt"/>
                        <a:cs typeface="Arial"/>
                      </a:endParaRPr>
                    </a:p>
                  </a:txBody>
                  <a:tcPr marL="45720" marR="45720"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700"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700" u="none" strike="noStrike" kern="1200" cap="none" dirty="0">
                          <a:solidFill>
                            <a:schemeClr val="bg1"/>
                          </a:solidFill>
                          <a:latin typeface="+mn-lt"/>
                          <a:ea typeface="+mn-ea"/>
                          <a:cs typeface="+mn-cs"/>
                          <a:sym typeface="Arial"/>
                        </a:rPr>
                        <a:t>(n = 74)</a:t>
                      </a:r>
                      <a:endParaRPr lang="en-GB" altLang="zh-CN" sz="700" u="none" strike="noStrike" kern="1200" cap="none" dirty="0">
                        <a:solidFill>
                          <a:schemeClr val="bg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700" u="none" strike="noStrike" kern="1200" cap="none" dirty="0">
                          <a:solidFill>
                            <a:schemeClr val="bg1"/>
                          </a:solidFill>
                          <a:latin typeface="+mn-lt"/>
                          <a:ea typeface="+mn-ea"/>
                          <a:cs typeface="+mn-cs"/>
                          <a:sym typeface="Arial"/>
                        </a:rPr>
                        <a:t>Chemo</a:t>
                      </a:r>
                      <a:br>
                        <a:rPr lang="en-US" altLang="zh-CN" sz="700" u="none" strike="noStrike" kern="1200" cap="none" dirty="0">
                          <a:solidFill>
                            <a:schemeClr val="bg1"/>
                          </a:solidFill>
                          <a:latin typeface="+mn-lt"/>
                          <a:ea typeface="+mn-ea"/>
                          <a:cs typeface="+mn-cs"/>
                          <a:sym typeface="Arial"/>
                        </a:rPr>
                      </a:br>
                      <a:r>
                        <a:rPr lang="en-GB" altLang="zh-CN" sz="700" u="none" strike="noStrike" kern="1200" cap="none" dirty="0">
                          <a:solidFill>
                            <a:schemeClr val="bg1"/>
                          </a:solidFill>
                          <a:latin typeface="+mn-lt"/>
                          <a:ea typeface="+mn-ea"/>
                          <a:cs typeface="+mn-cs"/>
                          <a:sym typeface="Arial"/>
                        </a:rPr>
                        <a:t>(n = 56)</a:t>
                      </a:r>
                    </a:p>
                  </a:txBody>
                  <a:tcPr marL="45720" marR="45720" marT="18288" marB="1828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Events</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0" i="0" u="none" strike="noStrike" cap="none" normalizeH="0" baseline="0" dirty="0">
                          <a:ln>
                            <a:noFill/>
                          </a:ln>
                          <a:solidFill>
                            <a:schemeClr val="tx1"/>
                          </a:solidFill>
                          <a:effectLst/>
                          <a:latin typeface="+mn-lt"/>
                          <a:ea typeface="MS PGothic"/>
                        </a:rPr>
                        <a:t>35</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0" u="none" strike="noStrike" kern="1200" cap="none" dirty="0">
                          <a:solidFill>
                            <a:schemeClr val="tx1"/>
                          </a:solidFill>
                          <a:latin typeface="+mn-lt"/>
                          <a:ea typeface="+mn-ea"/>
                          <a:cs typeface="+mn-cs"/>
                        </a:rPr>
                        <a:t>37</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700" b="1" u="none" strike="noStrike" kern="1200" cap="none" dirty="0">
                          <a:solidFill>
                            <a:schemeClr val="tx1"/>
                          </a:solidFill>
                          <a:latin typeface="+mn-lt"/>
                          <a:ea typeface="+mn-ea"/>
                          <a:cs typeface="+mn-cs"/>
                        </a:rPr>
                        <a:t>Median PFS by BICR, (95% CI), mo</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700" b="1" i="0" u="none" strike="noStrike" cap="none" normalizeH="0" baseline="0" dirty="0">
                          <a:ln>
                            <a:noFill/>
                          </a:ln>
                          <a:solidFill>
                            <a:schemeClr val="tx1"/>
                          </a:solidFill>
                          <a:effectLst/>
                          <a:latin typeface="+mn-lt"/>
                          <a:ea typeface="MS PGothic"/>
                        </a:rPr>
                        <a:t>9.9</a:t>
                      </a:r>
                      <a:r>
                        <a:rPr kumimoji="0" lang="en-GB" altLang="zh-CN" sz="700" b="0" i="0" u="none" strike="noStrike" cap="none" normalizeH="0" baseline="0" dirty="0">
                          <a:ln>
                            <a:noFill/>
                          </a:ln>
                          <a:solidFill>
                            <a:schemeClr val="tx1"/>
                          </a:solidFill>
                          <a:effectLst/>
                          <a:latin typeface="+mn-lt"/>
                          <a:ea typeface="MS PGothic"/>
                        </a:rPr>
                        <a:t> (6.9-NE)</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700" b="1" u="none" strike="noStrike" kern="1200" cap="none" dirty="0">
                          <a:solidFill>
                            <a:schemeClr val="tx1"/>
                          </a:solidFill>
                          <a:latin typeface="+mn-lt"/>
                          <a:ea typeface="+mn-ea"/>
                          <a:cs typeface="+mn-cs"/>
                        </a:rPr>
                        <a:t>8.1</a:t>
                      </a:r>
                      <a:r>
                        <a:rPr lang="en-US" altLang="zh-CN" sz="700" b="0" u="none" strike="noStrike" kern="1200" cap="none" dirty="0">
                          <a:solidFill>
                            <a:schemeClr val="tx1"/>
                          </a:solidFill>
                          <a:latin typeface="+mn-lt"/>
                          <a:ea typeface="+mn-ea"/>
                          <a:cs typeface="+mn-cs"/>
                        </a:rPr>
                        <a:t> (4.4-8.5)</a:t>
                      </a:r>
                      <a:endParaRPr lang="zh-CN" altLang="en-US" sz="700" b="0" u="none" strike="noStrike" kern="1200" cap="none" dirty="0">
                        <a:solidFill>
                          <a:schemeClr val="tx1"/>
                        </a:solidFill>
                        <a:latin typeface="+mn-lt"/>
                        <a:ea typeface="+mn-ea"/>
                        <a:cs typeface="+mn-cs"/>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Unstratified HR (95% CI) </a:t>
                      </a:r>
                      <a:endParaRPr lang="en-US" sz="7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700" b="0" u="none" strike="noStrike" kern="1200" cap="none" dirty="0">
                          <a:solidFill>
                            <a:schemeClr val="tx1"/>
                          </a:solidFill>
                          <a:latin typeface="+mn-lt"/>
                          <a:ea typeface="+mn-ea"/>
                          <a:cs typeface="+mn-cs"/>
                        </a:rPr>
                        <a:t>0.60 (0.38-0.95)</a:t>
                      </a:r>
                    </a:p>
                  </a:txBody>
                  <a:tcPr marL="45720" marR="45720"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20" name="TextBox 19">
            <a:extLst>
              <a:ext uri="{FF2B5EF4-FFF2-40B4-BE49-F238E27FC236}">
                <a16:creationId xmlns:a16="http://schemas.microsoft.com/office/drawing/2014/main" id="{BFD9C15D-EA8B-F275-C222-A3CFB1368EB0}"/>
              </a:ext>
            </a:extLst>
          </p:cNvPr>
          <p:cNvSpPr txBox="1"/>
          <p:nvPr/>
        </p:nvSpPr>
        <p:spPr>
          <a:xfrm>
            <a:off x="2853733" y="1038745"/>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Q1</a:t>
            </a:r>
          </a:p>
        </p:txBody>
      </p:sp>
      <p:sp>
        <p:nvSpPr>
          <p:cNvPr id="24" name="TextBox 23">
            <a:extLst>
              <a:ext uri="{FF2B5EF4-FFF2-40B4-BE49-F238E27FC236}">
                <a16:creationId xmlns:a16="http://schemas.microsoft.com/office/drawing/2014/main" id="{5B11B7F7-DAE0-2C84-A1B2-B8B9FFCD2C23}"/>
              </a:ext>
            </a:extLst>
          </p:cNvPr>
          <p:cNvSpPr txBox="1"/>
          <p:nvPr/>
        </p:nvSpPr>
        <p:spPr>
          <a:xfrm>
            <a:off x="8639878" y="1038745"/>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Q2</a:t>
            </a:r>
          </a:p>
        </p:txBody>
      </p:sp>
      <p:sp>
        <p:nvSpPr>
          <p:cNvPr id="40" name="TextBox 39">
            <a:extLst>
              <a:ext uri="{FF2B5EF4-FFF2-40B4-BE49-F238E27FC236}">
                <a16:creationId xmlns:a16="http://schemas.microsoft.com/office/drawing/2014/main" id="{359B6CD1-F4D7-23D9-B466-7FBC74FBB46B}"/>
              </a:ext>
            </a:extLst>
          </p:cNvPr>
          <p:cNvSpPr txBox="1"/>
          <p:nvPr/>
        </p:nvSpPr>
        <p:spPr>
          <a:xfrm>
            <a:off x="2853733" y="3209359"/>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Q3</a:t>
            </a:r>
          </a:p>
        </p:txBody>
      </p:sp>
      <p:sp>
        <p:nvSpPr>
          <p:cNvPr id="46" name="TextBox 45">
            <a:extLst>
              <a:ext uri="{FF2B5EF4-FFF2-40B4-BE49-F238E27FC236}">
                <a16:creationId xmlns:a16="http://schemas.microsoft.com/office/drawing/2014/main" id="{A21093FD-5144-6068-2CF5-168347D7B3E4}"/>
              </a:ext>
            </a:extLst>
          </p:cNvPr>
          <p:cNvSpPr txBox="1"/>
          <p:nvPr/>
        </p:nvSpPr>
        <p:spPr>
          <a:xfrm>
            <a:off x="8639878" y="3209359"/>
            <a:ext cx="508699" cy="3693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Q4</a:t>
            </a:r>
          </a:p>
        </p:txBody>
      </p:sp>
      <p:grpSp>
        <p:nvGrpSpPr>
          <p:cNvPr id="830" name="Group 829">
            <a:extLst>
              <a:ext uri="{FF2B5EF4-FFF2-40B4-BE49-F238E27FC236}">
                <a16:creationId xmlns:a16="http://schemas.microsoft.com/office/drawing/2014/main" id="{0E9C5307-2E67-60D6-984E-F114E574259D}"/>
              </a:ext>
            </a:extLst>
          </p:cNvPr>
          <p:cNvGrpSpPr/>
          <p:nvPr/>
        </p:nvGrpSpPr>
        <p:grpSpPr>
          <a:xfrm>
            <a:off x="837595" y="1305717"/>
            <a:ext cx="4410679" cy="1617428"/>
            <a:chOff x="837595" y="1305717"/>
            <a:chExt cx="4410679" cy="1617428"/>
          </a:xfrm>
        </p:grpSpPr>
        <p:grpSp>
          <p:nvGrpSpPr>
            <p:cNvPr id="581" name="Group 580">
              <a:extLst>
                <a:ext uri="{FF2B5EF4-FFF2-40B4-BE49-F238E27FC236}">
                  <a16:creationId xmlns:a16="http://schemas.microsoft.com/office/drawing/2014/main" id="{0E3B9761-DDA8-B02E-33B2-D3694BCEABF8}"/>
                </a:ext>
              </a:extLst>
            </p:cNvPr>
            <p:cNvGrpSpPr/>
            <p:nvPr/>
          </p:nvGrpSpPr>
          <p:grpSpPr>
            <a:xfrm>
              <a:off x="1300163" y="1949696"/>
              <a:ext cx="1095373" cy="585216"/>
              <a:chOff x="1300163" y="1949696"/>
              <a:chExt cx="1095373" cy="585216"/>
            </a:xfrm>
          </p:grpSpPr>
          <p:cxnSp>
            <p:nvCxnSpPr>
              <p:cNvPr id="576" name="Straight Connector 575">
                <a:extLst>
                  <a:ext uri="{FF2B5EF4-FFF2-40B4-BE49-F238E27FC236}">
                    <a16:creationId xmlns:a16="http://schemas.microsoft.com/office/drawing/2014/main" id="{51786A0C-1FE2-47A6-AE40-B78FE474A570}"/>
                  </a:ext>
                </a:extLst>
              </p:cNvPr>
              <p:cNvCxnSpPr>
                <a:endCxn id="289" idx="55"/>
              </p:cNvCxnSpPr>
              <p:nvPr/>
            </p:nvCxnSpPr>
            <p:spPr>
              <a:xfrm>
                <a:off x="1300163" y="1952625"/>
                <a:ext cx="1092851" cy="7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C07ED186-1F69-DFCC-347C-328C47902FAC}"/>
                  </a:ext>
                </a:extLst>
              </p:cNvPr>
              <p:cNvCxnSpPr>
                <a:cxnSpLocks/>
              </p:cNvCxnSpPr>
              <p:nvPr/>
            </p:nvCxnSpPr>
            <p:spPr>
              <a:xfrm>
                <a:off x="2007958"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A94EFC94-D370-A624-9248-E1F5A033AE16}"/>
                  </a:ext>
                </a:extLst>
              </p:cNvPr>
              <p:cNvCxnSpPr>
                <a:cxnSpLocks/>
              </p:cNvCxnSpPr>
              <p:nvPr/>
            </p:nvCxnSpPr>
            <p:spPr>
              <a:xfrm>
                <a:off x="2393720"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423" name="Group 422">
              <a:extLst>
                <a:ext uri="{FF2B5EF4-FFF2-40B4-BE49-F238E27FC236}">
                  <a16:creationId xmlns:a16="http://schemas.microsoft.com/office/drawing/2014/main" id="{1AC2840B-E35A-C74E-5FE4-0F493933FDF7}"/>
                </a:ext>
              </a:extLst>
            </p:cNvPr>
            <p:cNvGrpSpPr/>
            <p:nvPr/>
          </p:nvGrpSpPr>
          <p:grpSpPr>
            <a:xfrm>
              <a:off x="837595" y="1305717"/>
              <a:ext cx="4410679" cy="1617428"/>
              <a:chOff x="837595" y="1305717"/>
              <a:chExt cx="4410679" cy="1617428"/>
            </a:xfrm>
          </p:grpSpPr>
          <p:sp>
            <p:nvSpPr>
              <p:cNvPr id="17" name="TextBox 16">
                <a:extLst>
                  <a:ext uri="{FF2B5EF4-FFF2-40B4-BE49-F238E27FC236}">
                    <a16:creationId xmlns:a16="http://schemas.microsoft.com/office/drawing/2014/main" id="{14D5C22D-54B9-807C-6749-25ACDE08E4DC}"/>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22" name="TextBox 21">
                <a:extLst>
                  <a:ext uri="{FF2B5EF4-FFF2-40B4-BE49-F238E27FC236}">
                    <a16:creationId xmlns:a16="http://schemas.microsoft.com/office/drawing/2014/main" id="{FE68CBBB-4C05-6810-4940-1BDC1F2B1CE8}"/>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62" name="TextBox 61">
                <a:extLst>
                  <a:ext uri="{FF2B5EF4-FFF2-40B4-BE49-F238E27FC236}">
                    <a16:creationId xmlns:a16="http://schemas.microsoft.com/office/drawing/2014/main" id="{6176F328-AF94-6AB3-F43F-3E6FC4560144}"/>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64" name="TextBox 63">
                <a:extLst>
                  <a:ext uri="{FF2B5EF4-FFF2-40B4-BE49-F238E27FC236}">
                    <a16:creationId xmlns:a16="http://schemas.microsoft.com/office/drawing/2014/main" id="{85DF010C-6D29-39F5-431C-97C22314A46A}"/>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66" name="TextBox 65">
                <a:extLst>
                  <a:ext uri="{FF2B5EF4-FFF2-40B4-BE49-F238E27FC236}">
                    <a16:creationId xmlns:a16="http://schemas.microsoft.com/office/drawing/2014/main" id="{1E125676-D1C0-82A2-EDF8-CB2F745DC498}"/>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68" name="TextBox 67">
                <a:extLst>
                  <a:ext uri="{FF2B5EF4-FFF2-40B4-BE49-F238E27FC236}">
                    <a16:creationId xmlns:a16="http://schemas.microsoft.com/office/drawing/2014/main" id="{1A0B3678-0C5D-A190-3DCB-AD64AADE57CB}"/>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70" name="TextBox 69">
                <a:extLst>
                  <a:ext uri="{FF2B5EF4-FFF2-40B4-BE49-F238E27FC236}">
                    <a16:creationId xmlns:a16="http://schemas.microsoft.com/office/drawing/2014/main" id="{2568AF43-4D12-1955-23A3-2A11AB10FFAD}"/>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72" name="TextBox 71">
                <a:extLst>
                  <a:ext uri="{FF2B5EF4-FFF2-40B4-BE49-F238E27FC236}">
                    <a16:creationId xmlns:a16="http://schemas.microsoft.com/office/drawing/2014/main" id="{48D3088A-B52E-92EA-F8D4-A67F09AD0FD1}"/>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73" name="TextBox 72">
                <a:extLst>
                  <a:ext uri="{FF2B5EF4-FFF2-40B4-BE49-F238E27FC236}">
                    <a16:creationId xmlns:a16="http://schemas.microsoft.com/office/drawing/2014/main" id="{D0A6B322-E23D-B5BE-2D72-17DEC33C83B9}"/>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94" name="TextBox 93">
                <a:extLst>
                  <a:ext uri="{FF2B5EF4-FFF2-40B4-BE49-F238E27FC236}">
                    <a16:creationId xmlns:a16="http://schemas.microsoft.com/office/drawing/2014/main" id="{7990D3FB-21D3-78A8-F202-7A12EE8DB087}"/>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95" name="TextBox 94">
                <a:extLst>
                  <a:ext uri="{FF2B5EF4-FFF2-40B4-BE49-F238E27FC236}">
                    <a16:creationId xmlns:a16="http://schemas.microsoft.com/office/drawing/2014/main" id="{3AC7A3F3-219A-29EE-C735-29033F13CF91}"/>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96" name="TextBox 95">
                <a:extLst>
                  <a:ext uri="{FF2B5EF4-FFF2-40B4-BE49-F238E27FC236}">
                    <a16:creationId xmlns:a16="http://schemas.microsoft.com/office/drawing/2014/main" id="{26044D3C-5FAE-B182-8DA1-9CDF9D4A7F76}"/>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97" name="TextBox 96">
                <a:extLst>
                  <a:ext uri="{FF2B5EF4-FFF2-40B4-BE49-F238E27FC236}">
                    <a16:creationId xmlns:a16="http://schemas.microsoft.com/office/drawing/2014/main" id="{A017BF1B-9D1B-4124-F872-AB714E32AE2B}"/>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98" name="TextBox 97">
                <a:extLst>
                  <a:ext uri="{FF2B5EF4-FFF2-40B4-BE49-F238E27FC236}">
                    <a16:creationId xmlns:a16="http://schemas.microsoft.com/office/drawing/2014/main" id="{A5A09710-7451-4A6B-F1A4-FAFBB47BA333}"/>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99" name="TextBox 98">
                <a:extLst>
                  <a:ext uri="{FF2B5EF4-FFF2-40B4-BE49-F238E27FC236}">
                    <a16:creationId xmlns:a16="http://schemas.microsoft.com/office/drawing/2014/main" id="{2277116E-A0BC-9BA2-89BB-A98A03B9A8EB}"/>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100" name="TextBox 99">
                <a:extLst>
                  <a:ext uri="{FF2B5EF4-FFF2-40B4-BE49-F238E27FC236}">
                    <a16:creationId xmlns:a16="http://schemas.microsoft.com/office/drawing/2014/main" id="{4957E14A-C4F3-67BF-0B44-1EA7956A8E1F}"/>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101" name="TextBox 100">
                <a:extLst>
                  <a:ext uri="{FF2B5EF4-FFF2-40B4-BE49-F238E27FC236}">
                    <a16:creationId xmlns:a16="http://schemas.microsoft.com/office/drawing/2014/main" id="{AD5BF585-870E-674A-9B54-5F36376E8310}"/>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102" name="TextBox 101">
                <a:extLst>
                  <a:ext uri="{FF2B5EF4-FFF2-40B4-BE49-F238E27FC236}">
                    <a16:creationId xmlns:a16="http://schemas.microsoft.com/office/drawing/2014/main" id="{68A41E8C-E1E4-7A4B-712A-D1ED5D28BBB7}"/>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103" name="TextBox 102">
                <a:extLst>
                  <a:ext uri="{FF2B5EF4-FFF2-40B4-BE49-F238E27FC236}">
                    <a16:creationId xmlns:a16="http://schemas.microsoft.com/office/drawing/2014/main" id="{E6289BFD-60D0-A2E9-4158-DE5167CCACD1}"/>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104" name="TextBox 103">
                <a:extLst>
                  <a:ext uri="{FF2B5EF4-FFF2-40B4-BE49-F238E27FC236}">
                    <a16:creationId xmlns:a16="http://schemas.microsoft.com/office/drawing/2014/main" id="{5209D7B4-B716-26D0-6186-CDF642D905F2}"/>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105" name="TextBox 104">
                <a:extLst>
                  <a:ext uri="{FF2B5EF4-FFF2-40B4-BE49-F238E27FC236}">
                    <a16:creationId xmlns:a16="http://schemas.microsoft.com/office/drawing/2014/main" id="{0EBCB113-0FF2-B762-A76B-0AF10F47BD8F}"/>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106" name="TextBox 105">
                <a:extLst>
                  <a:ext uri="{FF2B5EF4-FFF2-40B4-BE49-F238E27FC236}">
                    <a16:creationId xmlns:a16="http://schemas.microsoft.com/office/drawing/2014/main" id="{8426C689-0C6A-CC4F-FE50-EF6602CFFF41}"/>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107" name="TextBox 106">
                <a:extLst>
                  <a:ext uri="{FF2B5EF4-FFF2-40B4-BE49-F238E27FC236}">
                    <a16:creationId xmlns:a16="http://schemas.microsoft.com/office/drawing/2014/main" id="{F6A82E92-E143-2FBD-379D-8ABC930A22D1}"/>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108" name="TextBox 107">
                <a:extLst>
                  <a:ext uri="{FF2B5EF4-FFF2-40B4-BE49-F238E27FC236}">
                    <a16:creationId xmlns:a16="http://schemas.microsoft.com/office/drawing/2014/main" id="{C7FF785C-A199-D831-1CD3-F986BC1F7EA3}"/>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110" name="Group 109">
                <a:extLst>
                  <a:ext uri="{FF2B5EF4-FFF2-40B4-BE49-F238E27FC236}">
                    <a16:creationId xmlns:a16="http://schemas.microsoft.com/office/drawing/2014/main" id="{4A04F328-7B13-D0FE-C782-C738FD869A26}"/>
                  </a:ext>
                </a:extLst>
              </p:cNvPr>
              <p:cNvGrpSpPr/>
              <p:nvPr/>
            </p:nvGrpSpPr>
            <p:grpSpPr>
              <a:xfrm>
                <a:off x="1264635" y="1363185"/>
                <a:ext cx="3914292" cy="1214638"/>
                <a:chOff x="1264635" y="1363185"/>
                <a:chExt cx="3914292" cy="1214638"/>
              </a:xfrm>
            </p:grpSpPr>
            <p:sp>
              <p:nvSpPr>
                <p:cNvPr id="2" name="Freeform: Shape 1">
                  <a:extLst>
                    <a:ext uri="{FF2B5EF4-FFF2-40B4-BE49-F238E27FC236}">
                      <a16:creationId xmlns:a16="http://schemas.microsoft.com/office/drawing/2014/main" id="{DE2BD7FF-2EF0-0441-8A39-5E97A63FB331}"/>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 name="Straight Connector 4">
                  <a:extLst>
                    <a:ext uri="{FF2B5EF4-FFF2-40B4-BE49-F238E27FC236}">
                      <a16:creationId xmlns:a16="http://schemas.microsoft.com/office/drawing/2014/main" id="{ABCA9BCE-912A-CD10-883A-20D9F0612E0C}"/>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DCA1AD-0A90-D4FE-DEA9-071DA9162B5B}"/>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BC43FD6-1A20-23B7-7F8B-4488C797A40B}"/>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974AB0F-AE8E-A3E7-D097-FF8CFF836B0E}"/>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4716305-89ED-3501-7408-3E64FDF6F955}"/>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AA78281-8DA2-9E4A-F9C5-A37973CE1FA3}"/>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A55734A-1CAB-3751-6C51-848C8E179CAD}"/>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16EB982-F6D2-FCAA-46E9-AD9ABD2BE134}"/>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1DB5E123-78CC-A7A6-DB93-03129906C862}"/>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B5FBCA4-0F44-2EED-3CDF-91D6546AF29F}"/>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57CC501-D707-C0B0-D21D-557C5C9C89EF}"/>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B8A743B-425B-6B3B-B4EB-AF4CB6B4FCC6}"/>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9DA76BE1-C7BE-BBBD-7971-0303DB6F36AA}"/>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C516304-63BC-FB1D-B0C8-623CA07BB505}"/>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B79C4EA5-54D8-5B3E-1C07-50B9289EB385}"/>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2281EFB-9AB8-A7EA-A262-A9DCAD62EA83}"/>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CC1CE83-D94B-F10F-AA79-DBDE9162F259}"/>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F5822AB-25AF-DEB4-7AA2-E97AD58BDD2E}"/>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5148C814-9D66-8DBF-94EF-C574014E583D}"/>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B15476D-3374-95A2-6379-A94DC0AA8138}"/>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3CDD757-8A7D-FE49-652F-AFA04AC9144F}"/>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9AC5B76-E3E6-64D9-EEC3-B053B6104F25}"/>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21" name="Group 420">
              <a:extLst>
                <a:ext uri="{FF2B5EF4-FFF2-40B4-BE49-F238E27FC236}">
                  <a16:creationId xmlns:a16="http://schemas.microsoft.com/office/drawing/2014/main" id="{182F5D06-5D31-6E18-F48D-6932DB357967}"/>
                </a:ext>
              </a:extLst>
            </p:cNvPr>
            <p:cNvGrpSpPr>
              <a:grpSpLocks noChangeAspect="1"/>
            </p:cNvGrpSpPr>
            <p:nvPr/>
          </p:nvGrpSpPr>
          <p:grpSpPr>
            <a:xfrm>
              <a:off x="1303099" y="1366748"/>
              <a:ext cx="2367598" cy="1089305"/>
              <a:chOff x="1303099" y="1366748"/>
              <a:chExt cx="2367598" cy="1089305"/>
            </a:xfrm>
          </p:grpSpPr>
          <p:sp>
            <p:nvSpPr>
              <p:cNvPr id="382" name="Freeform: Shape 381">
                <a:extLst>
                  <a:ext uri="{FF2B5EF4-FFF2-40B4-BE49-F238E27FC236}">
                    <a16:creationId xmlns:a16="http://schemas.microsoft.com/office/drawing/2014/main" id="{6A45F52D-7139-9C7E-46AC-A53463901D6F}"/>
                  </a:ext>
                </a:extLst>
              </p:cNvPr>
              <p:cNvSpPr>
                <a:spLocks noChangeAspect="1"/>
              </p:cNvSpPr>
              <p:nvPr/>
            </p:nvSpPr>
            <p:spPr>
              <a:xfrm>
                <a:off x="1303099" y="1366748"/>
                <a:ext cx="2350008" cy="1072988"/>
              </a:xfrm>
              <a:custGeom>
                <a:avLst/>
                <a:gdLst>
                  <a:gd name="csX0" fmla="*/ 0 w 6858000"/>
                  <a:gd name="csY0" fmla="*/ 0 h 3131288"/>
                  <a:gd name="csX1" fmla="*/ 435935 w 6858000"/>
                  <a:gd name="csY1" fmla="*/ 0 h 3131288"/>
                  <a:gd name="csX2" fmla="*/ 435935 w 6858000"/>
                  <a:gd name="csY2" fmla="*/ 63795 h 3131288"/>
                  <a:gd name="csX3" fmla="*/ 520996 w 6858000"/>
                  <a:gd name="csY3" fmla="*/ 63795 h 3131288"/>
                  <a:gd name="csX4" fmla="*/ 520996 w 6858000"/>
                  <a:gd name="csY4" fmla="*/ 132907 h 3131288"/>
                  <a:gd name="csX5" fmla="*/ 531628 w 6858000"/>
                  <a:gd name="csY5" fmla="*/ 132907 h 3131288"/>
                  <a:gd name="csX6" fmla="*/ 531628 w 6858000"/>
                  <a:gd name="csY6" fmla="*/ 372139 h 3131288"/>
                  <a:gd name="csX7" fmla="*/ 568842 w 6858000"/>
                  <a:gd name="csY7" fmla="*/ 372139 h 3131288"/>
                  <a:gd name="csX8" fmla="*/ 568842 w 6858000"/>
                  <a:gd name="csY8" fmla="*/ 441251 h 3131288"/>
                  <a:gd name="csX9" fmla="*/ 611372 w 6858000"/>
                  <a:gd name="csY9" fmla="*/ 441251 h 3131288"/>
                  <a:gd name="csX10" fmla="*/ 611372 w 6858000"/>
                  <a:gd name="csY10" fmla="*/ 510363 h 3131288"/>
                  <a:gd name="csX11" fmla="*/ 877186 w 6858000"/>
                  <a:gd name="csY11" fmla="*/ 510363 h 3131288"/>
                  <a:gd name="csX12" fmla="*/ 877186 w 6858000"/>
                  <a:gd name="csY12" fmla="*/ 563526 h 3131288"/>
                  <a:gd name="csX13" fmla="*/ 1041991 w 6858000"/>
                  <a:gd name="csY13" fmla="*/ 563526 h 3131288"/>
                  <a:gd name="csX14" fmla="*/ 1041991 w 6858000"/>
                  <a:gd name="csY14" fmla="*/ 637953 h 3131288"/>
                  <a:gd name="csX15" fmla="*/ 1063256 w 6858000"/>
                  <a:gd name="csY15" fmla="*/ 637953 h 3131288"/>
                  <a:gd name="csX16" fmla="*/ 1063256 w 6858000"/>
                  <a:gd name="csY16" fmla="*/ 685800 h 3131288"/>
                  <a:gd name="csX17" fmla="*/ 1073889 w 6858000"/>
                  <a:gd name="csY17" fmla="*/ 685800 h 3131288"/>
                  <a:gd name="csX18" fmla="*/ 1073889 w 6858000"/>
                  <a:gd name="csY18" fmla="*/ 776177 h 3131288"/>
                  <a:gd name="csX19" fmla="*/ 1095154 w 6858000"/>
                  <a:gd name="csY19" fmla="*/ 776177 h 3131288"/>
                  <a:gd name="csX20" fmla="*/ 1095154 w 6858000"/>
                  <a:gd name="csY20" fmla="*/ 834656 h 3131288"/>
                  <a:gd name="csX21" fmla="*/ 1493875 w 6858000"/>
                  <a:gd name="csY21" fmla="*/ 834656 h 3131288"/>
                  <a:gd name="csX22" fmla="*/ 1493875 w 6858000"/>
                  <a:gd name="csY22" fmla="*/ 983512 h 3131288"/>
                  <a:gd name="csX23" fmla="*/ 1493875 w 6858000"/>
                  <a:gd name="csY23" fmla="*/ 983512 h 3131288"/>
                  <a:gd name="csX24" fmla="*/ 1520456 w 6858000"/>
                  <a:gd name="csY24" fmla="*/ 983512 h 3131288"/>
                  <a:gd name="csX25" fmla="*/ 1520456 w 6858000"/>
                  <a:gd name="csY25" fmla="*/ 1052623 h 3131288"/>
                  <a:gd name="csX26" fmla="*/ 1536405 w 6858000"/>
                  <a:gd name="csY26" fmla="*/ 1052623 h 3131288"/>
                  <a:gd name="csX27" fmla="*/ 1536405 w 6858000"/>
                  <a:gd name="csY27" fmla="*/ 1127051 h 3131288"/>
                  <a:gd name="csX28" fmla="*/ 1541721 w 6858000"/>
                  <a:gd name="csY28" fmla="*/ 1132367 h 3131288"/>
                  <a:gd name="csX29" fmla="*/ 1541721 w 6858000"/>
                  <a:gd name="csY29" fmla="*/ 1196163 h 3131288"/>
                  <a:gd name="csX30" fmla="*/ 1573619 w 6858000"/>
                  <a:gd name="csY30" fmla="*/ 1196163 h 3131288"/>
                  <a:gd name="csX31" fmla="*/ 1573619 w 6858000"/>
                  <a:gd name="csY31" fmla="*/ 1265274 h 3131288"/>
                  <a:gd name="csX32" fmla="*/ 1578936 w 6858000"/>
                  <a:gd name="csY32" fmla="*/ 1270591 h 3131288"/>
                  <a:gd name="csX33" fmla="*/ 1578936 w 6858000"/>
                  <a:gd name="csY33" fmla="*/ 1355651 h 3131288"/>
                  <a:gd name="csX34" fmla="*/ 1594884 w 6858000"/>
                  <a:gd name="csY34" fmla="*/ 1355651 h 3131288"/>
                  <a:gd name="csX35" fmla="*/ 1594884 w 6858000"/>
                  <a:gd name="csY35" fmla="*/ 1414130 h 3131288"/>
                  <a:gd name="csX36" fmla="*/ 1706526 w 6858000"/>
                  <a:gd name="csY36" fmla="*/ 1414130 h 3131288"/>
                  <a:gd name="csX37" fmla="*/ 1706526 w 6858000"/>
                  <a:gd name="csY37" fmla="*/ 1477926 h 3131288"/>
                  <a:gd name="csX38" fmla="*/ 2036135 w 6858000"/>
                  <a:gd name="csY38" fmla="*/ 1477926 h 3131288"/>
                  <a:gd name="csX39" fmla="*/ 2036135 w 6858000"/>
                  <a:gd name="csY39" fmla="*/ 1701209 h 3131288"/>
                  <a:gd name="csX40" fmla="*/ 2057400 w 6858000"/>
                  <a:gd name="csY40" fmla="*/ 1701209 h 3131288"/>
                  <a:gd name="csX41" fmla="*/ 2057400 w 6858000"/>
                  <a:gd name="csY41" fmla="*/ 1780953 h 3131288"/>
                  <a:gd name="csX42" fmla="*/ 2078665 w 6858000"/>
                  <a:gd name="csY42" fmla="*/ 1780953 h 3131288"/>
                  <a:gd name="csX43" fmla="*/ 2078665 w 6858000"/>
                  <a:gd name="csY43" fmla="*/ 1839433 h 3131288"/>
                  <a:gd name="csX44" fmla="*/ 2094614 w 6858000"/>
                  <a:gd name="csY44" fmla="*/ 1839433 h 3131288"/>
                  <a:gd name="csX45" fmla="*/ 2094614 w 6858000"/>
                  <a:gd name="csY45" fmla="*/ 1913860 h 3131288"/>
                  <a:gd name="csX46" fmla="*/ 2131828 w 6858000"/>
                  <a:gd name="csY46" fmla="*/ 1913860 h 3131288"/>
                  <a:gd name="csX47" fmla="*/ 2131828 w 6858000"/>
                  <a:gd name="csY47" fmla="*/ 1972339 h 3131288"/>
                  <a:gd name="csX48" fmla="*/ 2147777 w 6858000"/>
                  <a:gd name="csY48" fmla="*/ 1988288 h 3131288"/>
                  <a:gd name="csX49" fmla="*/ 2163726 w 6858000"/>
                  <a:gd name="csY49" fmla="*/ 1988288 h 3131288"/>
                  <a:gd name="csX50" fmla="*/ 2163726 w 6858000"/>
                  <a:gd name="csY50" fmla="*/ 2057400 h 3131288"/>
                  <a:gd name="csX51" fmla="*/ 2705986 w 6858000"/>
                  <a:gd name="csY51" fmla="*/ 2057400 h 3131288"/>
                  <a:gd name="csX52" fmla="*/ 2705986 w 6858000"/>
                  <a:gd name="csY52" fmla="*/ 2121195 h 3131288"/>
                  <a:gd name="csX53" fmla="*/ 3051544 w 6858000"/>
                  <a:gd name="csY53" fmla="*/ 2121195 h 3131288"/>
                  <a:gd name="csX54" fmla="*/ 3051544 w 6858000"/>
                  <a:gd name="csY54" fmla="*/ 2195623 h 3131288"/>
                  <a:gd name="csX55" fmla="*/ 3104707 w 6858000"/>
                  <a:gd name="csY55" fmla="*/ 2195623 h 3131288"/>
                  <a:gd name="csX56" fmla="*/ 3104707 w 6858000"/>
                  <a:gd name="csY56" fmla="*/ 2264735 h 3131288"/>
                  <a:gd name="csX57" fmla="*/ 3125972 w 6858000"/>
                  <a:gd name="csY57" fmla="*/ 2264735 h 3131288"/>
                  <a:gd name="csX58" fmla="*/ 3125972 w 6858000"/>
                  <a:gd name="csY58" fmla="*/ 2349795 h 3131288"/>
                  <a:gd name="csX59" fmla="*/ 3131289 w 6858000"/>
                  <a:gd name="csY59" fmla="*/ 2355112 h 3131288"/>
                  <a:gd name="csX60" fmla="*/ 3131289 w 6858000"/>
                  <a:gd name="csY60" fmla="*/ 2562446 h 3131288"/>
                  <a:gd name="csX61" fmla="*/ 3157870 w 6858000"/>
                  <a:gd name="csY61" fmla="*/ 2562446 h 3131288"/>
                  <a:gd name="csX62" fmla="*/ 3157870 w 6858000"/>
                  <a:gd name="csY62" fmla="*/ 2631558 h 3131288"/>
                  <a:gd name="csX63" fmla="*/ 3322675 w 6858000"/>
                  <a:gd name="csY63" fmla="*/ 2631558 h 3131288"/>
                  <a:gd name="csX64" fmla="*/ 3322675 w 6858000"/>
                  <a:gd name="csY64" fmla="*/ 2700670 h 3131288"/>
                  <a:gd name="csX65" fmla="*/ 3572540 w 6858000"/>
                  <a:gd name="csY65" fmla="*/ 2700670 h 3131288"/>
                  <a:gd name="csX66" fmla="*/ 3572540 w 6858000"/>
                  <a:gd name="csY66" fmla="*/ 2791046 h 3131288"/>
                  <a:gd name="csX67" fmla="*/ 3646968 w 6858000"/>
                  <a:gd name="csY67" fmla="*/ 2791046 h 3131288"/>
                  <a:gd name="csX68" fmla="*/ 3646968 w 6858000"/>
                  <a:gd name="csY68" fmla="*/ 2881423 h 3131288"/>
                  <a:gd name="csX69" fmla="*/ 3918098 w 6858000"/>
                  <a:gd name="csY69" fmla="*/ 2881423 h 3131288"/>
                  <a:gd name="csX70" fmla="*/ 3918098 w 6858000"/>
                  <a:gd name="csY70" fmla="*/ 3003698 h 3131288"/>
                  <a:gd name="csX71" fmla="*/ 4779335 w 6858000"/>
                  <a:gd name="csY71" fmla="*/ 3003698 h 3131288"/>
                  <a:gd name="csX72" fmla="*/ 4779335 w 6858000"/>
                  <a:gd name="csY72" fmla="*/ 3131288 h 3131288"/>
                  <a:gd name="csX73" fmla="*/ 6858000 w 6858000"/>
                  <a:gd name="csY73" fmla="*/ 3131288 h 3131288"/>
                  <a:gd name="csX0" fmla="*/ 0 w 6858000"/>
                  <a:gd name="csY0" fmla="*/ 0 h 3131288"/>
                  <a:gd name="csX1" fmla="*/ 435935 w 6858000"/>
                  <a:gd name="csY1" fmla="*/ 0 h 3131288"/>
                  <a:gd name="csX2" fmla="*/ 435935 w 6858000"/>
                  <a:gd name="csY2" fmla="*/ 63795 h 3131288"/>
                  <a:gd name="csX3" fmla="*/ 520996 w 6858000"/>
                  <a:gd name="csY3" fmla="*/ 63795 h 3131288"/>
                  <a:gd name="csX4" fmla="*/ 520996 w 6858000"/>
                  <a:gd name="csY4" fmla="*/ 132907 h 3131288"/>
                  <a:gd name="csX5" fmla="*/ 531628 w 6858000"/>
                  <a:gd name="csY5" fmla="*/ 132907 h 3131288"/>
                  <a:gd name="csX6" fmla="*/ 531628 w 6858000"/>
                  <a:gd name="csY6" fmla="*/ 372139 h 3131288"/>
                  <a:gd name="csX7" fmla="*/ 568842 w 6858000"/>
                  <a:gd name="csY7" fmla="*/ 372139 h 3131288"/>
                  <a:gd name="csX8" fmla="*/ 568842 w 6858000"/>
                  <a:gd name="csY8" fmla="*/ 441251 h 3131288"/>
                  <a:gd name="csX9" fmla="*/ 611372 w 6858000"/>
                  <a:gd name="csY9" fmla="*/ 441251 h 3131288"/>
                  <a:gd name="csX10" fmla="*/ 611372 w 6858000"/>
                  <a:gd name="csY10" fmla="*/ 510363 h 3131288"/>
                  <a:gd name="csX11" fmla="*/ 877186 w 6858000"/>
                  <a:gd name="csY11" fmla="*/ 510363 h 3131288"/>
                  <a:gd name="csX12" fmla="*/ 877186 w 6858000"/>
                  <a:gd name="csY12" fmla="*/ 563526 h 3131288"/>
                  <a:gd name="csX13" fmla="*/ 1041991 w 6858000"/>
                  <a:gd name="csY13" fmla="*/ 563526 h 3131288"/>
                  <a:gd name="csX14" fmla="*/ 1041991 w 6858000"/>
                  <a:gd name="csY14" fmla="*/ 637953 h 3131288"/>
                  <a:gd name="csX15" fmla="*/ 1063256 w 6858000"/>
                  <a:gd name="csY15" fmla="*/ 637953 h 3131288"/>
                  <a:gd name="csX16" fmla="*/ 1063256 w 6858000"/>
                  <a:gd name="csY16" fmla="*/ 685800 h 3131288"/>
                  <a:gd name="csX17" fmla="*/ 1073889 w 6858000"/>
                  <a:gd name="csY17" fmla="*/ 685800 h 3131288"/>
                  <a:gd name="csX18" fmla="*/ 1073889 w 6858000"/>
                  <a:gd name="csY18" fmla="*/ 776177 h 3131288"/>
                  <a:gd name="csX19" fmla="*/ 1095154 w 6858000"/>
                  <a:gd name="csY19" fmla="*/ 776177 h 3131288"/>
                  <a:gd name="csX20" fmla="*/ 1095154 w 6858000"/>
                  <a:gd name="csY20" fmla="*/ 834656 h 3131288"/>
                  <a:gd name="csX21" fmla="*/ 1493875 w 6858000"/>
                  <a:gd name="csY21" fmla="*/ 834656 h 3131288"/>
                  <a:gd name="csX22" fmla="*/ 1493875 w 6858000"/>
                  <a:gd name="csY22" fmla="*/ 983512 h 3131288"/>
                  <a:gd name="csX23" fmla="*/ 1493875 w 6858000"/>
                  <a:gd name="csY23" fmla="*/ 983512 h 3131288"/>
                  <a:gd name="csX24" fmla="*/ 1520456 w 6858000"/>
                  <a:gd name="csY24" fmla="*/ 983512 h 3131288"/>
                  <a:gd name="csX25" fmla="*/ 1520456 w 6858000"/>
                  <a:gd name="csY25" fmla="*/ 1052623 h 3131288"/>
                  <a:gd name="csX26" fmla="*/ 1536405 w 6858000"/>
                  <a:gd name="csY26" fmla="*/ 1052623 h 3131288"/>
                  <a:gd name="csX27" fmla="*/ 1536405 w 6858000"/>
                  <a:gd name="csY27" fmla="*/ 1127051 h 3131288"/>
                  <a:gd name="csX28" fmla="*/ 1541721 w 6858000"/>
                  <a:gd name="csY28" fmla="*/ 1132367 h 3131288"/>
                  <a:gd name="csX29" fmla="*/ 1541721 w 6858000"/>
                  <a:gd name="csY29" fmla="*/ 1196163 h 3131288"/>
                  <a:gd name="csX30" fmla="*/ 1573619 w 6858000"/>
                  <a:gd name="csY30" fmla="*/ 1196163 h 3131288"/>
                  <a:gd name="csX31" fmla="*/ 1573619 w 6858000"/>
                  <a:gd name="csY31" fmla="*/ 1265274 h 3131288"/>
                  <a:gd name="csX32" fmla="*/ 1578936 w 6858000"/>
                  <a:gd name="csY32" fmla="*/ 1270591 h 3131288"/>
                  <a:gd name="csX33" fmla="*/ 1578936 w 6858000"/>
                  <a:gd name="csY33" fmla="*/ 1355651 h 3131288"/>
                  <a:gd name="csX34" fmla="*/ 1594884 w 6858000"/>
                  <a:gd name="csY34" fmla="*/ 1355651 h 3131288"/>
                  <a:gd name="csX35" fmla="*/ 1594884 w 6858000"/>
                  <a:gd name="csY35" fmla="*/ 1414130 h 3131288"/>
                  <a:gd name="csX36" fmla="*/ 1706526 w 6858000"/>
                  <a:gd name="csY36" fmla="*/ 1414130 h 3131288"/>
                  <a:gd name="csX37" fmla="*/ 1706526 w 6858000"/>
                  <a:gd name="csY37" fmla="*/ 1477926 h 3131288"/>
                  <a:gd name="csX38" fmla="*/ 2036135 w 6858000"/>
                  <a:gd name="csY38" fmla="*/ 1477926 h 3131288"/>
                  <a:gd name="csX39" fmla="*/ 2036135 w 6858000"/>
                  <a:gd name="csY39" fmla="*/ 1701209 h 3131288"/>
                  <a:gd name="csX40" fmla="*/ 2057400 w 6858000"/>
                  <a:gd name="csY40" fmla="*/ 1701209 h 3131288"/>
                  <a:gd name="csX41" fmla="*/ 2057400 w 6858000"/>
                  <a:gd name="csY41" fmla="*/ 1780953 h 3131288"/>
                  <a:gd name="csX42" fmla="*/ 2078665 w 6858000"/>
                  <a:gd name="csY42" fmla="*/ 1780953 h 3131288"/>
                  <a:gd name="csX43" fmla="*/ 2078665 w 6858000"/>
                  <a:gd name="csY43" fmla="*/ 1839433 h 3131288"/>
                  <a:gd name="csX44" fmla="*/ 2094614 w 6858000"/>
                  <a:gd name="csY44" fmla="*/ 1839433 h 3131288"/>
                  <a:gd name="csX45" fmla="*/ 2094614 w 6858000"/>
                  <a:gd name="csY45" fmla="*/ 1913860 h 3131288"/>
                  <a:gd name="csX46" fmla="*/ 2131828 w 6858000"/>
                  <a:gd name="csY46" fmla="*/ 1913860 h 3131288"/>
                  <a:gd name="csX47" fmla="*/ 2131828 w 6858000"/>
                  <a:gd name="csY47" fmla="*/ 1972339 h 3131288"/>
                  <a:gd name="csX48" fmla="*/ 2163726 w 6858000"/>
                  <a:gd name="csY48" fmla="*/ 1988288 h 3131288"/>
                  <a:gd name="csX49" fmla="*/ 2163726 w 6858000"/>
                  <a:gd name="csY49" fmla="*/ 2057400 h 3131288"/>
                  <a:gd name="csX50" fmla="*/ 2705986 w 6858000"/>
                  <a:gd name="csY50" fmla="*/ 2057400 h 3131288"/>
                  <a:gd name="csX51" fmla="*/ 2705986 w 6858000"/>
                  <a:gd name="csY51" fmla="*/ 2121195 h 3131288"/>
                  <a:gd name="csX52" fmla="*/ 3051544 w 6858000"/>
                  <a:gd name="csY52" fmla="*/ 2121195 h 3131288"/>
                  <a:gd name="csX53" fmla="*/ 3051544 w 6858000"/>
                  <a:gd name="csY53" fmla="*/ 2195623 h 3131288"/>
                  <a:gd name="csX54" fmla="*/ 3104707 w 6858000"/>
                  <a:gd name="csY54" fmla="*/ 2195623 h 3131288"/>
                  <a:gd name="csX55" fmla="*/ 3104707 w 6858000"/>
                  <a:gd name="csY55" fmla="*/ 2264735 h 3131288"/>
                  <a:gd name="csX56" fmla="*/ 3125972 w 6858000"/>
                  <a:gd name="csY56" fmla="*/ 2264735 h 3131288"/>
                  <a:gd name="csX57" fmla="*/ 3125972 w 6858000"/>
                  <a:gd name="csY57" fmla="*/ 2349795 h 3131288"/>
                  <a:gd name="csX58" fmla="*/ 3131289 w 6858000"/>
                  <a:gd name="csY58" fmla="*/ 2355112 h 3131288"/>
                  <a:gd name="csX59" fmla="*/ 3131289 w 6858000"/>
                  <a:gd name="csY59" fmla="*/ 2562446 h 3131288"/>
                  <a:gd name="csX60" fmla="*/ 3157870 w 6858000"/>
                  <a:gd name="csY60" fmla="*/ 2562446 h 3131288"/>
                  <a:gd name="csX61" fmla="*/ 3157870 w 6858000"/>
                  <a:gd name="csY61" fmla="*/ 2631558 h 3131288"/>
                  <a:gd name="csX62" fmla="*/ 3322675 w 6858000"/>
                  <a:gd name="csY62" fmla="*/ 2631558 h 3131288"/>
                  <a:gd name="csX63" fmla="*/ 3322675 w 6858000"/>
                  <a:gd name="csY63" fmla="*/ 2700670 h 3131288"/>
                  <a:gd name="csX64" fmla="*/ 3572540 w 6858000"/>
                  <a:gd name="csY64" fmla="*/ 2700670 h 3131288"/>
                  <a:gd name="csX65" fmla="*/ 3572540 w 6858000"/>
                  <a:gd name="csY65" fmla="*/ 2791046 h 3131288"/>
                  <a:gd name="csX66" fmla="*/ 3646968 w 6858000"/>
                  <a:gd name="csY66" fmla="*/ 2791046 h 3131288"/>
                  <a:gd name="csX67" fmla="*/ 3646968 w 6858000"/>
                  <a:gd name="csY67" fmla="*/ 2881423 h 3131288"/>
                  <a:gd name="csX68" fmla="*/ 3918098 w 6858000"/>
                  <a:gd name="csY68" fmla="*/ 2881423 h 3131288"/>
                  <a:gd name="csX69" fmla="*/ 3918098 w 6858000"/>
                  <a:gd name="csY69" fmla="*/ 3003698 h 3131288"/>
                  <a:gd name="csX70" fmla="*/ 4779335 w 6858000"/>
                  <a:gd name="csY70" fmla="*/ 3003698 h 3131288"/>
                  <a:gd name="csX71" fmla="*/ 4779335 w 6858000"/>
                  <a:gd name="csY71" fmla="*/ 3131288 h 3131288"/>
                  <a:gd name="csX72" fmla="*/ 6858000 w 6858000"/>
                  <a:gd name="csY72" fmla="*/ 3131288 h 3131288"/>
                  <a:gd name="csX0" fmla="*/ 0 w 6858000"/>
                  <a:gd name="csY0" fmla="*/ 0 h 3131288"/>
                  <a:gd name="csX1" fmla="*/ 435935 w 6858000"/>
                  <a:gd name="csY1" fmla="*/ 0 h 3131288"/>
                  <a:gd name="csX2" fmla="*/ 435935 w 6858000"/>
                  <a:gd name="csY2" fmla="*/ 63795 h 3131288"/>
                  <a:gd name="csX3" fmla="*/ 520996 w 6858000"/>
                  <a:gd name="csY3" fmla="*/ 63795 h 3131288"/>
                  <a:gd name="csX4" fmla="*/ 520996 w 6858000"/>
                  <a:gd name="csY4" fmla="*/ 132907 h 3131288"/>
                  <a:gd name="csX5" fmla="*/ 531628 w 6858000"/>
                  <a:gd name="csY5" fmla="*/ 132907 h 3131288"/>
                  <a:gd name="csX6" fmla="*/ 531628 w 6858000"/>
                  <a:gd name="csY6" fmla="*/ 372139 h 3131288"/>
                  <a:gd name="csX7" fmla="*/ 568842 w 6858000"/>
                  <a:gd name="csY7" fmla="*/ 372139 h 3131288"/>
                  <a:gd name="csX8" fmla="*/ 568842 w 6858000"/>
                  <a:gd name="csY8" fmla="*/ 441251 h 3131288"/>
                  <a:gd name="csX9" fmla="*/ 611372 w 6858000"/>
                  <a:gd name="csY9" fmla="*/ 441251 h 3131288"/>
                  <a:gd name="csX10" fmla="*/ 611372 w 6858000"/>
                  <a:gd name="csY10" fmla="*/ 510363 h 3131288"/>
                  <a:gd name="csX11" fmla="*/ 877186 w 6858000"/>
                  <a:gd name="csY11" fmla="*/ 510363 h 3131288"/>
                  <a:gd name="csX12" fmla="*/ 877186 w 6858000"/>
                  <a:gd name="csY12" fmla="*/ 563526 h 3131288"/>
                  <a:gd name="csX13" fmla="*/ 1041991 w 6858000"/>
                  <a:gd name="csY13" fmla="*/ 563526 h 3131288"/>
                  <a:gd name="csX14" fmla="*/ 1041991 w 6858000"/>
                  <a:gd name="csY14" fmla="*/ 637953 h 3131288"/>
                  <a:gd name="csX15" fmla="*/ 1063256 w 6858000"/>
                  <a:gd name="csY15" fmla="*/ 637953 h 3131288"/>
                  <a:gd name="csX16" fmla="*/ 1063256 w 6858000"/>
                  <a:gd name="csY16" fmla="*/ 685800 h 3131288"/>
                  <a:gd name="csX17" fmla="*/ 1073889 w 6858000"/>
                  <a:gd name="csY17" fmla="*/ 685800 h 3131288"/>
                  <a:gd name="csX18" fmla="*/ 1073889 w 6858000"/>
                  <a:gd name="csY18" fmla="*/ 776177 h 3131288"/>
                  <a:gd name="csX19" fmla="*/ 1095154 w 6858000"/>
                  <a:gd name="csY19" fmla="*/ 776177 h 3131288"/>
                  <a:gd name="csX20" fmla="*/ 1095154 w 6858000"/>
                  <a:gd name="csY20" fmla="*/ 834656 h 3131288"/>
                  <a:gd name="csX21" fmla="*/ 1493875 w 6858000"/>
                  <a:gd name="csY21" fmla="*/ 834656 h 3131288"/>
                  <a:gd name="csX22" fmla="*/ 1493875 w 6858000"/>
                  <a:gd name="csY22" fmla="*/ 983512 h 3131288"/>
                  <a:gd name="csX23" fmla="*/ 1493875 w 6858000"/>
                  <a:gd name="csY23" fmla="*/ 983512 h 3131288"/>
                  <a:gd name="csX24" fmla="*/ 1520456 w 6858000"/>
                  <a:gd name="csY24" fmla="*/ 983512 h 3131288"/>
                  <a:gd name="csX25" fmla="*/ 1520456 w 6858000"/>
                  <a:gd name="csY25" fmla="*/ 1052623 h 3131288"/>
                  <a:gd name="csX26" fmla="*/ 1536405 w 6858000"/>
                  <a:gd name="csY26" fmla="*/ 1052623 h 3131288"/>
                  <a:gd name="csX27" fmla="*/ 1536405 w 6858000"/>
                  <a:gd name="csY27" fmla="*/ 1127051 h 3131288"/>
                  <a:gd name="csX28" fmla="*/ 1541721 w 6858000"/>
                  <a:gd name="csY28" fmla="*/ 1132367 h 3131288"/>
                  <a:gd name="csX29" fmla="*/ 1541721 w 6858000"/>
                  <a:gd name="csY29" fmla="*/ 1196163 h 3131288"/>
                  <a:gd name="csX30" fmla="*/ 1573619 w 6858000"/>
                  <a:gd name="csY30" fmla="*/ 1196163 h 3131288"/>
                  <a:gd name="csX31" fmla="*/ 1573619 w 6858000"/>
                  <a:gd name="csY31" fmla="*/ 1265274 h 3131288"/>
                  <a:gd name="csX32" fmla="*/ 1578936 w 6858000"/>
                  <a:gd name="csY32" fmla="*/ 1270591 h 3131288"/>
                  <a:gd name="csX33" fmla="*/ 1578936 w 6858000"/>
                  <a:gd name="csY33" fmla="*/ 1355651 h 3131288"/>
                  <a:gd name="csX34" fmla="*/ 1594884 w 6858000"/>
                  <a:gd name="csY34" fmla="*/ 1355651 h 3131288"/>
                  <a:gd name="csX35" fmla="*/ 1594884 w 6858000"/>
                  <a:gd name="csY35" fmla="*/ 1414130 h 3131288"/>
                  <a:gd name="csX36" fmla="*/ 1706526 w 6858000"/>
                  <a:gd name="csY36" fmla="*/ 1414130 h 3131288"/>
                  <a:gd name="csX37" fmla="*/ 1706526 w 6858000"/>
                  <a:gd name="csY37" fmla="*/ 1477926 h 3131288"/>
                  <a:gd name="csX38" fmla="*/ 2036135 w 6858000"/>
                  <a:gd name="csY38" fmla="*/ 1477926 h 3131288"/>
                  <a:gd name="csX39" fmla="*/ 2036135 w 6858000"/>
                  <a:gd name="csY39" fmla="*/ 1701209 h 3131288"/>
                  <a:gd name="csX40" fmla="*/ 2057400 w 6858000"/>
                  <a:gd name="csY40" fmla="*/ 1701209 h 3131288"/>
                  <a:gd name="csX41" fmla="*/ 2057400 w 6858000"/>
                  <a:gd name="csY41" fmla="*/ 1780953 h 3131288"/>
                  <a:gd name="csX42" fmla="*/ 2078665 w 6858000"/>
                  <a:gd name="csY42" fmla="*/ 1780953 h 3131288"/>
                  <a:gd name="csX43" fmla="*/ 2078665 w 6858000"/>
                  <a:gd name="csY43" fmla="*/ 1839433 h 3131288"/>
                  <a:gd name="csX44" fmla="*/ 2094614 w 6858000"/>
                  <a:gd name="csY44" fmla="*/ 1839433 h 3131288"/>
                  <a:gd name="csX45" fmla="*/ 2094614 w 6858000"/>
                  <a:gd name="csY45" fmla="*/ 1913860 h 3131288"/>
                  <a:gd name="csX46" fmla="*/ 2131828 w 6858000"/>
                  <a:gd name="csY46" fmla="*/ 1913860 h 3131288"/>
                  <a:gd name="csX47" fmla="*/ 2131828 w 6858000"/>
                  <a:gd name="csY47" fmla="*/ 1984245 h 3131288"/>
                  <a:gd name="csX48" fmla="*/ 2163726 w 6858000"/>
                  <a:gd name="csY48" fmla="*/ 1988288 h 3131288"/>
                  <a:gd name="csX49" fmla="*/ 2163726 w 6858000"/>
                  <a:gd name="csY49" fmla="*/ 2057400 h 3131288"/>
                  <a:gd name="csX50" fmla="*/ 2705986 w 6858000"/>
                  <a:gd name="csY50" fmla="*/ 2057400 h 3131288"/>
                  <a:gd name="csX51" fmla="*/ 2705986 w 6858000"/>
                  <a:gd name="csY51" fmla="*/ 2121195 h 3131288"/>
                  <a:gd name="csX52" fmla="*/ 3051544 w 6858000"/>
                  <a:gd name="csY52" fmla="*/ 2121195 h 3131288"/>
                  <a:gd name="csX53" fmla="*/ 3051544 w 6858000"/>
                  <a:gd name="csY53" fmla="*/ 2195623 h 3131288"/>
                  <a:gd name="csX54" fmla="*/ 3104707 w 6858000"/>
                  <a:gd name="csY54" fmla="*/ 2195623 h 3131288"/>
                  <a:gd name="csX55" fmla="*/ 3104707 w 6858000"/>
                  <a:gd name="csY55" fmla="*/ 2264735 h 3131288"/>
                  <a:gd name="csX56" fmla="*/ 3125972 w 6858000"/>
                  <a:gd name="csY56" fmla="*/ 2264735 h 3131288"/>
                  <a:gd name="csX57" fmla="*/ 3125972 w 6858000"/>
                  <a:gd name="csY57" fmla="*/ 2349795 h 3131288"/>
                  <a:gd name="csX58" fmla="*/ 3131289 w 6858000"/>
                  <a:gd name="csY58" fmla="*/ 2355112 h 3131288"/>
                  <a:gd name="csX59" fmla="*/ 3131289 w 6858000"/>
                  <a:gd name="csY59" fmla="*/ 2562446 h 3131288"/>
                  <a:gd name="csX60" fmla="*/ 3157870 w 6858000"/>
                  <a:gd name="csY60" fmla="*/ 2562446 h 3131288"/>
                  <a:gd name="csX61" fmla="*/ 3157870 w 6858000"/>
                  <a:gd name="csY61" fmla="*/ 2631558 h 3131288"/>
                  <a:gd name="csX62" fmla="*/ 3322675 w 6858000"/>
                  <a:gd name="csY62" fmla="*/ 2631558 h 3131288"/>
                  <a:gd name="csX63" fmla="*/ 3322675 w 6858000"/>
                  <a:gd name="csY63" fmla="*/ 2700670 h 3131288"/>
                  <a:gd name="csX64" fmla="*/ 3572540 w 6858000"/>
                  <a:gd name="csY64" fmla="*/ 2700670 h 3131288"/>
                  <a:gd name="csX65" fmla="*/ 3572540 w 6858000"/>
                  <a:gd name="csY65" fmla="*/ 2791046 h 3131288"/>
                  <a:gd name="csX66" fmla="*/ 3646968 w 6858000"/>
                  <a:gd name="csY66" fmla="*/ 2791046 h 3131288"/>
                  <a:gd name="csX67" fmla="*/ 3646968 w 6858000"/>
                  <a:gd name="csY67" fmla="*/ 2881423 h 3131288"/>
                  <a:gd name="csX68" fmla="*/ 3918098 w 6858000"/>
                  <a:gd name="csY68" fmla="*/ 2881423 h 3131288"/>
                  <a:gd name="csX69" fmla="*/ 3918098 w 6858000"/>
                  <a:gd name="csY69" fmla="*/ 3003698 h 3131288"/>
                  <a:gd name="csX70" fmla="*/ 4779335 w 6858000"/>
                  <a:gd name="csY70" fmla="*/ 3003698 h 3131288"/>
                  <a:gd name="csX71" fmla="*/ 4779335 w 6858000"/>
                  <a:gd name="csY71" fmla="*/ 3131288 h 3131288"/>
                  <a:gd name="csX72" fmla="*/ 6858000 w 6858000"/>
                  <a:gd name="csY72" fmla="*/ 3131288 h 3131288"/>
                  <a:gd name="csX0" fmla="*/ 0 w 6858000"/>
                  <a:gd name="csY0" fmla="*/ 0 h 3131288"/>
                  <a:gd name="csX1" fmla="*/ 435935 w 6858000"/>
                  <a:gd name="csY1" fmla="*/ 0 h 3131288"/>
                  <a:gd name="csX2" fmla="*/ 435935 w 6858000"/>
                  <a:gd name="csY2" fmla="*/ 63795 h 3131288"/>
                  <a:gd name="csX3" fmla="*/ 520996 w 6858000"/>
                  <a:gd name="csY3" fmla="*/ 63795 h 3131288"/>
                  <a:gd name="csX4" fmla="*/ 520996 w 6858000"/>
                  <a:gd name="csY4" fmla="*/ 132907 h 3131288"/>
                  <a:gd name="csX5" fmla="*/ 531628 w 6858000"/>
                  <a:gd name="csY5" fmla="*/ 132907 h 3131288"/>
                  <a:gd name="csX6" fmla="*/ 531628 w 6858000"/>
                  <a:gd name="csY6" fmla="*/ 372139 h 3131288"/>
                  <a:gd name="csX7" fmla="*/ 568842 w 6858000"/>
                  <a:gd name="csY7" fmla="*/ 372139 h 3131288"/>
                  <a:gd name="csX8" fmla="*/ 568842 w 6858000"/>
                  <a:gd name="csY8" fmla="*/ 441251 h 3131288"/>
                  <a:gd name="csX9" fmla="*/ 611372 w 6858000"/>
                  <a:gd name="csY9" fmla="*/ 441251 h 3131288"/>
                  <a:gd name="csX10" fmla="*/ 611372 w 6858000"/>
                  <a:gd name="csY10" fmla="*/ 510363 h 3131288"/>
                  <a:gd name="csX11" fmla="*/ 877186 w 6858000"/>
                  <a:gd name="csY11" fmla="*/ 510363 h 3131288"/>
                  <a:gd name="csX12" fmla="*/ 877186 w 6858000"/>
                  <a:gd name="csY12" fmla="*/ 563526 h 3131288"/>
                  <a:gd name="csX13" fmla="*/ 1041991 w 6858000"/>
                  <a:gd name="csY13" fmla="*/ 563526 h 3131288"/>
                  <a:gd name="csX14" fmla="*/ 1041991 w 6858000"/>
                  <a:gd name="csY14" fmla="*/ 637953 h 3131288"/>
                  <a:gd name="csX15" fmla="*/ 1063256 w 6858000"/>
                  <a:gd name="csY15" fmla="*/ 637953 h 3131288"/>
                  <a:gd name="csX16" fmla="*/ 1063256 w 6858000"/>
                  <a:gd name="csY16" fmla="*/ 685800 h 3131288"/>
                  <a:gd name="csX17" fmla="*/ 1073889 w 6858000"/>
                  <a:gd name="csY17" fmla="*/ 685800 h 3131288"/>
                  <a:gd name="csX18" fmla="*/ 1073889 w 6858000"/>
                  <a:gd name="csY18" fmla="*/ 776177 h 3131288"/>
                  <a:gd name="csX19" fmla="*/ 1095154 w 6858000"/>
                  <a:gd name="csY19" fmla="*/ 776177 h 3131288"/>
                  <a:gd name="csX20" fmla="*/ 1095154 w 6858000"/>
                  <a:gd name="csY20" fmla="*/ 834656 h 3131288"/>
                  <a:gd name="csX21" fmla="*/ 1493875 w 6858000"/>
                  <a:gd name="csY21" fmla="*/ 834656 h 3131288"/>
                  <a:gd name="csX22" fmla="*/ 1493875 w 6858000"/>
                  <a:gd name="csY22" fmla="*/ 983512 h 3131288"/>
                  <a:gd name="csX23" fmla="*/ 1493875 w 6858000"/>
                  <a:gd name="csY23" fmla="*/ 983512 h 3131288"/>
                  <a:gd name="csX24" fmla="*/ 1520456 w 6858000"/>
                  <a:gd name="csY24" fmla="*/ 983512 h 3131288"/>
                  <a:gd name="csX25" fmla="*/ 1520456 w 6858000"/>
                  <a:gd name="csY25" fmla="*/ 1052623 h 3131288"/>
                  <a:gd name="csX26" fmla="*/ 1536405 w 6858000"/>
                  <a:gd name="csY26" fmla="*/ 1052623 h 3131288"/>
                  <a:gd name="csX27" fmla="*/ 1536405 w 6858000"/>
                  <a:gd name="csY27" fmla="*/ 1127051 h 3131288"/>
                  <a:gd name="csX28" fmla="*/ 1541721 w 6858000"/>
                  <a:gd name="csY28" fmla="*/ 1132367 h 3131288"/>
                  <a:gd name="csX29" fmla="*/ 1541721 w 6858000"/>
                  <a:gd name="csY29" fmla="*/ 1196163 h 3131288"/>
                  <a:gd name="csX30" fmla="*/ 1573619 w 6858000"/>
                  <a:gd name="csY30" fmla="*/ 1196163 h 3131288"/>
                  <a:gd name="csX31" fmla="*/ 1573619 w 6858000"/>
                  <a:gd name="csY31" fmla="*/ 1265274 h 3131288"/>
                  <a:gd name="csX32" fmla="*/ 1578936 w 6858000"/>
                  <a:gd name="csY32" fmla="*/ 1270591 h 3131288"/>
                  <a:gd name="csX33" fmla="*/ 1578936 w 6858000"/>
                  <a:gd name="csY33" fmla="*/ 1355651 h 3131288"/>
                  <a:gd name="csX34" fmla="*/ 1594884 w 6858000"/>
                  <a:gd name="csY34" fmla="*/ 1355651 h 3131288"/>
                  <a:gd name="csX35" fmla="*/ 1594884 w 6858000"/>
                  <a:gd name="csY35" fmla="*/ 1414130 h 3131288"/>
                  <a:gd name="csX36" fmla="*/ 1706526 w 6858000"/>
                  <a:gd name="csY36" fmla="*/ 1414130 h 3131288"/>
                  <a:gd name="csX37" fmla="*/ 1706526 w 6858000"/>
                  <a:gd name="csY37" fmla="*/ 1477926 h 3131288"/>
                  <a:gd name="csX38" fmla="*/ 2036135 w 6858000"/>
                  <a:gd name="csY38" fmla="*/ 1477926 h 3131288"/>
                  <a:gd name="csX39" fmla="*/ 2036135 w 6858000"/>
                  <a:gd name="csY39" fmla="*/ 1701209 h 3131288"/>
                  <a:gd name="csX40" fmla="*/ 2057400 w 6858000"/>
                  <a:gd name="csY40" fmla="*/ 1701209 h 3131288"/>
                  <a:gd name="csX41" fmla="*/ 2057400 w 6858000"/>
                  <a:gd name="csY41" fmla="*/ 1780953 h 3131288"/>
                  <a:gd name="csX42" fmla="*/ 2078665 w 6858000"/>
                  <a:gd name="csY42" fmla="*/ 1780953 h 3131288"/>
                  <a:gd name="csX43" fmla="*/ 2078665 w 6858000"/>
                  <a:gd name="csY43" fmla="*/ 1839433 h 3131288"/>
                  <a:gd name="csX44" fmla="*/ 2094614 w 6858000"/>
                  <a:gd name="csY44" fmla="*/ 1839433 h 3131288"/>
                  <a:gd name="csX45" fmla="*/ 2094614 w 6858000"/>
                  <a:gd name="csY45" fmla="*/ 1913860 h 3131288"/>
                  <a:gd name="csX46" fmla="*/ 2131828 w 6858000"/>
                  <a:gd name="csY46" fmla="*/ 1913860 h 3131288"/>
                  <a:gd name="csX47" fmla="*/ 2131828 w 6858000"/>
                  <a:gd name="csY47" fmla="*/ 1984245 h 3131288"/>
                  <a:gd name="csX48" fmla="*/ 2163726 w 6858000"/>
                  <a:gd name="csY48" fmla="*/ 1985907 h 3131288"/>
                  <a:gd name="csX49" fmla="*/ 2163726 w 6858000"/>
                  <a:gd name="csY49" fmla="*/ 2057400 h 3131288"/>
                  <a:gd name="csX50" fmla="*/ 2705986 w 6858000"/>
                  <a:gd name="csY50" fmla="*/ 2057400 h 3131288"/>
                  <a:gd name="csX51" fmla="*/ 2705986 w 6858000"/>
                  <a:gd name="csY51" fmla="*/ 2121195 h 3131288"/>
                  <a:gd name="csX52" fmla="*/ 3051544 w 6858000"/>
                  <a:gd name="csY52" fmla="*/ 2121195 h 3131288"/>
                  <a:gd name="csX53" fmla="*/ 3051544 w 6858000"/>
                  <a:gd name="csY53" fmla="*/ 2195623 h 3131288"/>
                  <a:gd name="csX54" fmla="*/ 3104707 w 6858000"/>
                  <a:gd name="csY54" fmla="*/ 2195623 h 3131288"/>
                  <a:gd name="csX55" fmla="*/ 3104707 w 6858000"/>
                  <a:gd name="csY55" fmla="*/ 2264735 h 3131288"/>
                  <a:gd name="csX56" fmla="*/ 3125972 w 6858000"/>
                  <a:gd name="csY56" fmla="*/ 2264735 h 3131288"/>
                  <a:gd name="csX57" fmla="*/ 3125972 w 6858000"/>
                  <a:gd name="csY57" fmla="*/ 2349795 h 3131288"/>
                  <a:gd name="csX58" fmla="*/ 3131289 w 6858000"/>
                  <a:gd name="csY58" fmla="*/ 2355112 h 3131288"/>
                  <a:gd name="csX59" fmla="*/ 3131289 w 6858000"/>
                  <a:gd name="csY59" fmla="*/ 2562446 h 3131288"/>
                  <a:gd name="csX60" fmla="*/ 3157870 w 6858000"/>
                  <a:gd name="csY60" fmla="*/ 2562446 h 3131288"/>
                  <a:gd name="csX61" fmla="*/ 3157870 w 6858000"/>
                  <a:gd name="csY61" fmla="*/ 2631558 h 3131288"/>
                  <a:gd name="csX62" fmla="*/ 3322675 w 6858000"/>
                  <a:gd name="csY62" fmla="*/ 2631558 h 3131288"/>
                  <a:gd name="csX63" fmla="*/ 3322675 w 6858000"/>
                  <a:gd name="csY63" fmla="*/ 2700670 h 3131288"/>
                  <a:gd name="csX64" fmla="*/ 3572540 w 6858000"/>
                  <a:gd name="csY64" fmla="*/ 2700670 h 3131288"/>
                  <a:gd name="csX65" fmla="*/ 3572540 w 6858000"/>
                  <a:gd name="csY65" fmla="*/ 2791046 h 3131288"/>
                  <a:gd name="csX66" fmla="*/ 3646968 w 6858000"/>
                  <a:gd name="csY66" fmla="*/ 2791046 h 3131288"/>
                  <a:gd name="csX67" fmla="*/ 3646968 w 6858000"/>
                  <a:gd name="csY67" fmla="*/ 2881423 h 3131288"/>
                  <a:gd name="csX68" fmla="*/ 3918098 w 6858000"/>
                  <a:gd name="csY68" fmla="*/ 2881423 h 3131288"/>
                  <a:gd name="csX69" fmla="*/ 3918098 w 6858000"/>
                  <a:gd name="csY69" fmla="*/ 3003698 h 3131288"/>
                  <a:gd name="csX70" fmla="*/ 4779335 w 6858000"/>
                  <a:gd name="csY70" fmla="*/ 3003698 h 3131288"/>
                  <a:gd name="csX71" fmla="*/ 4779335 w 6858000"/>
                  <a:gd name="csY71" fmla="*/ 3131288 h 3131288"/>
                  <a:gd name="csX72" fmla="*/ 6858000 w 6858000"/>
                  <a:gd name="csY72" fmla="*/ 3131288 h 3131288"/>
                  <a:gd name="csX0" fmla="*/ 0 w 6858000"/>
                  <a:gd name="csY0" fmla="*/ 0 h 3131288"/>
                  <a:gd name="csX1" fmla="*/ 435935 w 6858000"/>
                  <a:gd name="csY1" fmla="*/ 0 h 3131288"/>
                  <a:gd name="csX2" fmla="*/ 435935 w 6858000"/>
                  <a:gd name="csY2" fmla="*/ 63795 h 3131288"/>
                  <a:gd name="csX3" fmla="*/ 520996 w 6858000"/>
                  <a:gd name="csY3" fmla="*/ 63795 h 3131288"/>
                  <a:gd name="csX4" fmla="*/ 520996 w 6858000"/>
                  <a:gd name="csY4" fmla="*/ 132907 h 3131288"/>
                  <a:gd name="csX5" fmla="*/ 531628 w 6858000"/>
                  <a:gd name="csY5" fmla="*/ 132907 h 3131288"/>
                  <a:gd name="csX6" fmla="*/ 531628 w 6858000"/>
                  <a:gd name="csY6" fmla="*/ 372139 h 3131288"/>
                  <a:gd name="csX7" fmla="*/ 568842 w 6858000"/>
                  <a:gd name="csY7" fmla="*/ 372139 h 3131288"/>
                  <a:gd name="csX8" fmla="*/ 568842 w 6858000"/>
                  <a:gd name="csY8" fmla="*/ 441251 h 3131288"/>
                  <a:gd name="csX9" fmla="*/ 611372 w 6858000"/>
                  <a:gd name="csY9" fmla="*/ 441251 h 3131288"/>
                  <a:gd name="csX10" fmla="*/ 611372 w 6858000"/>
                  <a:gd name="csY10" fmla="*/ 510363 h 3131288"/>
                  <a:gd name="csX11" fmla="*/ 877186 w 6858000"/>
                  <a:gd name="csY11" fmla="*/ 510363 h 3131288"/>
                  <a:gd name="csX12" fmla="*/ 877186 w 6858000"/>
                  <a:gd name="csY12" fmla="*/ 563526 h 3131288"/>
                  <a:gd name="csX13" fmla="*/ 1041991 w 6858000"/>
                  <a:gd name="csY13" fmla="*/ 563526 h 3131288"/>
                  <a:gd name="csX14" fmla="*/ 1041991 w 6858000"/>
                  <a:gd name="csY14" fmla="*/ 637953 h 3131288"/>
                  <a:gd name="csX15" fmla="*/ 1063256 w 6858000"/>
                  <a:gd name="csY15" fmla="*/ 637953 h 3131288"/>
                  <a:gd name="csX16" fmla="*/ 1063256 w 6858000"/>
                  <a:gd name="csY16" fmla="*/ 685800 h 3131288"/>
                  <a:gd name="csX17" fmla="*/ 1073889 w 6858000"/>
                  <a:gd name="csY17" fmla="*/ 685800 h 3131288"/>
                  <a:gd name="csX18" fmla="*/ 1073889 w 6858000"/>
                  <a:gd name="csY18" fmla="*/ 776177 h 3131288"/>
                  <a:gd name="csX19" fmla="*/ 1095154 w 6858000"/>
                  <a:gd name="csY19" fmla="*/ 776177 h 3131288"/>
                  <a:gd name="csX20" fmla="*/ 1095154 w 6858000"/>
                  <a:gd name="csY20" fmla="*/ 834656 h 3131288"/>
                  <a:gd name="csX21" fmla="*/ 1493875 w 6858000"/>
                  <a:gd name="csY21" fmla="*/ 834656 h 3131288"/>
                  <a:gd name="csX22" fmla="*/ 1493875 w 6858000"/>
                  <a:gd name="csY22" fmla="*/ 983512 h 3131288"/>
                  <a:gd name="csX23" fmla="*/ 1493875 w 6858000"/>
                  <a:gd name="csY23" fmla="*/ 983512 h 3131288"/>
                  <a:gd name="csX24" fmla="*/ 1520456 w 6858000"/>
                  <a:gd name="csY24" fmla="*/ 983512 h 3131288"/>
                  <a:gd name="csX25" fmla="*/ 1520456 w 6858000"/>
                  <a:gd name="csY25" fmla="*/ 1052623 h 3131288"/>
                  <a:gd name="csX26" fmla="*/ 1536405 w 6858000"/>
                  <a:gd name="csY26" fmla="*/ 1052623 h 3131288"/>
                  <a:gd name="csX27" fmla="*/ 1536405 w 6858000"/>
                  <a:gd name="csY27" fmla="*/ 1127051 h 3131288"/>
                  <a:gd name="csX28" fmla="*/ 1541721 w 6858000"/>
                  <a:gd name="csY28" fmla="*/ 1132367 h 3131288"/>
                  <a:gd name="csX29" fmla="*/ 1541721 w 6858000"/>
                  <a:gd name="csY29" fmla="*/ 1196163 h 3131288"/>
                  <a:gd name="csX30" fmla="*/ 1573619 w 6858000"/>
                  <a:gd name="csY30" fmla="*/ 1196163 h 3131288"/>
                  <a:gd name="csX31" fmla="*/ 1573619 w 6858000"/>
                  <a:gd name="csY31" fmla="*/ 1265274 h 3131288"/>
                  <a:gd name="csX32" fmla="*/ 1578936 w 6858000"/>
                  <a:gd name="csY32" fmla="*/ 1270591 h 3131288"/>
                  <a:gd name="csX33" fmla="*/ 1578936 w 6858000"/>
                  <a:gd name="csY33" fmla="*/ 1355651 h 3131288"/>
                  <a:gd name="csX34" fmla="*/ 1594884 w 6858000"/>
                  <a:gd name="csY34" fmla="*/ 1355651 h 3131288"/>
                  <a:gd name="csX35" fmla="*/ 1594884 w 6858000"/>
                  <a:gd name="csY35" fmla="*/ 1414130 h 3131288"/>
                  <a:gd name="csX36" fmla="*/ 1706526 w 6858000"/>
                  <a:gd name="csY36" fmla="*/ 1414130 h 3131288"/>
                  <a:gd name="csX37" fmla="*/ 1706526 w 6858000"/>
                  <a:gd name="csY37" fmla="*/ 1477926 h 3131288"/>
                  <a:gd name="csX38" fmla="*/ 2036135 w 6858000"/>
                  <a:gd name="csY38" fmla="*/ 1477926 h 3131288"/>
                  <a:gd name="csX39" fmla="*/ 2036135 w 6858000"/>
                  <a:gd name="csY39" fmla="*/ 1701209 h 3131288"/>
                  <a:gd name="csX40" fmla="*/ 2057400 w 6858000"/>
                  <a:gd name="csY40" fmla="*/ 1701209 h 3131288"/>
                  <a:gd name="csX41" fmla="*/ 2057400 w 6858000"/>
                  <a:gd name="csY41" fmla="*/ 1780953 h 3131288"/>
                  <a:gd name="csX42" fmla="*/ 2078665 w 6858000"/>
                  <a:gd name="csY42" fmla="*/ 1780953 h 3131288"/>
                  <a:gd name="csX43" fmla="*/ 2078665 w 6858000"/>
                  <a:gd name="csY43" fmla="*/ 1839433 h 3131288"/>
                  <a:gd name="csX44" fmla="*/ 2094614 w 6858000"/>
                  <a:gd name="csY44" fmla="*/ 1839433 h 3131288"/>
                  <a:gd name="csX45" fmla="*/ 2094614 w 6858000"/>
                  <a:gd name="csY45" fmla="*/ 1913860 h 3131288"/>
                  <a:gd name="csX46" fmla="*/ 2131828 w 6858000"/>
                  <a:gd name="csY46" fmla="*/ 1913860 h 3131288"/>
                  <a:gd name="csX47" fmla="*/ 2131828 w 6858000"/>
                  <a:gd name="csY47" fmla="*/ 1984245 h 3131288"/>
                  <a:gd name="csX48" fmla="*/ 2163726 w 6858000"/>
                  <a:gd name="csY48" fmla="*/ 1985907 h 3131288"/>
                  <a:gd name="csX49" fmla="*/ 2163726 w 6858000"/>
                  <a:gd name="csY49" fmla="*/ 2057400 h 3131288"/>
                  <a:gd name="csX50" fmla="*/ 2705986 w 6858000"/>
                  <a:gd name="csY50" fmla="*/ 2057400 h 3131288"/>
                  <a:gd name="csX51" fmla="*/ 2705986 w 6858000"/>
                  <a:gd name="csY51" fmla="*/ 2121195 h 3131288"/>
                  <a:gd name="csX52" fmla="*/ 3051544 w 6858000"/>
                  <a:gd name="csY52" fmla="*/ 2121195 h 3131288"/>
                  <a:gd name="csX53" fmla="*/ 3051544 w 6858000"/>
                  <a:gd name="csY53" fmla="*/ 2195623 h 3131288"/>
                  <a:gd name="csX54" fmla="*/ 3104707 w 6858000"/>
                  <a:gd name="csY54" fmla="*/ 2195623 h 3131288"/>
                  <a:gd name="csX55" fmla="*/ 3104707 w 6858000"/>
                  <a:gd name="csY55" fmla="*/ 2264735 h 3131288"/>
                  <a:gd name="csX56" fmla="*/ 3125972 w 6858000"/>
                  <a:gd name="csY56" fmla="*/ 2264735 h 3131288"/>
                  <a:gd name="csX57" fmla="*/ 3125972 w 6858000"/>
                  <a:gd name="csY57" fmla="*/ 2349795 h 3131288"/>
                  <a:gd name="csX58" fmla="*/ 3131289 w 6858000"/>
                  <a:gd name="csY58" fmla="*/ 2350350 h 3131288"/>
                  <a:gd name="csX59" fmla="*/ 3131289 w 6858000"/>
                  <a:gd name="csY59" fmla="*/ 2562446 h 3131288"/>
                  <a:gd name="csX60" fmla="*/ 3157870 w 6858000"/>
                  <a:gd name="csY60" fmla="*/ 2562446 h 3131288"/>
                  <a:gd name="csX61" fmla="*/ 3157870 w 6858000"/>
                  <a:gd name="csY61" fmla="*/ 2631558 h 3131288"/>
                  <a:gd name="csX62" fmla="*/ 3322675 w 6858000"/>
                  <a:gd name="csY62" fmla="*/ 2631558 h 3131288"/>
                  <a:gd name="csX63" fmla="*/ 3322675 w 6858000"/>
                  <a:gd name="csY63" fmla="*/ 2700670 h 3131288"/>
                  <a:gd name="csX64" fmla="*/ 3572540 w 6858000"/>
                  <a:gd name="csY64" fmla="*/ 2700670 h 3131288"/>
                  <a:gd name="csX65" fmla="*/ 3572540 w 6858000"/>
                  <a:gd name="csY65" fmla="*/ 2791046 h 3131288"/>
                  <a:gd name="csX66" fmla="*/ 3646968 w 6858000"/>
                  <a:gd name="csY66" fmla="*/ 2791046 h 3131288"/>
                  <a:gd name="csX67" fmla="*/ 3646968 w 6858000"/>
                  <a:gd name="csY67" fmla="*/ 2881423 h 3131288"/>
                  <a:gd name="csX68" fmla="*/ 3918098 w 6858000"/>
                  <a:gd name="csY68" fmla="*/ 2881423 h 3131288"/>
                  <a:gd name="csX69" fmla="*/ 3918098 w 6858000"/>
                  <a:gd name="csY69" fmla="*/ 3003698 h 3131288"/>
                  <a:gd name="csX70" fmla="*/ 4779335 w 6858000"/>
                  <a:gd name="csY70" fmla="*/ 3003698 h 3131288"/>
                  <a:gd name="csX71" fmla="*/ 4779335 w 6858000"/>
                  <a:gd name="csY71" fmla="*/ 3131288 h 3131288"/>
                  <a:gd name="csX72" fmla="*/ 6858000 w 6858000"/>
                  <a:gd name="csY72" fmla="*/ 3131288 h 3131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6858000" h="3131288">
                    <a:moveTo>
                      <a:pt x="0" y="0"/>
                    </a:moveTo>
                    <a:lnTo>
                      <a:pt x="435935" y="0"/>
                    </a:lnTo>
                    <a:lnTo>
                      <a:pt x="435935" y="63795"/>
                    </a:lnTo>
                    <a:lnTo>
                      <a:pt x="520996" y="63795"/>
                    </a:lnTo>
                    <a:lnTo>
                      <a:pt x="520996" y="132907"/>
                    </a:lnTo>
                    <a:lnTo>
                      <a:pt x="531628" y="132907"/>
                    </a:lnTo>
                    <a:lnTo>
                      <a:pt x="531628" y="372139"/>
                    </a:lnTo>
                    <a:lnTo>
                      <a:pt x="568842" y="372139"/>
                    </a:lnTo>
                    <a:lnTo>
                      <a:pt x="568842" y="441251"/>
                    </a:lnTo>
                    <a:lnTo>
                      <a:pt x="611372" y="441251"/>
                    </a:lnTo>
                    <a:lnTo>
                      <a:pt x="611372" y="510363"/>
                    </a:lnTo>
                    <a:lnTo>
                      <a:pt x="877186" y="510363"/>
                    </a:lnTo>
                    <a:lnTo>
                      <a:pt x="877186" y="563526"/>
                    </a:lnTo>
                    <a:lnTo>
                      <a:pt x="1041991" y="563526"/>
                    </a:lnTo>
                    <a:lnTo>
                      <a:pt x="1041991" y="637953"/>
                    </a:lnTo>
                    <a:lnTo>
                      <a:pt x="1063256" y="637953"/>
                    </a:lnTo>
                    <a:lnTo>
                      <a:pt x="1063256" y="685800"/>
                    </a:lnTo>
                    <a:lnTo>
                      <a:pt x="1073889" y="685800"/>
                    </a:lnTo>
                    <a:lnTo>
                      <a:pt x="1073889" y="776177"/>
                    </a:lnTo>
                    <a:lnTo>
                      <a:pt x="1095154" y="776177"/>
                    </a:lnTo>
                    <a:lnTo>
                      <a:pt x="1095154" y="834656"/>
                    </a:lnTo>
                    <a:lnTo>
                      <a:pt x="1493875" y="834656"/>
                    </a:lnTo>
                    <a:lnTo>
                      <a:pt x="1493875" y="983512"/>
                    </a:lnTo>
                    <a:lnTo>
                      <a:pt x="1493875" y="983512"/>
                    </a:lnTo>
                    <a:lnTo>
                      <a:pt x="1520456" y="983512"/>
                    </a:lnTo>
                    <a:lnTo>
                      <a:pt x="1520456" y="1052623"/>
                    </a:lnTo>
                    <a:lnTo>
                      <a:pt x="1536405" y="1052623"/>
                    </a:lnTo>
                    <a:lnTo>
                      <a:pt x="1536405" y="1127051"/>
                    </a:lnTo>
                    <a:lnTo>
                      <a:pt x="1541721" y="1132367"/>
                    </a:lnTo>
                    <a:lnTo>
                      <a:pt x="1541721" y="1196163"/>
                    </a:lnTo>
                    <a:lnTo>
                      <a:pt x="1573619" y="1196163"/>
                    </a:lnTo>
                    <a:lnTo>
                      <a:pt x="1573619" y="1265274"/>
                    </a:lnTo>
                    <a:lnTo>
                      <a:pt x="1578936" y="1270591"/>
                    </a:lnTo>
                    <a:lnTo>
                      <a:pt x="1578936" y="1355651"/>
                    </a:lnTo>
                    <a:lnTo>
                      <a:pt x="1594884" y="1355651"/>
                    </a:lnTo>
                    <a:lnTo>
                      <a:pt x="1594884" y="1414130"/>
                    </a:lnTo>
                    <a:lnTo>
                      <a:pt x="1706526" y="1414130"/>
                    </a:lnTo>
                    <a:lnTo>
                      <a:pt x="1706526" y="1477926"/>
                    </a:lnTo>
                    <a:lnTo>
                      <a:pt x="2036135" y="1477926"/>
                    </a:lnTo>
                    <a:lnTo>
                      <a:pt x="2036135" y="1701209"/>
                    </a:lnTo>
                    <a:lnTo>
                      <a:pt x="2057400" y="1701209"/>
                    </a:lnTo>
                    <a:lnTo>
                      <a:pt x="2057400" y="1780953"/>
                    </a:lnTo>
                    <a:lnTo>
                      <a:pt x="2078665" y="1780953"/>
                    </a:lnTo>
                    <a:lnTo>
                      <a:pt x="2078665" y="1839433"/>
                    </a:lnTo>
                    <a:lnTo>
                      <a:pt x="2094614" y="1839433"/>
                    </a:lnTo>
                    <a:lnTo>
                      <a:pt x="2094614" y="1913860"/>
                    </a:lnTo>
                    <a:lnTo>
                      <a:pt x="2131828" y="1913860"/>
                    </a:lnTo>
                    <a:lnTo>
                      <a:pt x="2131828" y="1984245"/>
                    </a:lnTo>
                    <a:lnTo>
                      <a:pt x="2163726" y="1985907"/>
                    </a:lnTo>
                    <a:lnTo>
                      <a:pt x="2163726" y="2057400"/>
                    </a:lnTo>
                    <a:lnTo>
                      <a:pt x="2705986" y="2057400"/>
                    </a:lnTo>
                    <a:lnTo>
                      <a:pt x="2705986" y="2121195"/>
                    </a:lnTo>
                    <a:lnTo>
                      <a:pt x="3051544" y="2121195"/>
                    </a:lnTo>
                    <a:lnTo>
                      <a:pt x="3051544" y="2195623"/>
                    </a:lnTo>
                    <a:lnTo>
                      <a:pt x="3104707" y="2195623"/>
                    </a:lnTo>
                    <a:lnTo>
                      <a:pt x="3104707" y="2264735"/>
                    </a:lnTo>
                    <a:lnTo>
                      <a:pt x="3125972" y="2264735"/>
                    </a:lnTo>
                    <a:lnTo>
                      <a:pt x="3125972" y="2349795"/>
                    </a:lnTo>
                    <a:lnTo>
                      <a:pt x="3131289" y="2350350"/>
                    </a:lnTo>
                    <a:lnTo>
                      <a:pt x="3131289" y="2562446"/>
                    </a:lnTo>
                    <a:lnTo>
                      <a:pt x="3157870" y="2562446"/>
                    </a:lnTo>
                    <a:lnTo>
                      <a:pt x="3157870" y="2631558"/>
                    </a:lnTo>
                    <a:lnTo>
                      <a:pt x="3322675" y="2631558"/>
                    </a:lnTo>
                    <a:lnTo>
                      <a:pt x="3322675" y="2700670"/>
                    </a:lnTo>
                    <a:lnTo>
                      <a:pt x="3572540" y="2700670"/>
                    </a:lnTo>
                    <a:lnTo>
                      <a:pt x="3572540" y="2791046"/>
                    </a:lnTo>
                    <a:lnTo>
                      <a:pt x="3646968" y="2791046"/>
                    </a:lnTo>
                    <a:lnTo>
                      <a:pt x="3646968" y="2881423"/>
                    </a:lnTo>
                    <a:lnTo>
                      <a:pt x="3918098" y="2881423"/>
                    </a:lnTo>
                    <a:lnTo>
                      <a:pt x="3918098" y="3003698"/>
                    </a:lnTo>
                    <a:lnTo>
                      <a:pt x="4779335" y="3003698"/>
                    </a:lnTo>
                    <a:lnTo>
                      <a:pt x="4779335" y="3131288"/>
                    </a:lnTo>
                    <a:lnTo>
                      <a:pt x="6858000" y="3131288"/>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420" name="Group 419">
                <a:extLst>
                  <a:ext uri="{FF2B5EF4-FFF2-40B4-BE49-F238E27FC236}">
                    <a16:creationId xmlns:a16="http://schemas.microsoft.com/office/drawing/2014/main" id="{3A0B655E-68E7-2301-D9F7-C351160713CF}"/>
                  </a:ext>
                </a:extLst>
              </p:cNvPr>
              <p:cNvGrpSpPr/>
              <p:nvPr/>
            </p:nvGrpSpPr>
            <p:grpSpPr>
              <a:xfrm>
                <a:off x="1503569" y="1526028"/>
                <a:ext cx="2167128" cy="930025"/>
                <a:chOff x="1503569" y="1526028"/>
                <a:chExt cx="2167128" cy="930025"/>
              </a:xfrm>
            </p:grpSpPr>
            <p:grpSp>
              <p:nvGrpSpPr>
                <p:cNvPr id="384" name="Group 383">
                  <a:extLst>
                    <a:ext uri="{FF2B5EF4-FFF2-40B4-BE49-F238E27FC236}">
                      <a16:creationId xmlns:a16="http://schemas.microsoft.com/office/drawing/2014/main" id="{62079C1A-9FEF-7013-DAAC-3E042C190529}"/>
                    </a:ext>
                  </a:extLst>
                </p:cNvPr>
                <p:cNvGrpSpPr>
                  <a:grpSpLocks noChangeAspect="1"/>
                </p:cNvGrpSpPr>
                <p:nvPr/>
              </p:nvGrpSpPr>
              <p:grpSpPr>
                <a:xfrm>
                  <a:off x="1503569" y="1526028"/>
                  <a:ext cx="31367" cy="31366"/>
                  <a:chOff x="2595563" y="1821656"/>
                  <a:chExt cx="91440" cy="91440"/>
                </a:xfrm>
              </p:grpSpPr>
              <p:cxnSp>
                <p:nvCxnSpPr>
                  <p:cNvPr id="418" name="Straight Connector 417">
                    <a:extLst>
                      <a:ext uri="{FF2B5EF4-FFF2-40B4-BE49-F238E27FC236}">
                        <a16:creationId xmlns:a16="http://schemas.microsoft.com/office/drawing/2014/main" id="{D5FC50DD-1EDA-FE79-DBEC-1D99267D63DB}"/>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73CC3A37-8777-D7C9-8D22-2CF6D4E6F1B6}"/>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5" name="Group 384">
                  <a:extLst>
                    <a:ext uri="{FF2B5EF4-FFF2-40B4-BE49-F238E27FC236}">
                      <a16:creationId xmlns:a16="http://schemas.microsoft.com/office/drawing/2014/main" id="{26539BCC-3307-6079-161F-A85177A3374E}"/>
                    </a:ext>
                  </a:extLst>
                </p:cNvPr>
                <p:cNvGrpSpPr>
                  <a:grpSpLocks noChangeAspect="1"/>
                </p:cNvGrpSpPr>
                <p:nvPr/>
              </p:nvGrpSpPr>
              <p:grpSpPr>
                <a:xfrm>
                  <a:off x="1559114" y="1526028"/>
                  <a:ext cx="31367" cy="31366"/>
                  <a:chOff x="2595563" y="1821656"/>
                  <a:chExt cx="91440" cy="91440"/>
                </a:xfrm>
              </p:grpSpPr>
              <p:cxnSp>
                <p:nvCxnSpPr>
                  <p:cNvPr id="416" name="Straight Connector 415">
                    <a:extLst>
                      <a:ext uri="{FF2B5EF4-FFF2-40B4-BE49-F238E27FC236}">
                        <a16:creationId xmlns:a16="http://schemas.microsoft.com/office/drawing/2014/main" id="{C8BB0C1A-12EB-CE0E-2181-109F261CA9AD}"/>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B4419A16-5717-526F-DED0-CC00941AA80C}"/>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6" name="Group 385">
                  <a:extLst>
                    <a:ext uri="{FF2B5EF4-FFF2-40B4-BE49-F238E27FC236}">
                      <a16:creationId xmlns:a16="http://schemas.microsoft.com/office/drawing/2014/main" id="{72C8347F-C779-93D8-C72E-4421085F6DB1}"/>
                    </a:ext>
                  </a:extLst>
                </p:cNvPr>
                <p:cNvGrpSpPr>
                  <a:grpSpLocks noChangeAspect="1"/>
                </p:cNvGrpSpPr>
                <p:nvPr/>
              </p:nvGrpSpPr>
              <p:grpSpPr>
                <a:xfrm>
                  <a:off x="1613026" y="1543321"/>
                  <a:ext cx="31367" cy="31366"/>
                  <a:chOff x="2595563" y="1821656"/>
                  <a:chExt cx="91440" cy="91440"/>
                </a:xfrm>
              </p:grpSpPr>
              <p:cxnSp>
                <p:nvCxnSpPr>
                  <p:cNvPr id="414" name="Straight Connector 413">
                    <a:extLst>
                      <a:ext uri="{FF2B5EF4-FFF2-40B4-BE49-F238E27FC236}">
                        <a16:creationId xmlns:a16="http://schemas.microsoft.com/office/drawing/2014/main" id="{C5FE3DFB-6983-8D77-988F-A337D0FE7E6F}"/>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41EB7274-8D7B-3C96-A89E-8D7D2CD363EB}"/>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7" name="Group 386">
                  <a:extLst>
                    <a:ext uri="{FF2B5EF4-FFF2-40B4-BE49-F238E27FC236}">
                      <a16:creationId xmlns:a16="http://schemas.microsoft.com/office/drawing/2014/main" id="{905808FA-980D-02C0-4783-30E029C4E97C}"/>
                    </a:ext>
                  </a:extLst>
                </p:cNvPr>
                <p:cNvGrpSpPr>
                  <a:grpSpLocks noChangeAspect="1"/>
                </p:cNvGrpSpPr>
                <p:nvPr/>
              </p:nvGrpSpPr>
              <p:grpSpPr>
                <a:xfrm>
                  <a:off x="1647333" y="1566940"/>
                  <a:ext cx="31367" cy="31366"/>
                  <a:chOff x="2595563" y="1821656"/>
                  <a:chExt cx="91440" cy="91440"/>
                </a:xfrm>
              </p:grpSpPr>
              <p:cxnSp>
                <p:nvCxnSpPr>
                  <p:cNvPr id="412" name="Straight Connector 411">
                    <a:extLst>
                      <a:ext uri="{FF2B5EF4-FFF2-40B4-BE49-F238E27FC236}">
                        <a16:creationId xmlns:a16="http://schemas.microsoft.com/office/drawing/2014/main" id="{B43C3407-0955-FDC0-0303-F1536CF5EE2B}"/>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C26CB133-BC87-22DA-9250-E541946B1F59}"/>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8B1CC4A8-2FF9-6A6C-385F-1A530F6F29D9}"/>
                    </a:ext>
                  </a:extLst>
                </p:cNvPr>
                <p:cNvGrpSpPr>
                  <a:grpSpLocks noChangeAspect="1"/>
                </p:cNvGrpSpPr>
                <p:nvPr/>
              </p:nvGrpSpPr>
              <p:grpSpPr>
                <a:xfrm>
                  <a:off x="1657135" y="1613499"/>
                  <a:ext cx="31367" cy="31366"/>
                  <a:chOff x="2595563" y="1821656"/>
                  <a:chExt cx="91440" cy="91440"/>
                </a:xfrm>
              </p:grpSpPr>
              <p:cxnSp>
                <p:nvCxnSpPr>
                  <p:cNvPr id="410" name="Straight Connector 409">
                    <a:extLst>
                      <a:ext uri="{FF2B5EF4-FFF2-40B4-BE49-F238E27FC236}">
                        <a16:creationId xmlns:a16="http://schemas.microsoft.com/office/drawing/2014/main" id="{4082FF80-1515-D651-94A1-2D458DDCE426}"/>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F85FC4FC-6AD2-56DE-3B48-C9661E693479}"/>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7CCA222E-8A80-8A6F-E897-8922AF12290F}"/>
                    </a:ext>
                  </a:extLst>
                </p:cNvPr>
                <p:cNvGrpSpPr>
                  <a:grpSpLocks noChangeAspect="1"/>
                </p:cNvGrpSpPr>
                <p:nvPr/>
              </p:nvGrpSpPr>
              <p:grpSpPr>
                <a:xfrm>
                  <a:off x="1766592" y="1637257"/>
                  <a:ext cx="31367" cy="31366"/>
                  <a:chOff x="2595563" y="1821656"/>
                  <a:chExt cx="91440" cy="91440"/>
                </a:xfrm>
              </p:grpSpPr>
              <p:cxnSp>
                <p:nvCxnSpPr>
                  <p:cNvPr id="408" name="Straight Connector 407">
                    <a:extLst>
                      <a:ext uri="{FF2B5EF4-FFF2-40B4-BE49-F238E27FC236}">
                        <a16:creationId xmlns:a16="http://schemas.microsoft.com/office/drawing/2014/main" id="{81B4F7A2-860E-EA39-BC1C-BD89008E7B42}"/>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FE8E3FF0-8D5F-107E-3A55-B9FCF9F9F1AB}"/>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7B9BB114-7F67-5D8F-52E0-0E16A9FFDE1C}"/>
                    </a:ext>
                  </a:extLst>
                </p:cNvPr>
                <p:cNvGrpSpPr>
                  <a:grpSpLocks noChangeAspect="1"/>
                </p:cNvGrpSpPr>
                <p:nvPr/>
              </p:nvGrpSpPr>
              <p:grpSpPr>
                <a:xfrm>
                  <a:off x="2369418" y="2253898"/>
                  <a:ext cx="31367" cy="31366"/>
                  <a:chOff x="2595563" y="1821656"/>
                  <a:chExt cx="91440" cy="91440"/>
                </a:xfrm>
              </p:grpSpPr>
              <p:cxnSp>
                <p:nvCxnSpPr>
                  <p:cNvPr id="406" name="Straight Connector 405">
                    <a:extLst>
                      <a:ext uri="{FF2B5EF4-FFF2-40B4-BE49-F238E27FC236}">
                        <a16:creationId xmlns:a16="http://schemas.microsoft.com/office/drawing/2014/main" id="{B0295572-F4D2-4C11-7035-C619D73B3FB3}"/>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45823296-4423-C6F7-6229-AFC80E5E115D}"/>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FC7F252F-3DD4-F41C-BF82-43B84452DC99}"/>
                    </a:ext>
                  </a:extLst>
                </p:cNvPr>
                <p:cNvGrpSpPr>
                  <a:grpSpLocks noChangeAspect="1"/>
                </p:cNvGrpSpPr>
                <p:nvPr/>
              </p:nvGrpSpPr>
              <p:grpSpPr>
                <a:xfrm>
                  <a:off x="2478058" y="2278472"/>
                  <a:ext cx="31367" cy="31366"/>
                  <a:chOff x="2595563" y="1821656"/>
                  <a:chExt cx="91440" cy="91440"/>
                </a:xfrm>
              </p:grpSpPr>
              <p:cxnSp>
                <p:nvCxnSpPr>
                  <p:cNvPr id="404" name="Straight Connector 403">
                    <a:extLst>
                      <a:ext uri="{FF2B5EF4-FFF2-40B4-BE49-F238E27FC236}">
                        <a16:creationId xmlns:a16="http://schemas.microsoft.com/office/drawing/2014/main" id="{72CD032E-0AF7-2199-B399-C5D3333E16C3}"/>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ECB935BC-7BD9-1332-E55B-3D7C50A79092}"/>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D458AB07-CB1B-48EA-2E88-CF2D716B18C8}"/>
                    </a:ext>
                  </a:extLst>
                </p:cNvPr>
                <p:cNvGrpSpPr>
                  <a:grpSpLocks noChangeAspect="1"/>
                </p:cNvGrpSpPr>
                <p:nvPr/>
              </p:nvGrpSpPr>
              <p:grpSpPr>
                <a:xfrm>
                  <a:off x="2544222" y="2339735"/>
                  <a:ext cx="31367" cy="31366"/>
                  <a:chOff x="2595563" y="1821656"/>
                  <a:chExt cx="91440" cy="91440"/>
                </a:xfrm>
              </p:grpSpPr>
              <p:cxnSp>
                <p:nvCxnSpPr>
                  <p:cNvPr id="402" name="Straight Connector 401">
                    <a:extLst>
                      <a:ext uri="{FF2B5EF4-FFF2-40B4-BE49-F238E27FC236}">
                        <a16:creationId xmlns:a16="http://schemas.microsoft.com/office/drawing/2014/main" id="{AFC40B32-B1AC-3692-1393-69354A8E5775}"/>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4ED0365C-9F3D-FF2C-5A2E-FAE36775FA4D}"/>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B3CBD2B7-58F9-06FE-26D7-6C7F8B764F75}"/>
                    </a:ext>
                  </a:extLst>
                </p:cNvPr>
                <p:cNvGrpSpPr>
                  <a:grpSpLocks noChangeAspect="1"/>
                </p:cNvGrpSpPr>
                <p:nvPr/>
              </p:nvGrpSpPr>
              <p:grpSpPr>
                <a:xfrm>
                  <a:off x="2719842" y="2380438"/>
                  <a:ext cx="31367" cy="31366"/>
                  <a:chOff x="2595563" y="1821656"/>
                  <a:chExt cx="91440" cy="91440"/>
                </a:xfrm>
              </p:grpSpPr>
              <p:cxnSp>
                <p:nvCxnSpPr>
                  <p:cNvPr id="400" name="Straight Connector 399">
                    <a:extLst>
                      <a:ext uri="{FF2B5EF4-FFF2-40B4-BE49-F238E27FC236}">
                        <a16:creationId xmlns:a16="http://schemas.microsoft.com/office/drawing/2014/main" id="{0387037A-7B8B-AE45-AF05-ACF2DDDA99B0}"/>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64DB8C5F-7763-FE4A-2D30-09E02313674B}"/>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21F89932-8821-6A19-2B41-68140D1970A5}"/>
                    </a:ext>
                  </a:extLst>
                </p:cNvPr>
                <p:cNvGrpSpPr>
                  <a:grpSpLocks noChangeAspect="1"/>
                </p:cNvGrpSpPr>
                <p:nvPr/>
              </p:nvGrpSpPr>
              <p:grpSpPr>
                <a:xfrm>
                  <a:off x="3256233" y="2424687"/>
                  <a:ext cx="31367" cy="31366"/>
                  <a:chOff x="2595563" y="1821656"/>
                  <a:chExt cx="91440" cy="91440"/>
                </a:xfrm>
              </p:grpSpPr>
              <p:cxnSp>
                <p:nvCxnSpPr>
                  <p:cNvPr id="398" name="Straight Connector 397">
                    <a:extLst>
                      <a:ext uri="{FF2B5EF4-FFF2-40B4-BE49-F238E27FC236}">
                        <a16:creationId xmlns:a16="http://schemas.microsoft.com/office/drawing/2014/main" id="{360ACAB1-64FB-606D-982B-C531EBAC45E1}"/>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6FBFDD01-B147-B608-6436-9E6150493F26}"/>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FF8822B4-00B8-04A9-1906-4BBC8F0558C3}"/>
                    </a:ext>
                  </a:extLst>
                </p:cNvPr>
                <p:cNvGrpSpPr>
                  <a:grpSpLocks noChangeAspect="1"/>
                </p:cNvGrpSpPr>
                <p:nvPr/>
              </p:nvGrpSpPr>
              <p:grpSpPr>
                <a:xfrm>
                  <a:off x="3639330" y="2424687"/>
                  <a:ext cx="31367" cy="31366"/>
                  <a:chOff x="2595563" y="1821656"/>
                  <a:chExt cx="91440" cy="91440"/>
                </a:xfrm>
              </p:grpSpPr>
              <p:cxnSp>
                <p:nvCxnSpPr>
                  <p:cNvPr id="396" name="Straight Connector 395">
                    <a:extLst>
                      <a:ext uri="{FF2B5EF4-FFF2-40B4-BE49-F238E27FC236}">
                        <a16:creationId xmlns:a16="http://schemas.microsoft.com/office/drawing/2014/main" id="{ED67B9F6-9A9C-0495-96E7-6083DCFC977E}"/>
                      </a:ext>
                    </a:extLst>
                  </p:cNvPr>
                  <p:cNvCxnSpPr>
                    <a:cxnSpLocks/>
                  </p:cNvCxnSpPr>
                  <p:nvPr/>
                </p:nvCxnSpPr>
                <p:spPr>
                  <a:xfrm>
                    <a:off x="2641283" y="1821656"/>
                    <a:ext cx="0" cy="9144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1B8C5553-394F-4D39-C555-988ED3CABB8E}"/>
                      </a:ext>
                    </a:extLst>
                  </p:cNvPr>
                  <p:cNvCxnSpPr>
                    <a:cxnSpLocks/>
                  </p:cNvCxnSpPr>
                  <p:nvPr/>
                </p:nvCxnSpPr>
                <p:spPr>
                  <a:xfrm>
                    <a:off x="2595563" y="1867376"/>
                    <a:ext cx="9144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grpSp>
        </p:grpSp>
        <p:grpSp>
          <p:nvGrpSpPr>
            <p:cNvPr id="381" name="Group 380">
              <a:extLst>
                <a:ext uri="{FF2B5EF4-FFF2-40B4-BE49-F238E27FC236}">
                  <a16:creationId xmlns:a16="http://schemas.microsoft.com/office/drawing/2014/main" id="{F4B53BA0-2949-0A11-906C-A37EA62A17AF}"/>
                </a:ext>
              </a:extLst>
            </p:cNvPr>
            <p:cNvGrpSpPr>
              <a:grpSpLocks noChangeAspect="1"/>
            </p:cNvGrpSpPr>
            <p:nvPr/>
          </p:nvGrpSpPr>
          <p:grpSpPr>
            <a:xfrm>
              <a:off x="1288260" y="1352553"/>
              <a:ext cx="3090677" cy="999579"/>
              <a:chOff x="1288260" y="1352553"/>
              <a:chExt cx="3090677" cy="999579"/>
            </a:xfrm>
          </p:grpSpPr>
          <p:sp>
            <p:nvSpPr>
              <p:cNvPr id="289" name="Freeform: Shape 288">
                <a:extLst>
                  <a:ext uri="{FF2B5EF4-FFF2-40B4-BE49-F238E27FC236}">
                    <a16:creationId xmlns:a16="http://schemas.microsoft.com/office/drawing/2014/main" id="{D4CB412D-1EE2-44EA-03EB-42AAE4155075}"/>
                  </a:ext>
                </a:extLst>
              </p:cNvPr>
              <p:cNvSpPr>
                <a:spLocks noChangeAspect="1"/>
              </p:cNvSpPr>
              <p:nvPr/>
            </p:nvSpPr>
            <p:spPr>
              <a:xfrm>
                <a:off x="1304365" y="1369109"/>
                <a:ext cx="3058878" cy="967688"/>
              </a:xfrm>
              <a:custGeom>
                <a:avLst/>
                <a:gdLst>
                  <a:gd name="csX0" fmla="*/ 0 w 8916894"/>
                  <a:gd name="csY0" fmla="*/ 0 h 2820894"/>
                  <a:gd name="csX1" fmla="*/ 191247 w 8916894"/>
                  <a:gd name="csY1" fmla="*/ 0 h 2820894"/>
                  <a:gd name="csX2" fmla="*/ 191247 w 8916894"/>
                  <a:gd name="csY2" fmla="*/ 47812 h 2820894"/>
                  <a:gd name="csX3" fmla="*/ 370541 w 8916894"/>
                  <a:gd name="csY3" fmla="*/ 47812 h 2820894"/>
                  <a:gd name="csX4" fmla="*/ 370541 w 8916894"/>
                  <a:gd name="csY4" fmla="*/ 101600 h 2820894"/>
                  <a:gd name="csX5" fmla="*/ 430306 w 8916894"/>
                  <a:gd name="csY5" fmla="*/ 101600 h 2820894"/>
                  <a:gd name="csX6" fmla="*/ 430306 w 8916894"/>
                  <a:gd name="csY6" fmla="*/ 155388 h 2820894"/>
                  <a:gd name="csX7" fmla="*/ 519953 w 8916894"/>
                  <a:gd name="csY7" fmla="*/ 155388 h 2820894"/>
                  <a:gd name="csX8" fmla="*/ 519953 w 8916894"/>
                  <a:gd name="csY8" fmla="*/ 215153 h 2820894"/>
                  <a:gd name="csX9" fmla="*/ 525929 w 8916894"/>
                  <a:gd name="csY9" fmla="*/ 215153 h 2820894"/>
                  <a:gd name="csX10" fmla="*/ 525929 w 8916894"/>
                  <a:gd name="csY10" fmla="*/ 280894 h 2820894"/>
                  <a:gd name="csX11" fmla="*/ 543859 w 8916894"/>
                  <a:gd name="csY11" fmla="*/ 280894 h 2820894"/>
                  <a:gd name="csX12" fmla="*/ 543859 w 8916894"/>
                  <a:gd name="csY12" fmla="*/ 310776 h 2820894"/>
                  <a:gd name="csX13" fmla="*/ 573741 w 8916894"/>
                  <a:gd name="csY13" fmla="*/ 310776 h 2820894"/>
                  <a:gd name="csX14" fmla="*/ 573741 w 8916894"/>
                  <a:gd name="csY14" fmla="*/ 376517 h 2820894"/>
                  <a:gd name="csX15" fmla="*/ 974164 w 8916894"/>
                  <a:gd name="csY15" fmla="*/ 376517 h 2820894"/>
                  <a:gd name="csX16" fmla="*/ 974164 w 8916894"/>
                  <a:gd name="csY16" fmla="*/ 430306 h 2820894"/>
                  <a:gd name="csX17" fmla="*/ 1045882 w 8916894"/>
                  <a:gd name="csY17" fmla="*/ 430306 h 2820894"/>
                  <a:gd name="csX18" fmla="*/ 1045882 w 8916894"/>
                  <a:gd name="csY18" fmla="*/ 484094 h 2820894"/>
                  <a:gd name="csX19" fmla="*/ 1087717 w 8916894"/>
                  <a:gd name="csY19" fmla="*/ 484094 h 2820894"/>
                  <a:gd name="csX20" fmla="*/ 1087717 w 8916894"/>
                  <a:gd name="csY20" fmla="*/ 537882 h 2820894"/>
                  <a:gd name="csX21" fmla="*/ 1141506 w 8916894"/>
                  <a:gd name="csY21" fmla="*/ 537882 h 2820894"/>
                  <a:gd name="csX22" fmla="*/ 1141506 w 8916894"/>
                  <a:gd name="csY22" fmla="*/ 609600 h 2820894"/>
                  <a:gd name="csX23" fmla="*/ 1147482 w 8916894"/>
                  <a:gd name="csY23" fmla="*/ 609600 h 2820894"/>
                  <a:gd name="csX24" fmla="*/ 1147482 w 8916894"/>
                  <a:gd name="csY24" fmla="*/ 651435 h 2820894"/>
                  <a:gd name="csX25" fmla="*/ 1165412 w 8916894"/>
                  <a:gd name="csY25" fmla="*/ 669365 h 2820894"/>
                  <a:gd name="csX26" fmla="*/ 1165412 w 8916894"/>
                  <a:gd name="csY26" fmla="*/ 717176 h 2820894"/>
                  <a:gd name="csX27" fmla="*/ 1261035 w 8916894"/>
                  <a:gd name="csY27" fmla="*/ 717176 h 2820894"/>
                  <a:gd name="csX28" fmla="*/ 1261035 w 8916894"/>
                  <a:gd name="csY28" fmla="*/ 764988 h 2820894"/>
                  <a:gd name="csX29" fmla="*/ 1529976 w 8916894"/>
                  <a:gd name="csY29" fmla="*/ 764988 h 2820894"/>
                  <a:gd name="csX30" fmla="*/ 1529976 w 8916894"/>
                  <a:gd name="csY30" fmla="*/ 830729 h 2820894"/>
                  <a:gd name="csX31" fmla="*/ 1553882 w 8916894"/>
                  <a:gd name="csY31" fmla="*/ 830729 h 2820894"/>
                  <a:gd name="csX32" fmla="*/ 1553882 w 8916894"/>
                  <a:gd name="csY32" fmla="*/ 890494 h 2820894"/>
                  <a:gd name="csX33" fmla="*/ 1577788 w 8916894"/>
                  <a:gd name="csY33" fmla="*/ 890494 h 2820894"/>
                  <a:gd name="csX34" fmla="*/ 1577788 w 8916894"/>
                  <a:gd name="csY34" fmla="*/ 1004047 h 2820894"/>
                  <a:gd name="csX35" fmla="*/ 1613647 w 8916894"/>
                  <a:gd name="csY35" fmla="*/ 1004047 h 2820894"/>
                  <a:gd name="csX36" fmla="*/ 1613647 w 8916894"/>
                  <a:gd name="csY36" fmla="*/ 1069788 h 2820894"/>
                  <a:gd name="csX37" fmla="*/ 1625600 w 8916894"/>
                  <a:gd name="csY37" fmla="*/ 1069788 h 2820894"/>
                  <a:gd name="csX38" fmla="*/ 1625600 w 8916894"/>
                  <a:gd name="csY38" fmla="*/ 1123576 h 2820894"/>
                  <a:gd name="csX39" fmla="*/ 2079811 w 8916894"/>
                  <a:gd name="csY39" fmla="*/ 1123576 h 2820894"/>
                  <a:gd name="csX40" fmla="*/ 2079811 w 8916894"/>
                  <a:gd name="csY40" fmla="*/ 1255059 h 2820894"/>
                  <a:gd name="csX41" fmla="*/ 2199341 w 8916894"/>
                  <a:gd name="csY41" fmla="*/ 1255059 h 2820894"/>
                  <a:gd name="csX42" fmla="*/ 2199341 w 8916894"/>
                  <a:gd name="csY42" fmla="*/ 1308847 h 2820894"/>
                  <a:gd name="csX43" fmla="*/ 2599764 w 8916894"/>
                  <a:gd name="csY43" fmla="*/ 1308847 h 2820894"/>
                  <a:gd name="csX44" fmla="*/ 2599764 w 8916894"/>
                  <a:gd name="csY44" fmla="*/ 1374588 h 2820894"/>
                  <a:gd name="csX45" fmla="*/ 2677459 w 8916894"/>
                  <a:gd name="csY45" fmla="*/ 1374588 h 2820894"/>
                  <a:gd name="csX46" fmla="*/ 2677459 w 8916894"/>
                  <a:gd name="csY46" fmla="*/ 1434353 h 2820894"/>
                  <a:gd name="csX47" fmla="*/ 2695388 w 8916894"/>
                  <a:gd name="csY47" fmla="*/ 1434353 h 2820894"/>
                  <a:gd name="csX48" fmla="*/ 2695388 w 8916894"/>
                  <a:gd name="csY48" fmla="*/ 1500094 h 2820894"/>
                  <a:gd name="csX49" fmla="*/ 2725270 w 8916894"/>
                  <a:gd name="csY49" fmla="*/ 1500094 h 2820894"/>
                  <a:gd name="csX50" fmla="*/ 2725270 w 8916894"/>
                  <a:gd name="csY50" fmla="*/ 1565835 h 2820894"/>
                  <a:gd name="csX51" fmla="*/ 2755153 w 8916894"/>
                  <a:gd name="csY51" fmla="*/ 1565835 h 2820894"/>
                  <a:gd name="csX52" fmla="*/ 2755153 w 8916894"/>
                  <a:gd name="csY52" fmla="*/ 1631576 h 2820894"/>
                  <a:gd name="csX53" fmla="*/ 3125694 w 8916894"/>
                  <a:gd name="csY53" fmla="*/ 1631576 h 2820894"/>
                  <a:gd name="csX54" fmla="*/ 3125694 w 8916894"/>
                  <a:gd name="csY54" fmla="*/ 1703294 h 2820894"/>
                  <a:gd name="csX55" fmla="*/ 3173506 w 8916894"/>
                  <a:gd name="csY55" fmla="*/ 1703294 h 2820894"/>
                  <a:gd name="csX56" fmla="*/ 3173506 w 8916894"/>
                  <a:gd name="csY56" fmla="*/ 1769035 h 2820894"/>
                  <a:gd name="csX57" fmla="*/ 3209364 w 8916894"/>
                  <a:gd name="csY57" fmla="*/ 1769035 h 2820894"/>
                  <a:gd name="csX58" fmla="*/ 3209364 w 8916894"/>
                  <a:gd name="csY58" fmla="*/ 1834776 h 2820894"/>
                  <a:gd name="csX59" fmla="*/ 3639670 w 8916894"/>
                  <a:gd name="csY59" fmla="*/ 1834776 h 2820894"/>
                  <a:gd name="csX60" fmla="*/ 3639670 w 8916894"/>
                  <a:gd name="csY60" fmla="*/ 1900517 h 2820894"/>
                  <a:gd name="csX61" fmla="*/ 3729317 w 8916894"/>
                  <a:gd name="csY61" fmla="*/ 1900517 h 2820894"/>
                  <a:gd name="csX62" fmla="*/ 3729317 w 8916894"/>
                  <a:gd name="csY62" fmla="*/ 1984188 h 2820894"/>
                  <a:gd name="csX63" fmla="*/ 4177553 w 8916894"/>
                  <a:gd name="csY63" fmla="*/ 1984188 h 2820894"/>
                  <a:gd name="csX64" fmla="*/ 4177553 w 8916894"/>
                  <a:gd name="csY64" fmla="*/ 2085788 h 2820894"/>
                  <a:gd name="csX65" fmla="*/ 4787153 w 8916894"/>
                  <a:gd name="csY65" fmla="*/ 2085788 h 2820894"/>
                  <a:gd name="csX66" fmla="*/ 4787153 w 8916894"/>
                  <a:gd name="csY66" fmla="*/ 2330823 h 2820894"/>
                  <a:gd name="csX67" fmla="*/ 5217459 w 8916894"/>
                  <a:gd name="csY67" fmla="*/ 2330823 h 2820894"/>
                  <a:gd name="csX68" fmla="*/ 5217459 w 8916894"/>
                  <a:gd name="csY68" fmla="*/ 2468282 h 2820894"/>
                  <a:gd name="csX69" fmla="*/ 5761317 w 8916894"/>
                  <a:gd name="csY69" fmla="*/ 2468282 h 2820894"/>
                  <a:gd name="csX70" fmla="*/ 5761317 w 8916894"/>
                  <a:gd name="csY70" fmla="*/ 2629647 h 2820894"/>
                  <a:gd name="csX71" fmla="*/ 5821082 w 8916894"/>
                  <a:gd name="csY71" fmla="*/ 2629647 h 2820894"/>
                  <a:gd name="csX72" fmla="*/ 5821082 w 8916894"/>
                  <a:gd name="csY72" fmla="*/ 2820894 h 2820894"/>
                  <a:gd name="csX73" fmla="*/ 8916894 w 8916894"/>
                  <a:gd name="csY73" fmla="*/ 2820894 h 28208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8916894" h="2820894">
                    <a:moveTo>
                      <a:pt x="0" y="0"/>
                    </a:moveTo>
                    <a:lnTo>
                      <a:pt x="191247" y="0"/>
                    </a:lnTo>
                    <a:lnTo>
                      <a:pt x="191247" y="47812"/>
                    </a:lnTo>
                    <a:lnTo>
                      <a:pt x="370541" y="47812"/>
                    </a:lnTo>
                    <a:lnTo>
                      <a:pt x="370541" y="101600"/>
                    </a:lnTo>
                    <a:lnTo>
                      <a:pt x="430306" y="101600"/>
                    </a:lnTo>
                    <a:lnTo>
                      <a:pt x="430306" y="155388"/>
                    </a:lnTo>
                    <a:lnTo>
                      <a:pt x="519953" y="155388"/>
                    </a:lnTo>
                    <a:lnTo>
                      <a:pt x="519953" y="215153"/>
                    </a:lnTo>
                    <a:lnTo>
                      <a:pt x="525929" y="215153"/>
                    </a:lnTo>
                    <a:lnTo>
                      <a:pt x="525929" y="280894"/>
                    </a:lnTo>
                    <a:lnTo>
                      <a:pt x="543859" y="280894"/>
                    </a:lnTo>
                    <a:lnTo>
                      <a:pt x="543859" y="310776"/>
                    </a:lnTo>
                    <a:lnTo>
                      <a:pt x="573741" y="310776"/>
                    </a:lnTo>
                    <a:lnTo>
                      <a:pt x="573741" y="376517"/>
                    </a:lnTo>
                    <a:lnTo>
                      <a:pt x="974164" y="376517"/>
                    </a:lnTo>
                    <a:lnTo>
                      <a:pt x="974164" y="430306"/>
                    </a:lnTo>
                    <a:lnTo>
                      <a:pt x="1045882" y="430306"/>
                    </a:lnTo>
                    <a:lnTo>
                      <a:pt x="1045882" y="484094"/>
                    </a:lnTo>
                    <a:lnTo>
                      <a:pt x="1087717" y="484094"/>
                    </a:lnTo>
                    <a:lnTo>
                      <a:pt x="1087717" y="537882"/>
                    </a:lnTo>
                    <a:lnTo>
                      <a:pt x="1141506" y="537882"/>
                    </a:lnTo>
                    <a:lnTo>
                      <a:pt x="1141506" y="609600"/>
                    </a:lnTo>
                    <a:lnTo>
                      <a:pt x="1147482" y="609600"/>
                    </a:lnTo>
                    <a:lnTo>
                      <a:pt x="1147482" y="651435"/>
                    </a:lnTo>
                    <a:lnTo>
                      <a:pt x="1165412" y="669365"/>
                    </a:lnTo>
                    <a:lnTo>
                      <a:pt x="1165412" y="717176"/>
                    </a:lnTo>
                    <a:lnTo>
                      <a:pt x="1261035" y="717176"/>
                    </a:lnTo>
                    <a:lnTo>
                      <a:pt x="1261035" y="764988"/>
                    </a:lnTo>
                    <a:lnTo>
                      <a:pt x="1529976" y="764988"/>
                    </a:lnTo>
                    <a:lnTo>
                      <a:pt x="1529976" y="830729"/>
                    </a:lnTo>
                    <a:lnTo>
                      <a:pt x="1553882" y="830729"/>
                    </a:lnTo>
                    <a:lnTo>
                      <a:pt x="1553882" y="890494"/>
                    </a:lnTo>
                    <a:lnTo>
                      <a:pt x="1577788" y="890494"/>
                    </a:lnTo>
                    <a:lnTo>
                      <a:pt x="1577788" y="1004047"/>
                    </a:lnTo>
                    <a:lnTo>
                      <a:pt x="1613647" y="1004047"/>
                    </a:lnTo>
                    <a:lnTo>
                      <a:pt x="1613647" y="1069788"/>
                    </a:lnTo>
                    <a:lnTo>
                      <a:pt x="1625600" y="1069788"/>
                    </a:lnTo>
                    <a:lnTo>
                      <a:pt x="1625600" y="1123576"/>
                    </a:lnTo>
                    <a:lnTo>
                      <a:pt x="2079811" y="1123576"/>
                    </a:lnTo>
                    <a:lnTo>
                      <a:pt x="2079811" y="1255059"/>
                    </a:lnTo>
                    <a:lnTo>
                      <a:pt x="2199341" y="1255059"/>
                    </a:lnTo>
                    <a:lnTo>
                      <a:pt x="2199341" y="1308847"/>
                    </a:lnTo>
                    <a:lnTo>
                      <a:pt x="2599764" y="1308847"/>
                    </a:lnTo>
                    <a:lnTo>
                      <a:pt x="2599764" y="1374588"/>
                    </a:lnTo>
                    <a:lnTo>
                      <a:pt x="2677459" y="1374588"/>
                    </a:lnTo>
                    <a:lnTo>
                      <a:pt x="2677459" y="1434353"/>
                    </a:lnTo>
                    <a:lnTo>
                      <a:pt x="2695388" y="1434353"/>
                    </a:lnTo>
                    <a:lnTo>
                      <a:pt x="2695388" y="1500094"/>
                    </a:lnTo>
                    <a:lnTo>
                      <a:pt x="2725270" y="1500094"/>
                    </a:lnTo>
                    <a:lnTo>
                      <a:pt x="2725270" y="1565835"/>
                    </a:lnTo>
                    <a:lnTo>
                      <a:pt x="2755153" y="1565835"/>
                    </a:lnTo>
                    <a:lnTo>
                      <a:pt x="2755153" y="1631576"/>
                    </a:lnTo>
                    <a:lnTo>
                      <a:pt x="3125694" y="1631576"/>
                    </a:lnTo>
                    <a:lnTo>
                      <a:pt x="3125694" y="1703294"/>
                    </a:lnTo>
                    <a:lnTo>
                      <a:pt x="3173506" y="1703294"/>
                    </a:lnTo>
                    <a:lnTo>
                      <a:pt x="3173506" y="1769035"/>
                    </a:lnTo>
                    <a:lnTo>
                      <a:pt x="3209364" y="1769035"/>
                    </a:lnTo>
                    <a:lnTo>
                      <a:pt x="3209364" y="1834776"/>
                    </a:lnTo>
                    <a:lnTo>
                      <a:pt x="3639670" y="1834776"/>
                    </a:lnTo>
                    <a:lnTo>
                      <a:pt x="3639670" y="1900517"/>
                    </a:lnTo>
                    <a:lnTo>
                      <a:pt x="3729317" y="1900517"/>
                    </a:lnTo>
                    <a:lnTo>
                      <a:pt x="3729317" y="1984188"/>
                    </a:lnTo>
                    <a:lnTo>
                      <a:pt x="4177553" y="1984188"/>
                    </a:lnTo>
                    <a:lnTo>
                      <a:pt x="4177553" y="2085788"/>
                    </a:lnTo>
                    <a:lnTo>
                      <a:pt x="4787153" y="2085788"/>
                    </a:lnTo>
                    <a:lnTo>
                      <a:pt x="4787153" y="2330823"/>
                    </a:lnTo>
                    <a:lnTo>
                      <a:pt x="5217459" y="2330823"/>
                    </a:lnTo>
                    <a:lnTo>
                      <a:pt x="5217459" y="2468282"/>
                    </a:lnTo>
                    <a:lnTo>
                      <a:pt x="5761317" y="2468282"/>
                    </a:lnTo>
                    <a:lnTo>
                      <a:pt x="5761317" y="2629647"/>
                    </a:lnTo>
                    <a:lnTo>
                      <a:pt x="5821082" y="2629647"/>
                    </a:lnTo>
                    <a:lnTo>
                      <a:pt x="5821082" y="2820894"/>
                    </a:lnTo>
                    <a:lnTo>
                      <a:pt x="8916894" y="2820894"/>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295" name="Group 294">
                <a:extLst>
                  <a:ext uri="{FF2B5EF4-FFF2-40B4-BE49-F238E27FC236}">
                    <a16:creationId xmlns:a16="http://schemas.microsoft.com/office/drawing/2014/main" id="{1BF9E7AA-52D6-6189-67CD-E8266DE10F07}"/>
                  </a:ext>
                </a:extLst>
              </p:cNvPr>
              <p:cNvGrpSpPr>
                <a:grpSpLocks noChangeAspect="1"/>
              </p:cNvGrpSpPr>
              <p:nvPr/>
            </p:nvGrpSpPr>
            <p:grpSpPr>
              <a:xfrm>
                <a:off x="1288260" y="1352553"/>
                <a:ext cx="3090677" cy="999579"/>
                <a:chOff x="421482" y="904874"/>
                <a:chExt cx="9007634" cy="2913225"/>
              </a:xfrm>
            </p:grpSpPr>
            <p:grpSp>
              <p:nvGrpSpPr>
                <p:cNvPr id="296" name="Group 295">
                  <a:extLst>
                    <a:ext uri="{FF2B5EF4-FFF2-40B4-BE49-F238E27FC236}">
                      <a16:creationId xmlns:a16="http://schemas.microsoft.com/office/drawing/2014/main" id="{463D3C40-5B6A-57C0-E8D2-FBE0362DB313}"/>
                    </a:ext>
                  </a:extLst>
                </p:cNvPr>
                <p:cNvGrpSpPr>
                  <a:grpSpLocks noChangeAspect="1"/>
                </p:cNvGrpSpPr>
                <p:nvPr/>
              </p:nvGrpSpPr>
              <p:grpSpPr>
                <a:xfrm>
                  <a:off x="421482" y="904874"/>
                  <a:ext cx="91441" cy="91441"/>
                  <a:chOff x="2595563" y="1821656"/>
                  <a:chExt cx="91440" cy="91440"/>
                </a:xfrm>
              </p:grpSpPr>
              <p:cxnSp>
                <p:nvCxnSpPr>
                  <p:cNvPr id="378" name="Straight Connector 377">
                    <a:extLst>
                      <a:ext uri="{FF2B5EF4-FFF2-40B4-BE49-F238E27FC236}">
                        <a16:creationId xmlns:a16="http://schemas.microsoft.com/office/drawing/2014/main" id="{B8ACCFED-111B-5B9F-1B7F-A294ED98E57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B93B62E0-7FB2-7706-208C-EF4766A22612}"/>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AACFC076-21D8-754B-F6A3-61F36320CBF7}"/>
                    </a:ext>
                  </a:extLst>
                </p:cNvPr>
                <p:cNvGrpSpPr>
                  <a:grpSpLocks noChangeAspect="1"/>
                </p:cNvGrpSpPr>
                <p:nvPr/>
              </p:nvGrpSpPr>
              <p:grpSpPr>
                <a:xfrm>
                  <a:off x="697708" y="954880"/>
                  <a:ext cx="91441" cy="91441"/>
                  <a:chOff x="2595563" y="1821656"/>
                  <a:chExt cx="91440" cy="91440"/>
                </a:xfrm>
              </p:grpSpPr>
              <p:cxnSp>
                <p:nvCxnSpPr>
                  <p:cNvPr id="376" name="Straight Connector 375">
                    <a:extLst>
                      <a:ext uri="{FF2B5EF4-FFF2-40B4-BE49-F238E27FC236}">
                        <a16:creationId xmlns:a16="http://schemas.microsoft.com/office/drawing/2014/main" id="{F8E72073-67D0-2C5C-2E8A-1BCC5A5CD80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85922195-11E4-CCC0-9300-9EF92F1935E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A545020E-8092-11EC-25ED-DC7AA1670F72}"/>
                    </a:ext>
                  </a:extLst>
                </p:cNvPr>
                <p:cNvGrpSpPr>
                  <a:grpSpLocks noChangeAspect="1"/>
                </p:cNvGrpSpPr>
                <p:nvPr/>
              </p:nvGrpSpPr>
              <p:grpSpPr>
                <a:xfrm>
                  <a:off x="790574" y="1009648"/>
                  <a:ext cx="91441" cy="91441"/>
                  <a:chOff x="2595563" y="1821656"/>
                  <a:chExt cx="91440" cy="91440"/>
                </a:xfrm>
              </p:grpSpPr>
              <p:cxnSp>
                <p:nvCxnSpPr>
                  <p:cNvPr id="374" name="Straight Connector 373">
                    <a:extLst>
                      <a:ext uri="{FF2B5EF4-FFF2-40B4-BE49-F238E27FC236}">
                        <a16:creationId xmlns:a16="http://schemas.microsoft.com/office/drawing/2014/main" id="{D00664B5-44DC-2412-CA36-0EE4EDF0ED2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A4217031-CEDA-6FA3-CE58-4D3616509F5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96F359A3-3C67-9D36-C590-955AB41DC9D6}"/>
                    </a:ext>
                  </a:extLst>
                </p:cNvPr>
                <p:cNvGrpSpPr>
                  <a:grpSpLocks noChangeAspect="1"/>
                </p:cNvGrpSpPr>
                <p:nvPr/>
              </p:nvGrpSpPr>
              <p:grpSpPr>
                <a:xfrm>
                  <a:off x="950117" y="1166810"/>
                  <a:ext cx="91441" cy="91441"/>
                  <a:chOff x="2595563" y="1821656"/>
                  <a:chExt cx="91440" cy="91440"/>
                </a:xfrm>
              </p:grpSpPr>
              <p:cxnSp>
                <p:nvCxnSpPr>
                  <p:cNvPr id="372" name="Straight Connector 371">
                    <a:extLst>
                      <a:ext uri="{FF2B5EF4-FFF2-40B4-BE49-F238E27FC236}">
                        <a16:creationId xmlns:a16="http://schemas.microsoft.com/office/drawing/2014/main" id="{DCBA4A7B-5FD6-3D56-FF55-B8837BF7CCFA}"/>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72D1A4E8-83F7-9AED-1E33-E4FF957A1816}"/>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1495DE6F-8384-E891-1856-DE24268D3A39}"/>
                    </a:ext>
                  </a:extLst>
                </p:cNvPr>
                <p:cNvGrpSpPr>
                  <a:grpSpLocks noChangeAspect="1"/>
                </p:cNvGrpSpPr>
                <p:nvPr/>
              </p:nvGrpSpPr>
              <p:grpSpPr>
                <a:xfrm>
                  <a:off x="1009648" y="1273966"/>
                  <a:ext cx="91441" cy="91441"/>
                  <a:chOff x="2595563" y="1821656"/>
                  <a:chExt cx="91440" cy="91440"/>
                </a:xfrm>
              </p:grpSpPr>
              <p:cxnSp>
                <p:nvCxnSpPr>
                  <p:cNvPr id="370" name="Straight Connector 369">
                    <a:extLst>
                      <a:ext uri="{FF2B5EF4-FFF2-40B4-BE49-F238E27FC236}">
                        <a16:creationId xmlns:a16="http://schemas.microsoft.com/office/drawing/2014/main" id="{A9A015EA-5E32-7F4A-A0F2-35A7CF792671}"/>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0E821370-45D5-5D18-7F81-EDF0C7D81454}"/>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1" name="Group 300">
                  <a:extLst>
                    <a:ext uri="{FF2B5EF4-FFF2-40B4-BE49-F238E27FC236}">
                      <a16:creationId xmlns:a16="http://schemas.microsoft.com/office/drawing/2014/main" id="{7671D4D4-321B-1FB7-2D9D-EB54298697A5}"/>
                    </a:ext>
                  </a:extLst>
                </p:cNvPr>
                <p:cNvGrpSpPr>
                  <a:grpSpLocks noChangeAspect="1"/>
                </p:cNvGrpSpPr>
                <p:nvPr/>
              </p:nvGrpSpPr>
              <p:grpSpPr>
                <a:xfrm>
                  <a:off x="1069182" y="1273966"/>
                  <a:ext cx="91441" cy="91441"/>
                  <a:chOff x="2595563" y="1821656"/>
                  <a:chExt cx="91440" cy="91440"/>
                </a:xfrm>
              </p:grpSpPr>
              <p:cxnSp>
                <p:nvCxnSpPr>
                  <p:cNvPr id="368" name="Straight Connector 367">
                    <a:extLst>
                      <a:ext uri="{FF2B5EF4-FFF2-40B4-BE49-F238E27FC236}">
                        <a16:creationId xmlns:a16="http://schemas.microsoft.com/office/drawing/2014/main" id="{38E27F8A-60DA-0F57-305E-A2F4DE16B651}"/>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DD57C01F-AD0F-6C7F-D3E8-7006DF6F56F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2" name="Group 301">
                  <a:extLst>
                    <a:ext uri="{FF2B5EF4-FFF2-40B4-BE49-F238E27FC236}">
                      <a16:creationId xmlns:a16="http://schemas.microsoft.com/office/drawing/2014/main" id="{0284E513-FC9C-CC89-9C66-111E244A7F61}"/>
                    </a:ext>
                  </a:extLst>
                </p:cNvPr>
                <p:cNvGrpSpPr>
                  <a:grpSpLocks noChangeAspect="1"/>
                </p:cNvGrpSpPr>
                <p:nvPr/>
              </p:nvGrpSpPr>
              <p:grpSpPr>
                <a:xfrm>
                  <a:off x="1316829" y="1273966"/>
                  <a:ext cx="91441" cy="91441"/>
                  <a:chOff x="2595563" y="1821656"/>
                  <a:chExt cx="91440" cy="91440"/>
                </a:xfrm>
              </p:grpSpPr>
              <p:cxnSp>
                <p:nvCxnSpPr>
                  <p:cNvPr id="366" name="Straight Connector 365">
                    <a:extLst>
                      <a:ext uri="{FF2B5EF4-FFF2-40B4-BE49-F238E27FC236}">
                        <a16:creationId xmlns:a16="http://schemas.microsoft.com/office/drawing/2014/main" id="{D951716E-D50F-5791-1FE7-840FE40BABE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3A5990B6-D55C-F3C9-8D9E-EF951178A72E}"/>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3" name="Group 302">
                  <a:extLst>
                    <a:ext uri="{FF2B5EF4-FFF2-40B4-BE49-F238E27FC236}">
                      <a16:creationId xmlns:a16="http://schemas.microsoft.com/office/drawing/2014/main" id="{90808E9A-80A3-AB97-F48F-AAEC9A3BF1E5}"/>
                    </a:ext>
                  </a:extLst>
                </p:cNvPr>
                <p:cNvGrpSpPr>
                  <a:grpSpLocks noChangeAspect="1"/>
                </p:cNvGrpSpPr>
                <p:nvPr/>
              </p:nvGrpSpPr>
              <p:grpSpPr>
                <a:xfrm>
                  <a:off x="1462085" y="1388265"/>
                  <a:ext cx="91441" cy="91441"/>
                  <a:chOff x="2595563" y="1821656"/>
                  <a:chExt cx="91440" cy="91440"/>
                </a:xfrm>
              </p:grpSpPr>
              <p:cxnSp>
                <p:nvCxnSpPr>
                  <p:cNvPr id="364" name="Straight Connector 363">
                    <a:extLst>
                      <a:ext uri="{FF2B5EF4-FFF2-40B4-BE49-F238E27FC236}">
                        <a16:creationId xmlns:a16="http://schemas.microsoft.com/office/drawing/2014/main" id="{E53E2EE6-0EE2-9B07-5438-C96974DDD95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1A06AA0F-19E4-BAF0-93C5-E12F9E815F49}"/>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4" name="Group 303">
                  <a:extLst>
                    <a:ext uri="{FF2B5EF4-FFF2-40B4-BE49-F238E27FC236}">
                      <a16:creationId xmlns:a16="http://schemas.microsoft.com/office/drawing/2014/main" id="{D4D1C170-4A6F-3A55-AE44-359AC524FF82}"/>
                    </a:ext>
                  </a:extLst>
                </p:cNvPr>
                <p:cNvGrpSpPr>
                  <a:grpSpLocks noChangeAspect="1"/>
                </p:cNvGrpSpPr>
                <p:nvPr/>
              </p:nvGrpSpPr>
              <p:grpSpPr>
                <a:xfrm>
                  <a:off x="1490661" y="1388265"/>
                  <a:ext cx="91441" cy="91441"/>
                  <a:chOff x="2595563" y="1821656"/>
                  <a:chExt cx="91440" cy="91440"/>
                </a:xfrm>
              </p:grpSpPr>
              <p:cxnSp>
                <p:nvCxnSpPr>
                  <p:cNvPr id="362" name="Straight Connector 361">
                    <a:extLst>
                      <a:ext uri="{FF2B5EF4-FFF2-40B4-BE49-F238E27FC236}">
                        <a16:creationId xmlns:a16="http://schemas.microsoft.com/office/drawing/2014/main" id="{00924FFE-E88E-667D-DA6B-907C5F8B372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0FD50C58-20CC-78CD-4DFB-E2A33CDF5B2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4E5593A7-07A6-4C83-AB5D-2EFD0BCDE9B3}"/>
                    </a:ext>
                  </a:extLst>
                </p:cNvPr>
                <p:cNvGrpSpPr>
                  <a:grpSpLocks noChangeAspect="1"/>
                </p:cNvGrpSpPr>
                <p:nvPr/>
              </p:nvGrpSpPr>
              <p:grpSpPr>
                <a:xfrm>
                  <a:off x="2002628" y="1912141"/>
                  <a:ext cx="91441" cy="91441"/>
                  <a:chOff x="2595563" y="1821656"/>
                  <a:chExt cx="91440" cy="91440"/>
                </a:xfrm>
              </p:grpSpPr>
              <p:cxnSp>
                <p:nvCxnSpPr>
                  <p:cNvPr id="360" name="Straight Connector 359">
                    <a:extLst>
                      <a:ext uri="{FF2B5EF4-FFF2-40B4-BE49-F238E27FC236}">
                        <a16:creationId xmlns:a16="http://schemas.microsoft.com/office/drawing/2014/main" id="{DE87769F-FDDF-0662-43C5-DC9F5D15CA5D}"/>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A196B4A4-5F30-6D08-DF03-9C4EC38F4C46}"/>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6" name="Group 305">
                  <a:extLst>
                    <a:ext uri="{FF2B5EF4-FFF2-40B4-BE49-F238E27FC236}">
                      <a16:creationId xmlns:a16="http://schemas.microsoft.com/office/drawing/2014/main" id="{88F7845C-8936-3AD9-CC0C-502444C58348}"/>
                    </a:ext>
                  </a:extLst>
                </p:cNvPr>
                <p:cNvGrpSpPr>
                  <a:grpSpLocks noChangeAspect="1"/>
                </p:cNvGrpSpPr>
                <p:nvPr/>
              </p:nvGrpSpPr>
              <p:grpSpPr>
                <a:xfrm>
                  <a:off x="2619373" y="2214559"/>
                  <a:ext cx="91441" cy="91441"/>
                  <a:chOff x="2595563" y="1821656"/>
                  <a:chExt cx="91440" cy="91440"/>
                </a:xfrm>
              </p:grpSpPr>
              <p:cxnSp>
                <p:nvCxnSpPr>
                  <p:cNvPr id="358" name="Straight Connector 357">
                    <a:extLst>
                      <a:ext uri="{FF2B5EF4-FFF2-40B4-BE49-F238E27FC236}">
                        <a16:creationId xmlns:a16="http://schemas.microsoft.com/office/drawing/2014/main" id="{C419C651-A602-89F2-B6E7-28AA6304EE63}"/>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46371F79-D0A2-56F8-C817-72595EAF36B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7" name="Group 306">
                  <a:extLst>
                    <a:ext uri="{FF2B5EF4-FFF2-40B4-BE49-F238E27FC236}">
                      <a16:creationId xmlns:a16="http://schemas.microsoft.com/office/drawing/2014/main" id="{F59E0E71-F949-D4A8-B427-097B0C1B1070}"/>
                    </a:ext>
                  </a:extLst>
                </p:cNvPr>
                <p:cNvGrpSpPr>
                  <a:grpSpLocks noChangeAspect="1"/>
                </p:cNvGrpSpPr>
                <p:nvPr/>
              </p:nvGrpSpPr>
              <p:grpSpPr>
                <a:xfrm>
                  <a:off x="3038471" y="2281233"/>
                  <a:ext cx="91441" cy="91441"/>
                  <a:chOff x="2595563" y="1821656"/>
                  <a:chExt cx="91440" cy="91440"/>
                </a:xfrm>
              </p:grpSpPr>
              <p:cxnSp>
                <p:nvCxnSpPr>
                  <p:cNvPr id="356" name="Straight Connector 355">
                    <a:extLst>
                      <a:ext uri="{FF2B5EF4-FFF2-40B4-BE49-F238E27FC236}">
                        <a16:creationId xmlns:a16="http://schemas.microsoft.com/office/drawing/2014/main" id="{7477DCDE-2ADC-7BAA-D851-DC3102222DFD}"/>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610A7D3F-FEFF-5D5A-6424-3B1E7AE3B741}"/>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8" name="Group 307">
                  <a:extLst>
                    <a:ext uri="{FF2B5EF4-FFF2-40B4-BE49-F238E27FC236}">
                      <a16:creationId xmlns:a16="http://schemas.microsoft.com/office/drawing/2014/main" id="{532349DF-762F-3B7F-DEFB-F9610F6FAA58}"/>
                    </a:ext>
                  </a:extLst>
                </p:cNvPr>
                <p:cNvGrpSpPr>
                  <a:grpSpLocks noChangeAspect="1"/>
                </p:cNvGrpSpPr>
                <p:nvPr/>
              </p:nvGrpSpPr>
              <p:grpSpPr>
                <a:xfrm>
                  <a:off x="3536152" y="2538413"/>
                  <a:ext cx="91441" cy="91441"/>
                  <a:chOff x="2595563" y="1821656"/>
                  <a:chExt cx="91440" cy="91440"/>
                </a:xfrm>
              </p:grpSpPr>
              <p:cxnSp>
                <p:nvCxnSpPr>
                  <p:cNvPr id="354" name="Straight Connector 353">
                    <a:extLst>
                      <a:ext uri="{FF2B5EF4-FFF2-40B4-BE49-F238E27FC236}">
                        <a16:creationId xmlns:a16="http://schemas.microsoft.com/office/drawing/2014/main" id="{8616A2B2-CD6E-BE23-52FC-DC26EE36F3BA}"/>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FA827F7D-A9EE-18F9-C0A7-4CFD1A3798B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09" name="Group 308">
                  <a:extLst>
                    <a:ext uri="{FF2B5EF4-FFF2-40B4-BE49-F238E27FC236}">
                      <a16:creationId xmlns:a16="http://schemas.microsoft.com/office/drawing/2014/main" id="{2D954740-95D6-2E36-FF66-3C5AB1415F0C}"/>
                    </a:ext>
                  </a:extLst>
                </p:cNvPr>
                <p:cNvGrpSpPr>
                  <a:grpSpLocks noChangeAspect="1"/>
                </p:cNvGrpSpPr>
                <p:nvPr/>
              </p:nvGrpSpPr>
              <p:grpSpPr>
                <a:xfrm>
                  <a:off x="3543295" y="2595562"/>
                  <a:ext cx="91441" cy="91441"/>
                  <a:chOff x="2595563" y="1821656"/>
                  <a:chExt cx="91440" cy="91440"/>
                </a:xfrm>
              </p:grpSpPr>
              <p:cxnSp>
                <p:nvCxnSpPr>
                  <p:cNvPr id="352" name="Straight Connector 351">
                    <a:extLst>
                      <a:ext uri="{FF2B5EF4-FFF2-40B4-BE49-F238E27FC236}">
                        <a16:creationId xmlns:a16="http://schemas.microsoft.com/office/drawing/2014/main" id="{75275DF8-B328-017F-8551-EB1C1F6295B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A03702EF-EC5B-94D3-10D5-FB286028F5F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0" name="Group 309">
                  <a:extLst>
                    <a:ext uri="{FF2B5EF4-FFF2-40B4-BE49-F238E27FC236}">
                      <a16:creationId xmlns:a16="http://schemas.microsoft.com/office/drawing/2014/main" id="{729E7C16-3D56-F5E0-537F-AEF0AE0C93BD}"/>
                    </a:ext>
                  </a:extLst>
                </p:cNvPr>
                <p:cNvGrpSpPr>
                  <a:grpSpLocks noChangeAspect="1"/>
                </p:cNvGrpSpPr>
                <p:nvPr/>
              </p:nvGrpSpPr>
              <p:grpSpPr>
                <a:xfrm>
                  <a:off x="4038595" y="2740815"/>
                  <a:ext cx="91441" cy="91441"/>
                  <a:chOff x="2595563" y="1821656"/>
                  <a:chExt cx="91440" cy="91440"/>
                </a:xfrm>
              </p:grpSpPr>
              <p:cxnSp>
                <p:nvCxnSpPr>
                  <p:cNvPr id="350" name="Straight Connector 349">
                    <a:extLst>
                      <a:ext uri="{FF2B5EF4-FFF2-40B4-BE49-F238E27FC236}">
                        <a16:creationId xmlns:a16="http://schemas.microsoft.com/office/drawing/2014/main" id="{600D265B-9076-D09B-D143-D1172B42C58E}"/>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17CC18A2-8C00-689A-82F5-E16CF17B43EC}"/>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1" name="Group 310">
                  <a:extLst>
                    <a:ext uri="{FF2B5EF4-FFF2-40B4-BE49-F238E27FC236}">
                      <a16:creationId xmlns:a16="http://schemas.microsoft.com/office/drawing/2014/main" id="{C537A99B-8AA9-D99E-7A48-A2BC8F504751}"/>
                    </a:ext>
                  </a:extLst>
                </p:cNvPr>
                <p:cNvGrpSpPr>
                  <a:grpSpLocks noChangeAspect="1"/>
                </p:cNvGrpSpPr>
                <p:nvPr/>
              </p:nvGrpSpPr>
              <p:grpSpPr>
                <a:xfrm>
                  <a:off x="4102888" y="2814638"/>
                  <a:ext cx="91441" cy="91441"/>
                  <a:chOff x="2595563" y="1821656"/>
                  <a:chExt cx="91440" cy="91440"/>
                </a:xfrm>
              </p:grpSpPr>
              <p:cxnSp>
                <p:nvCxnSpPr>
                  <p:cNvPr id="348" name="Straight Connector 347">
                    <a:extLst>
                      <a:ext uri="{FF2B5EF4-FFF2-40B4-BE49-F238E27FC236}">
                        <a16:creationId xmlns:a16="http://schemas.microsoft.com/office/drawing/2014/main" id="{1AC191A0-2579-AEF0-A8B0-ED01C3B85B1D}"/>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7C8C8B83-BA42-BD09-42DD-800273F05615}"/>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2" name="Group 311">
                  <a:extLst>
                    <a:ext uri="{FF2B5EF4-FFF2-40B4-BE49-F238E27FC236}">
                      <a16:creationId xmlns:a16="http://schemas.microsoft.com/office/drawing/2014/main" id="{A8EA7B6A-A443-12C5-285C-FB3BD30760DD}"/>
                    </a:ext>
                  </a:extLst>
                </p:cNvPr>
                <p:cNvGrpSpPr>
                  <a:grpSpLocks noChangeAspect="1"/>
                </p:cNvGrpSpPr>
                <p:nvPr/>
              </p:nvGrpSpPr>
              <p:grpSpPr>
                <a:xfrm>
                  <a:off x="4155275" y="2893220"/>
                  <a:ext cx="91441" cy="91441"/>
                  <a:chOff x="2595563" y="1821656"/>
                  <a:chExt cx="91440" cy="91440"/>
                </a:xfrm>
              </p:grpSpPr>
              <p:cxnSp>
                <p:nvCxnSpPr>
                  <p:cNvPr id="346" name="Straight Connector 345">
                    <a:extLst>
                      <a:ext uri="{FF2B5EF4-FFF2-40B4-BE49-F238E27FC236}">
                        <a16:creationId xmlns:a16="http://schemas.microsoft.com/office/drawing/2014/main" id="{27A84538-B5BD-A75E-A3AA-DEC707C7A7B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C6D039DB-B4EF-FEA7-4D56-367AC843AC69}"/>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3" name="Group 312">
                  <a:extLst>
                    <a:ext uri="{FF2B5EF4-FFF2-40B4-BE49-F238E27FC236}">
                      <a16:creationId xmlns:a16="http://schemas.microsoft.com/office/drawing/2014/main" id="{2576B42E-56AF-D879-C376-273C01768F21}"/>
                    </a:ext>
                  </a:extLst>
                </p:cNvPr>
                <p:cNvGrpSpPr>
                  <a:grpSpLocks noChangeAspect="1"/>
                </p:cNvGrpSpPr>
                <p:nvPr/>
              </p:nvGrpSpPr>
              <p:grpSpPr>
                <a:xfrm>
                  <a:off x="4571993" y="2893220"/>
                  <a:ext cx="91441" cy="91441"/>
                  <a:chOff x="2595563" y="1821656"/>
                  <a:chExt cx="91440" cy="91440"/>
                </a:xfrm>
              </p:grpSpPr>
              <p:cxnSp>
                <p:nvCxnSpPr>
                  <p:cNvPr id="344" name="Straight Connector 343">
                    <a:extLst>
                      <a:ext uri="{FF2B5EF4-FFF2-40B4-BE49-F238E27FC236}">
                        <a16:creationId xmlns:a16="http://schemas.microsoft.com/office/drawing/2014/main" id="{71E6F766-AC93-6923-F617-900B5B29FFB0}"/>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EE8AA883-4600-9E1F-267C-F6E26AA94DD9}"/>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4" name="Group 313">
                  <a:extLst>
                    <a:ext uri="{FF2B5EF4-FFF2-40B4-BE49-F238E27FC236}">
                      <a16:creationId xmlns:a16="http://schemas.microsoft.com/office/drawing/2014/main" id="{4AEAF51F-74D8-CC31-B349-BB07EB0403F6}"/>
                    </a:ext>
                  </a:extLst>
                </p:cNvPr>
                <p:cNvGrpSpPr>
                  <a:grpSpLocks noChangeAspect="1"/>
                </p:cNvGrpSpPr>
                <p:nvPr/>
              </p:nvGrpSpPr>
              <p:grpSpPr>
                <a:xfrm>
                  <a:off x="4557706" y="2893220"/>
                  <a:ext cx="91441" cy="91441"/>
                  <a:chOff x="2595563" y="1821656"/>
                  <a:chExt cx="91440" cy="91440"/>
                </a:xfrm>
              </p:grpSpPr>
              <p:cxnSp>
                <p:nvCxnSpPr>
                  <p:cNvPr id="342" name="Straight Connector 341">
                    <a:extLst>
                      <a:ext uri="{FF2B5EF4-FFF2-40B4-BE49-F238E27FC236}">
                        <a16:creationId xmlns:a16="http://schemas.microsoft.com/office/drawing/2014/main" id="{4AFEA130-822D-F0D9-1CAD-2093E624868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4B2796A8-49D8-2E83-CB80-AD9B44E67C5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5" name="Group 314">
                  <a:extLst>
                    <a:ext uri="{FF2B5EF4-FFF2-40B4-BE49-F238E27FC236}">
                      <a16:creationId xmlns:a16="http://schemas.microsoft.com/office/drawing/2014/main" id="{93F4C872-54D1-6923-AE29-489238082E24}"/>
                    </a:ext>
                  </a:extLst>
                </p:cNvPr>
                <p:cNvGrpSpPr>
                  <a:grpSpLocks noChangeAspect="1"/>
                </p:cNvGrpSpPr>
                <p:nvPr/>
              </p:nvGrpSpPr>
              <p:grpSpPr>
                <a:xfrm>
                  <a:off x="4669624" y="2988470"/>
                  <a:ext cx="91441" cy="91441"/>
                  <a:chOff x="2595563" y="1821656"/>
                  <a:chExt cx="91440" cy="91440"/>
                </a:xfrm>
              </p:grpSpPr>
              <p:cxnSp>
                <p:nvCxnSpPr>
                  <p:cNvPr id="340" name="Straight Connector 339">
                    <a:extLst>
                      <a:ext uri="{FF2B5EF4-FFF2-40B4-BE49-F238E27FC236}">
                        <a16:creationId xmlns:a16="http://schemas.microsoft.com/office/drawing/2014/main" id="{73322EF6-4AD6-5078-C62C-99BC175D504A}"/>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23C6E14A-1D8C-AC54-5AE1-B33FEA89134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6" name="Group 315">
                  <a:extLst>
                    <a:ext uri="{FF2B5EF4-FFF2-40B4-BE49-F238E27FC236}">
                      <a16:creationId xmlns:a16="http://schemas.microsoft.com/office/drawing/2014/main" id="{F2FE61E8-7A41-9602-A790-7F47282C707A}"/>
                    </a:ext>
                  </a:extLst>
                </p:cNvPr>
                <p:cNvGrpSpPr>
                  <a:grpSpLocks noChangeAspect="1"/>
                </p:cNvGrpSpPr>
                <p:nvPr/>
              </p:nvGrpSpPr>
              <p:grpSpPr>
                <a:xfrm>
                  <a:off x="5113329" y="2988470"/>
                  <a:ext cx="91441" cy="91441"/>
                  <a:chOff x="2595563" y="1821656"/>
                  <a:chExt cx="91440" cy="91440"/>
                </a:xfrm>
              </p:grpSpPr>
              <p:cxnSp>
                <p:nvCxnSpPr>
                  <p:cNvPr id="338" name="Straight Connector 337">
                    <a:extLst>
                      <a:ext uri="{FF2B5EF4-FFF2-40B4-BE49-F238E27FC236}">
                        <a16:creationId xmlns:a16="http://schemas.microsoft.com/office/drawing/2014/main" id="{B739D0D4-CFDC-BC14-0AE1-C19AFC074923}"/>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1D587861-14A5-CBB2-C0F3-09508FBB17E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7" name="Group 316">
                  <a:extLst>
                    <a:ext uri="{FF2B5EF4-FFF2-40B4-BE49-F238E27FC236}">
                      <a16:creationId xmlns:a16="http://schemas.microsoft.com/office/drawing/2014/main" id="{3274EBBC-BDFF-B6F4-2457-F7077AF71A00}"/>
                    </a:ext>
                  </a:extLst>
                </p:cNvPr>
                <p:cNvGrpSpPr>
                  <a:grpSpLocks noChangeAspect="1"/>
                </p:cNvGrpSpPr>
                <p:nvPr/>
              </p:nvGrpSpPr>
              <p:grpSpPr>
                <a:xfrm>
                  <a:off x="5139524" y="2988470"/>
                  <a:ext cx="91441" cy="91441"/>
                  <a:chOff x="2595563" y="1821656"/>
                  <a:chExt cx="91440" cy="91440"/>
                </a:xfrm>
              </p:grpSpPr>
              <p:cxnSp>
                <p:nvCxnSpPr>
                  <p:cNvPr id="336" name="Straight Connector 335">
                    <a:extLst>
                      <a:ext uri="{FF2B5EF4-FFF2-40B4-BE49-F238E27FC236}">
                        <a16:creationId xmlns:a16="http://schemas.microsoft.com/office/drawing/2014/main" id="{9CAEE48C-499D-7DD5-2435-7A5418C665A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5818146F-2200-3507-D83F-B9FFF2EC6E4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8" name="Group 317">
                  <a:extLst>
                    <a:ext uri="{FF2B5EF4-FFF2-40B4-BE49-F238E27FC236}">
                      <a16:creationId xmlns:a16="http://schemas.microsoft.com/office/drawing/2014/main" id="{DBA9CC3C-EDB1-AAAD-FEDC-C7AF1B74420B}"/>
                    </a:ext>
                  </a:extLst>
                </p:cNvPr>
                <p:cNvGrpSpPr>
                  <a:grpSpLocks noChangeAspect="1"/>
                </p:cNvGrpSpPr>
                <p:nvPr/>
              </p:nvGrpSpPr>
              <p:grpSpPr>
                <a:xfrm>
                  <a:off x="5208579" y="3233736"/>
                  <a:ext cx="91441" cy="91441"/>
                  <a:chOff x="2595563" y="1821656"/>
                  <a:chExt cx="91440" cy="91440"/>
                </a:xfrm>
              </p:grpSpPr>
              <p:cxnSp>
                <p:nvCxnSpPr>
                  <p:cNvPr id="334" name="Straight Connector 333">
                    <a:extLst>
                      <a:ext uri="{FF2B5EF4-FFF2-40B4-BE49-F238E27FC236}">
                        <a16:creationId xmlns:a16="http://schemas.microsoft.com/office/drawing/2014/main" id="{005932BD-77A7-B08C-6787-3F220387FE34}"/>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2DFD063E-27B6-17CE-4912-F281166EEBA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19" name="Group 318">
                  <a:extLst>
                    <a:ext uri="{FF2B5EF4-FFF2-40B4-BE49-F238E27FC236}">
                      <a16:creationId xmlns:a16="http://schemas.microsoft.com/office/drawing/2014/main" id="{F4A5E675-3E01-4C45-083E-BDD63C1F64CA}"/>
                    </a:ext>
                  </a:extLst>
                </p:cNvPr>
                <p:cNvGrpSpPr>
                  <a:grpSpLocks noChangeAspect="1"/>
                </p:cNvGrpSpPr>
                <p:nvPr/>
              </p:nvGrpSpPr>
              <p:grpSpPr>
                <a:xfrm>
                  <a:off x="6096785" y="3367087"/>
                  <a:ext cx="91441" cy="91441"/>
                  <a:chOff x="2595563" y="1821656"/>
                  <a:chExt cx="91440" cy="91440"/>
                </a:xfrm>
              </p:grpSpPr>
              <p:cxnSp>
                <p:nvCxnSpPr>
                  <p:cNvPr id="332" name="Straight Connector 331">
                    <a:extLst>
                      <a:ext uri="{FF2B5EF4-FFF2-40B4-BE49-F238E27FC236}">
                        <a16:creationId xmlns:a16="http://schemas.microsoft.com/office/drawing/2014/main" id="{4279EF93-DC2C-014C-98D2-70700B800B6C}"/>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153B9D8C-1A80-2615-5F14-FDDFAF40472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0" name="Group 319">
                  <a:extLst>
                    <a:ext uri="{FF2B5EF4-FFF2-40B4-BE49-F238E27FC236}">
                      <a16:creationId xmlns:a16="http://schemas.microsoft.com/office/drawing/2014/main" id="{86ECCC41-B2E0-F895-D083-26C20E42CC80}"/>
                    </a:ext>
                  </a:extLst>
                </p:cNvPr>
                <p:cNvGrpSpPr>
                  <a:grpSpLocks noChangeAspect="1"/>
                </p:cNvGrpSpPr>
                <p:nvPr/>
              </p:nvGrpSpPr>
              <p:grpSpPr>
                <a:xfrm>
                  <a:off x="6184892" y="3524252"/>
                  <a:ext cx="91441" cy="91441"/>
                  <a:chOff x="2595563" y="1821656"/>
                  <a:chExt cx="91440" cy="91440"/>
                </a:xfrm>
              </p:grpSpPr>
              <p:cxnSp>
                <p:nvCxnSpPr>
                  <p:cNvPr id="330" name="Straight Connector 329">
                    <a:extLst>
                      <a:ext uri="{FF2B5EF4-FFF2-40B4-BE49-F238E27FC236}">
                        <a16:creationId xmlns:a16="http://schemas.microsoft.com/office/drawing/2014/main" id="{9CB15396-DFAC-83C1-7DDA-3F291A181F5E}"/>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C2E50245-26BD-16D2-1732-DF3DD8FDAD35}"/>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1" name="Group 320">
                  <a:extLst>
                    <a:ext uri="{FF2B5EF4-FFF2-40B4-BE49-F238E27FC236}">
                      <a16:creationId xmlns:a16="http://schemas.microsoft.com/office/drawing/2014/main" id="{5767EF55-22BD-CE4B-9BF0-1129F0CC5AF5}"/>
                    </a:ext>
                  </a:extLst>
                </p:cNvPr>
                <p:cNvGrpSpPr>
                  <a:grpSpLocks noChangeAspect="1"/>
                </p:cNvGrpSpPr>
                <p:nvPr/>
              </p:nvGrpSpPr>
              <p:grpSpPr>
                <a:xfrm>
                  <a:off x="7208827" y="3726658"/>
                  <a:ext cx="91441" cy="91441"/>
                  <a:chOff x="2595563" y="1821656"/>
                  <a:chExt cx="91440" cy="91440"/>
                </a:xfrm>
              </p:grpSpPr>
              <p:cxnSp>
                <p:nvCxnSpPr>
                  <p:cNvPr id="328" name="Straight Connector 327">
                    <a:extLst>
                      <a:ext uri="{FF2B5EF4-FFF2-40B4-BE49-F238E27FC236}">
                        <a16:creationId xmlns:a16="http://schemas.microsoft.com/office/drawing/2014/main" id="{0FBBBAB8-5FC3-D743-F3D2-E6E0F477894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600275A1-0072-0EDF-3368-0BAAD0D0E06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2" name="Group 321">
                  <a:extLst>
                    <a:ext uri="{FF2B5EF4-FFF2-40B4-BE49-F238E27FC236}">
                      <a16:creationId xmlns:a16="http://schemas.microsoft.com/office/drawing/2014/main" id="{E72326D6-2BAF-C736-EA82-EE78C3063E87}"/>
                    </a:ext>
                  </a:extLst>
                </p:cNvPr>
                <p:cNvGrpSpPr>
                  <a:grpSpLocks noChangeAspect="1"/>
                </p:cNvGrpSpPr>
                <p:nvPr/>
              </p:nvGrpSpPr>
              <p:grpSpPr>
                <a:xfrm>
                  <a:off x="7780331" y="3726655"/>
                  <a:ext cx="91441" cy="91441"/>
                  <a:chOff x="2595563" y="1821656"/>
                  <a:chExt cx="91440" cy="91440"/>
                </a:xfrm>
              </p:grpSpPr>
              <p:cxnSp>
                <p:nvCxnSpPr>
                  <p:cNvPr id="326" name="Straight Connector 325">
                    <a:extLst>
                      <a:ext uri="{FF2B5EF4-FFF2-40B4-BE49-F238E27FC236}">
                        <a16:creationId xmlns:a16="http://schemas.microsoft.com/office/drawing/2014/main" id="{533DB7CF-B439-8EE2-19EA-02FFAE2DA2BF}"/>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EA640778-C8F2-A1E8-C103-3BF3E7466E97}"/>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23" name="Group 322">
                  <a:extLst>
                    <a:ext uri="{FF2B5EF4-FFF2-40B4-BE49-F238E27FC236}">
                      <a16:creationId xmlns:a16="http://schemas.microsoft.com/office/drawing/2014/main" id="{947F14BC-A0A4-7E99-F495-882758F94672}"/>
                    </a:ext>
                  </a:extLst>
                </p:cNvPr>
                <p:cNvGrpSpPr>
                  <a:grpSpLocks noChangeAspect="1"/>
                </p:cNvGrpSpPr>
                <p:nvPr/>
              </p:nvGrpSpPr>
              <p:grpSpPr>
                <a:xfrm>
                  <a:off x="9337675" y="3726658"/>
                  <a:ext cx="91441" cy="91441"/>
                  <a:chOff x="2595563" y="1821656"/>
                  <a:chExt cx="91440" cy="91440"/>
                </a:xfrm>
              </p:grpSpPr>
              <p:cxnSp>
                <p:nvCxnSpPr>
                  <p:cNvPr id="324" name="Straight Connector 323">
                    <a:extLst>
                      <a:ext uri="{FF2B5EF4-FFF2-40B4-BE49-F238E27FC236}">
                        <a16:creationId xmlns:a16="http://schemas.microsoft.com/office/drawing/2014/main" id="{B25FC9F2-782F-1409-C08C-538AFA399A95}"/>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773BFB85-0EF3-83F1-DA00-3D2D5FB31A8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aphicFrame>
        <p:nvGraphicFramePr>
          <p:cNvPr id="21" name="Table 20">
            <a:extLst>
              <a:ext uri="{FF2B5EF4-FFF2-40B4-BE49-F238E27FC236}">
                <a16:creationId xmlns:a16="http://schemas.microsoft.com/office/drawing/2014/main" id="{4D5CB2EB-2427-D075-34C2-1EBE0A3FAB03}"/>
              </a:ext>
            </a:extLst>
          </p:cNvPr>
          <p:cNvGraphicFramePr>
            <a:graphicFrameLocks noGrp="1"/>
          </p:cNvGraphicFramePr>
          <p:nvPr/>
        </p:nvGraphicFramePr>
        <p:xfrm>
          <a:off x="900034" y="2850240"/>
          <a:ext cx="4416096" cy="274320"/>
        </p:xfrm>
        <a:graphic>
          <a:graphicData uri="http://schemas.openxmlformats.org/drawingml/2006/table">
            <a:tbl>
              <a:tblPr firstRow="1" bandRow="1">
                <a:tableStyleId>{073A0DAA-6AF3-43AB-8588-CEC1D06C72B9}</a:tableStyleId>
              </a:tblPr>
              <a:tblGrid>
                <a:gridCol w="274320">
                  <a:extLst>
                    <a:ext uri="{9D8B030D-6E8A-4147-A177-3AD203B41FA5}">
                      <a16:colId xmlns:a16="http://schemas.microsoft.com/office/drawing/2014/main" val="2631127455"/>
                    </a:ext>
                  </a:extLst>
                </a:gridCol>
                <a:gridCol w="258861">
                  <a:extLst>
                    <a:ext uri="{9D8B030D-6E8A-4147-A177-3AD203B41FA5}">
                      <a16:colId xmlns:a16="http://schemas.microsoft.com/office/drawing/2014/main" val="4202947198"/>
                    </a:ext>
                  </a:extLst>
                </a:gridCol>
                <a:gridCol w="258861">
                  <a:extLst>
                    <a:ext uri="{9D8B030D-6E8A-4147-A177-3AD203B41FA5}">
                      <a16:colId xmlns:a16="http://schemas.microsoft.com/office/drawing/2014/main" val="3907016196"/>
                    </a:ext>
                  </a:extLst>
                </a:gridCol>
                <a:gridCol w="258861">
                  <a:extLst>
                    <a:ext uri="{9D8B030D-6E8A-4147-A177-3AD203B41FA5}">
                      <a16:colId xmlns:a16="http://schemas.microsoft.com/office/drawing/2014/main" val="3460796681"/>
                    </a:ext>
                  </a:extLst>
                </a:gridCol>
                <a:gridCol w="258861">
                  <a:extLst>
                    <a:ext uri="{9D8B030D-6E8A-4147-A177-3AD203B41FA5}">
                      <a16:colId xmlns:a16="http://schemas.microsoft.com/office/drawing/2014/main" val="3047735653"/>
                    </a:ext>
                  </a:extLst>
                </a:gridCol>
                <a:gridCol w="258861">
                  <a:extLst>
                    <a:ext uri="{9D8B030D-6E8A-4147-A177-3AD203B41FA5}">
                      <a16:colId xmlns:a16="http://schemas.microsoft.com/office/drawing/2014/main" val="1080664895"/>
                    </a:ext>
                  </a:extLst>
                </a:gridCol>
                <a:gridCol w="258861">
                  <a:extLst>
                    <a:ext uri="{9D8B030D-6E8A-4147-A177-3AD203B41FA5}">
                      <a16:colId xmlns:a16="http://schemas.microsoft.com/office/drawing/2014/main" val="420782415"/>
                    </a:ext>
                  </a:extLst>
                </a:gridCol>
                <a:gridCol w="258861">
                  <a:extLst>
                    <a:ext uri="{9D8B030D-6E8A-4147-A177-3AD203B41FA5}">
                      <a16:colId xmlns:a16="http://schemas.microsoft.com/office/drawing/2014/main" val="357990483"/>
                    </a:ext>
                  </a:extLst>
                </a:gridCol>
                <a:gridCol w="258861">
                  <a:extLst>
                    <a:ext uri="{9D8B030D-6E8A-4147-A177-3AD203B41FA5}">
                      <a16:colId xmlns:a16="http://schemas.microsoft.com/office/drawing/2014/main" val="442756295"/>
                    </a:ext>
                  </a:extLst>
                </a:gridCol>
                <a:gridCol w="258861">
                  <a:extLst>
                    <a:ext uri="{9D8B030D-6E8A-4147-A177-3AD203B41FA5}">
                      <a16:colId xmlns:a16="http://schemas.microsoft.com/office/drawing/2014/main" val="2865387244"/>
                    </a:ext>
                  </a:extLst>
                </a:gridCol>
                <a:gridCol w="258861">
                  <a:extLst>
                    <a:ext uri="{9D8B030D-6E8A-4147-A177-3AD203B41FA5}">
                      <a16:colId xmlns:a16="http://schemas.microsoft.com/office/drawing/2014/main" val="978028578"/>
                    </a:ext>
                  </a:extLst>
                </a:gridCol>
                <a:gridCol w="258861">
                  <a:extLst>
                    <a:ext uri="{9D8B030D-6E8A-4147-A177-3AD203B41FA5}">
                      <a16:colId xmlns:a16="http://schemas.microsoft.com/office/drawing/2014/main" val="73095056"/>
                    </a:ext>
                  </a:extLst>
                </a:gridCol>
                <a:gridCol w="258861">
                  <a:extLst>
                    <a:ext uri="{9D8B030D-6E8A-4147-A177-3AD203B41FA5}">
                      <a16:colId xmlns:a16="http://schemas.microsoft.com/office/drawing/2014/main" val="3549712621"/>
                    </a:ext>
                  </a:extLst>
                </a:gridCol>
                <a:gridCol w="258861">
                  <a:extLst>
                    <a:ext uri="{9D8B030D-6E8A-4147-A177-3AD203B41FA5}">
                      <a16:colId xmlns:a16="http://schemas.microsoft.com/office/drawing/2014/main" val="456461474"/>
                    </a:ext>
                  </a:extLst>
                </a:gridCol>
                <a:gridCol w="258861">
                  <a:extLst>
                    <a:ext uri="{9D8B030D-6E8A-4147-A177-3AD203B41FA5}">
                      <a16:colId xmlns:a16="http://schemas.microsoft.com/office/drawing/2014/main" val="1024692773"/>
                    </a:ext>
                  </a:extLst>
                </a:gridCol>
                <a:gridCol w="258861">
                  <a:extLst>
                    <a:ext uri="{9D8B030D-6E8A-4147-A177-3AD203B41FA5}">
                      <a16:colId xmlns:a16="http://schemas.microsoft.com/office/drawing/2014/main" val="3924722541"/>
                    </a:ext>
                  </a:extLst>
                </a:gridCol>
                <a:gridCol w="258861">
                  <a:extLst>
                    <a:ext uri="{9D8B030D-6E8A-4147-A177-3AD203B41FA5}">
                      <a16:colId xmlns:a16="http://schemas.microsoft.com/office/drawing/2014/main" val="2852392233"/>
                    </a:ext>
                  </a:extLst>
                </a:gridCol>
              </a:tblGrid>
              <a:tr h="81280">
                <a:tc gridSpan="17">
                  <a:txBody>
                    <a:bodyPr/>
                    <a:lstStyle/>
                    <a:p>
                      <a:r>
                        <a:rPr lang="en-US" sz="600" dirty="0">
                          <a:solidFill>
                            <a:schemeClr val="tx1"/>
                          </a:solidFill>
                        </a:rPr>
                        <a:t>No. at risk (events)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600" dirty="0">
                          <a:solidFill>
                            <a:srgbClr val="3C587F"/>
                          </a:solidFill>
                        </a:rPr>
                        <a:t>SG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68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55 (7)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45 (14)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34 (23)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28 (28)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17 (33)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13 (34)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7 (37)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3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1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rgbClr val="3C587F"/>
                          </a:solidFill>
                        </a:rPr>
                        <a:t>0 (39)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rgbClr val="3C587F"/>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71406">
                <a:tc>
                  <a:txBody>
                    <a:bodyPr/>
                    <a:lstStyle/>
                    <a:p>
                      <a:pPr algn="r"/>
                      <a:r>
                        <a:rPr lang="en-US" sz="600" dirty="0">
                          <a:solidFill>
                            <a:schemeClr val="accent1"/>
                          </a:solidFill>
                        </a:rPr>
                        <a:t>Chemo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55 (0)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46 (8)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34 (15)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19 (30)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18 (31)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5 (41)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3 (42)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2 (43)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(43)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1 (43)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600" dirty="0">
                          <a:solidFill>
                            <a:schemeClr val="accent1"/>
                          </a:solidFill>
                        </a:rPr>
                        <a:t>0 (43)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600"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pSp>
        <p:nvGrpSpPr>
          <p:cNvPr id="831" name="Group 830">
            <a:extLst>
              <a:ext uri="{FF2B5EF4-FFF2-40B4-BE49-F238E27FC236}">
                <a16:creationId xmlns:a16="http://schemas.microsoft.com/office/drawing/2014/main" id="{4C24506D-6A1E-6AAC-8BB9-8FCE8CDD3244}"/>
              </a:ext>
            </a:extLst>
          </p:cNvPr>
          <p:cNvGrpSpPr/>
          <p:nvPr/>
        </p:nvGrpSpPr>
        <p:grpSpPr>
          <a:xfrm>
            <a:off x="6619269" y="1305717"/>
            <a:ext cx="4410679" cy="1617428"/>
            <a:chOff x="6619269" y="1305717"/>
            <a:chExt cx="4410679" cy="1617428"/>
          </a:xfrm>
        </p:grpSpPr>
        <p:grpSp>
          <p:nvGrpSpPr>
            <p:cNvPr id="694" name="Group 693">
              <a:extLst>
                <a:ext uri="{FF2B5EF4-FFF2-40B4-BE49-F238E27FC236}">
                  <a16:creationId xmlns:a16="http://schemas.microsoft.com/office/drawing/2014/main" id="{1DF81AC7-8543-B160-196B-66A16ED1A6EA}"/>
                </a:ext>
              </a:extLst>
            </p:cNvPr>
            <p:cNvGrpSpPr/>
            <p:nvPr/>
          </p:nvGrpSpPr>
          <p:grpSpPr>
            <a:xfrm>
              <a:off x="7078663" y="1949696"/>
              <a:ext cx="1087120" cy="585216"/>
              <a:chOff x="1300163" y="1949696"/>
              <a:chExt cx="1087120" cy="585216"/>
            </a:xfrm>
          </p:grpSpPr>
          <p:cxnSp>
            <p:nvCxnSpPr>
              <p:cNvPr id="695" name="Straight Connector 694">
                <a:extLst>
                  <a:ext uri="{FF2B5EF4-FFF2-40B4-BE49-F238E27FC236}">
                    <a16:creationId xmlns:a16="http://schemas.microsoft.com/office/drawing/2014/main" id="{EA836B21-5795-E01B-3DA2-B9E4AE57E659}"/>
                  </a:ext>
                </a:extLst>
              </p:cNvPr>
              <p:cNvCxnSpPr>
                <a:cxnSpLocks/>
                <a:endCxn id="690" idx="50"/>
              </p:cNvCxnSpPr>
              <p:nvPr/>
            </p:nvCxnSpPr>
            <p:spPr>
              <a:xfrm>
                <a:off x="1300163" y="1952625"/>
                <a:ext cx="107998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96" name="Straight Connector 695">
                <a:extLst>
                  <a:ext uri="{FF2B5EF4-FFF2-40B4-BE49-F238E27FC236}">
                    <a16:creationId xmlns:a16="http://schemas.microsoft.com/office/drawing/2014/main" id="{DD06A37D-8322-F12E-5AE0-8FC727BA5D5A}"/>
                  </a:ext>
                </a:extLst>
              </p:cNvPr>
              <p:cNvCxnSpPr>
                <a:cxnSpLocks/>
              </p:cNvCxnSpPr>
              <p:nvPr/>
            </p:nvCxnSpPr>
            <p:spPr>
              <a:xfrm>
                <a:off x="2182266"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97" name="Straight Connector 696">
                <a:extLst>
                  <a:ext uri="{FF2B5EF4-FFF2-40B4-BE49-F238E27FC236}">
                    <a16:creationId xmlns:a16="http://schemas.microsoft.com/office/drawing/2014/main" id="{A868FD32-CBDA-0A34-50EF-86524DBB1A4D}"/>
                  </a:ext>
                </a:extLst>
              </p:cNvPr>
              <p:cNvCxnSpPr>
                <a:cxnSpLocks/>
              </p:cNvCxnSpPr>
              <p:nvPr/>
            </p:nvCxnSpPr>
            <p:spPr>
              <a:xfrm>
                <a:off x="2385467"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693" name="Group 692">
              <a:extLst>
                <a:ext uri="{FF2B5EF4-FFF2-40B4-BE49-F238E27FC236}">
                  <a16:creationId xmlns:a16="http://schemas.microsoft.com/office/drawing/2014/main" id="{EAFC101A-962B-CB6E-BA6A-CAC3CF41B222}"/>
                </a:ext>
              </a:extLst>
            </p:cNvPr>
            <p:cNvGrpSpPr/>
            <p:nvPr/>
          </p:nvGrpSpPr>
          <p:grpSpPr>
            <a:xfrm>
              <a:off x="6619269" y="1305717"/>
              <a:ext cx="4410679" cy="1617428"/>
              <a:chOff x="6619269" y="1305717"/>
              <a:chExt cx="4410679" cy="1617428"/>
            </a:xfrm>
          </p:grpSpPr>
          <p:grpSp>
            <p:nvGrpSpPr>
              <p:cNvPr id="585" name="Group 584">
                <a:extLst>
                  <a:ext uri="{FF2B5EF4-FFF2-40B4-BE49-F238E27FC236}">
                    <a16:creationId xmlns:a16="http://schemas.microsoft.com/office/drawing/2014/main" id="{2DE09270-ED4D-E75E-1363-36B8D022E01D}"/>
                  </a:ext>
                </a:extLst>
              </p:cNvPr>
              <p:cNvGrpSpPr>
                <a:grpSpLocks noChangeAspect="1"/>
              </p:cNvGrpSpPr>
              <p:nvPr/>
            </p:nvGrpSpPr>
            <p:grpSpPr>
              <a:xfrm>
                <a:off x="7070567" y="1351410"/>
                <a:ext cx="2311558" cy="1191765"/>
                <a:chOff x="360998" y="1202956"/>
                <a:chExt cx="6806562" cy="3554781"/>
              </a:xfrm>
            </p:grpSpPr>
            <p:sp>
              <p:nvSpPr>
                <p:cNvPr id="586" name="Freeform: Shape 585">
                  <a:extLst>
                    <a:ext uri="{FF2B5EF4-FFF2-40B4-BE49-F238E27FC236}">
                      <a16:creationId xmlns:a16="http://schemas.microsoft.com/office/drawing/2014/main" id="{11FCA644-0BE6-B0AF-B99A-F1E890A03462}"/>
                    </a:ext>
                  </a:extLst>
                </p:cNvPr>
                <p:cNvSpPr/>
                <p:nvPr/>
              </p:nvSpPr>
              <p:spPr>
                <a:xfrm>
                  <a:off x="404813" y="1247775"/>
                  <a:ext cx="6762750" cy="3509963"/>
                </a:xfrm>
                <a:custGeom>
                  <a:avLst/>
                  <a:gdLst>
                    <a:gd name="csX0" fmla="*/ 0 w 6877050"/>
                    <a:gd name="csY0" fmla="*/ 0 h 3509963"/>
                    <a:gd name="csX1" fmla="*/ 357187 w 6877050"/>
                    <a:gd name="csY1" fmla="*/ 0 h 3509963"/>
                    <a:gd name="csX2" fmla="*/ 357187 w 6877050"/>
                    <a:gd name="csY2" fmla="*/ 76200 h 3509963"/>
                    <a:gd name="csX3" fmla="*/ 433387 w 6877050"/>
                    <a:gd name="csY3" fmla="*/ 76200 h 3509963"/>
                    <a:gd name="csX4" fmla="*/ 433387 w 6877050"/>
                    <a:gd name="csY4" fmla="*/ 128588 h 3509963"/>
                    <a:gd name="csX5" fmla="*/ 490537 w 6877050"/>
                    <a:gd name="csY5" fmla="*/ 128588 h 3509963"/>
                    <a:gd name="csX6" fmla="*/ 490537 w 6877050"/>
                    <a:gd name="csY6" fmla="*/ 185738 h 3509963"/>
                    <a:gd name="csX7" fmla="*/ 533400 w 6877050"/>
                    <a:gd name="csY7" fmla="*/ 185738 h 3509963"/>
                    <a:gd name="csX8" fmla="*/ 533400 w 6877050"/>
                    <a:gd name="csY8" fmla="*/ 323850 h 3509963"/>
                    <a:gd name="csX9" fmla="*/ 538162 w 6877050"/>
                    <a:gd name="csY9" fmla="*/ 323850 h 3509963"/>
                    <a:gd name="csX10" fmla="*/ 538162 w 6877050"/>
                    <a:gd name="csY10" fmla="*/ 447675 h 3509963"/>
                    <a:gd name="csX11" fmla="*/ 561975 w 6877050"/>
                    <a:gd name="csY11" fmla="*/ 447675 h 3509963"/>
                    <a:gd name="csX12" fmla="*/ 561975 w 6877050"/>
                    <a:gd name="csY12" fmla="*/ 504825 h 3509963"/>
                    <a:gd name="csX13" fmla="*/ 704850 w 6877050"/>
                    <a:gd name="csY13" fmla="*/ 504825 h 3509963"/>
                    <a:gd name="csX14" fmla="*/ 704850 w 6877050"/>
                    <a:gd name="csY14" fmla="*/ 566738 h 3509963"/>
                    <a:gd name="csX15" fmla="*/ 942975 w 6877050"/>
                    <a:gd name="csY15" fmla="*/ 566738 h 3509963"/>
                    <a:gd name="csX16" fmla="*/ 942975 w 6877050"/>
                    <a:gd name="csY16" fmla="*/ 633413 h 3509963"/>
                    <a:gd name="csX17" fmla="*/ 1000125 w 6877050"/>
                    <a:gd name="csY17" fmla="*/ 633413 h 3509963"/>
                    <a:gd name="csX18" fmla="*/ 1000125 w 6877050"/>
                    <a:gd name="csY18" fmla="*/ 695325 h 3509963"/>
                    <a:gd name="csX19" fmla="*/ 1038225 w 6877050"/>
                    <a:gd name="csY19" fmla="*/ 695325 h 3509963"/>
                    <a:gd name="csX20" fmla="*/ 1038225 w 6877050"/>
                    <a:gd name="csY20" fmla="*/ 757238 h 3509963"/>
                    <a:gd name="csX21" fmla="*/ 1052512 w 6877050"/>
                    <a:gd name="csY21" fmla="*/ 757238 h 3509963"/>
                    <a:gd name="csX22" fmla="*/ 1052512 w 6877050"/>
                    <a:gd name="csY22" fmla="*/ 814388 h 3509963"/>
                    <a:gd name="csX23" fmla="*/ 1066800 w 6877050"/>
                    <a:gd name="csY23" fmla="*/ 814388 h 3509963"/>
                    <a:gd name="csX24" fmla="*/ 1066800 w 6877050"/>
                    <a:gd name="csY24" fmla="*/ 885825 h 3509963"/>
                    <a:gd name="csX25" fmla="*/ 1095375 w 6877050"/>
                    <a:gd name="csY25" fmla="*/ 885825 h 3509963"/>
                    <a:gd name="csX26" fmla="*/ 1095375 w 6877050"/>
                    <a:gd name="csY26" fmla="*/ 952500 h 3509963"/>
                    <a:gd name="csX27" fmla="*/ 1152525 w 6877050"/>
                    <a:gd name="csY27" fmla="*/ 952500 h 3509963"/>
                    <a:gd name="csX28" fmla="*/ 1152525 w 6877050"/>
                    <a:gd name="csY28" fmla="*/ 1000125 h 3509963"/>
                    <a:gd name="csX29" fmla="*/ 1162050 w 6877050"/>
                    <a:gd name="csY29" fmla="*/ 1000125 h 3509963"/>
                    <a:gd name="csX30" fmla="*/ 1162050 w 6877050"/>
                    <a:gd name="csY30" fmla="*/ 1071563 h 3509963"/>
                    <a:gd name="csX31" fmla="*/ 1209675 w 6877050"/>
                    <a:gd name="csY31" fmla="*/ 1071563 h 3509963"/>
                    <a:gd name="csX32" fmla="*/ 1209675 w 6877050"/>
                    <a:gd name="csY32" fmla="*/ 1128713 h 3509963"/>
                    <a:gd name="csX33" fmla="*/ 1528762 w 6877050"/>
                    <a:gd name="csY33" fmla="*/ 1128713 h 3509963"/>
                    <a:gd name="csX34" fmla="*/ 1528762 w 6877050"/>
                    <a:gd name="csY34" fmla="*/ 1200150 h 3509963"/>
                    <a:gd name="csX35" fmla="*/ 1576387 w 6877050"/>
                    <a:gd name="csY35" fmla="*/ 1200150 h 3509963"/>
                    <a:gd name="csX36" fmla="*/ 1576387 w 6877050"/>
                    <a:gd name="csY36" fmla="*/ 1338263 h 3509963"/>
                    <a:gd name="csX37" fmla="*/ 1595437 w 6877050"/>
                    <a:gd name="csY37" fmla="*/ 1338263 h 3509963"/>
                    <a:gd name="csX38" fmla="*/ 1595437 w 6877050"/>
                    <a:gd name="csY38" fmla="*/ 1409700 h 3509963"/>
                    <a:gd name="csX39" fmla="*/ 1609725 w 6877050"/>
                    <a:gd name="csY39" fmla="*/ 1409700 h 3509963"/>
                    <a:gd name="csX40" fmla="*/ 1609725 w 6877050"/>
                    <a:gd name="csY40" fmla="*/ 1452563 h 3509963"/>
                    <a:gd name="csX41" fmla="*/ 1657350 w 6877050"/>
                    <a:gd name="csY41" fmla="*/ 1452563 h 3509963"/>
                    <a:gd name="csX42" fmla="*/ 1657350 w 6877050"/>
                    <a:gd name="csY42" fmla="*/ 1524000 h 3509963"/>
                    <a:gd name="csX43" fmla="*/ 2043112 w 6877050"/>
                    <a:gd name="csY43" fmla="*/ 1524000 h 3509963"/>
                    <a:gd name="csX44" fmla="*/ 2043112 w 6877050"/>
                    <a:gd name="csY44" fmla="*/ 1595438 h 3509963"/>
                    <a:gd name="csX45" fmla="*/ 2071687 w 6877050"/>
                    <a:gd name="csY45" fmla="*/ 1595438 h 3509963"/>
                    <a:gd name="csX46" fmla="*/ 2071687 w 6877050"/>
                    <a:gd name="csY46" fmla="*/ 1671638 h 3509963"/>
                    <a:gd name="csX47" fmla="*/ 2143125 w 6877050"/>
                    <a:gd name="csY47" fmla="*/ 1671638 h 3509963"/>
                    <a:gd name="csX48" fmla="*/ 2143125 w 6877050"/>
                    <a:gd name="csY48" fmla="*/ 1743075 h 3509963"/>
                    <a:gd name="csX49" fmla="*/ 2581275 w 6877050"/>
                    <a:gd name="csY49" fmla="*/ 1743075 h 3509963"/>
                    <a:gd name="csX50" fmla="*/ 2581275 w 6877050"/>
                    <a:gd name="csY50" fmla="*/ 1819275 h 3509963"/>
                    <a:gd name="csX51" fmla="*/ 2605087 w 6877050"/>
                    <a:gd name="csY51" fmla="*/ 1819275 h 3509963"/>
                    <a:gd name="csX52" fmla="*/ 2605087 w 6877050"/>
                    <a:gd name="csY52" fmla="*/ 1885950 h 3509963"/>
                    <a:gd name="csX53" fmla="*/ 2714625 w 6877050"/>
                    <a:gd name="csY53" fmla="*/ 1885950 h 3509963"/>
                    <a:gd name="csX54" fmla="*/ 2714625 w 6877050"/>
                    <a:gd name="csY54" fmla="*/ 1947863 h 3509963"/>
                    <a:gd name="csX55" fmla="*/ 3052762 w 6877050"/>
                    <a:gd name="csY55" fmla="*/ 1947863 h 3509963"/>
                    <a:gd name="csX56" fmla="*/ 3052762 w 6877050"/>
                    <a:gd name="csY56" fmla="*/ 2019300 h 3509963"/>
                    <a:gd name="csX57" fmla="*/ 3148012 w 6877050"/>
                    <a:gd name="csY57" fmla="*/ 2019300 h 3509963"/>
                    <a:gd name="csX58" fmla="*/ 3148012 w 6877050"/>
                    <a:gd name="csY58" fmla="*/ 2105025 h 3509963"/>
                    <a:gd name="csX59" fmla="*/ 3252787 w 6877050"/>
                    <a:gd name="csY59" fmla="*/ 2105025 h 3509963"/>
                    <a:gd name="csX60" fmla="*/ 3252787 w 6877050"/>
                    <a:gd name="csY60" fmla="*/ 2185988 h 3509963"/>
                    <a:gd name="csX61" fmla="*/ 3414712 w 6877050"/>
                    <a:gd name="csY61" fmla="*/ 2185988 h 3509963"/>
                    <a:gd name="csX62" fmla="*/ 3414712 w 6877050"/>
                    <a:gd name="csY62" fmla="*/ 2357438 h 3509963"/>
                    <a:gd name="csX63" fmla="*/ 3624262 w 6877050"/>
                    <a:gd name="csY63" fmla="*/ 2357438 h 3509963"/>
                    <a:gd name="csX64" fmla="*/ 3624262 w 6877050"/>
                    <a:gd name="csY64" fmla="*/ 2428875 h 3509963"/>
                    <a:gd name="csX65" fmla="*/ 3643312 w 6877050"/>
                    <a:gd name="csY65" fmla="*/ 2428875 h 3509963"/>
                    <a:gd name="csX66" fmla="*/ 3643312 w 6877050"/>
                    <a:gd name="csY66" fmla="*/ 2519363 h 3509963"/>
                    <a:gd name="csX67" fmla="*/ 3671887 w 6877050"/>
                    <a:gd name="csY67" fmla="*/ 2519363 h 3509963"/>
                    <a:gd name="csX68" fmla="*/ 3671887 w 6877050"/>
                    <a:gd name="csY68" fmla="*/ 2600325 h 3509963"/>
                    <a:gd name="csX69" fmla="*/ 3714750 w 6877050"/>
                    <a:gd name="csY69" fmla="*/ 2600325 h 3509963"/>
                    <a:gd name="csX70" fmla="*/ 3714750 w 6877050"/>
                    <a:gd name="csY70" fmla="*/ 2676525 h 3509963"/>
                    <a:gd name="csX71" fmla="*/ 4252912 w 6877050"/>
                    <a:gd name="csY71" fmla="*/ 2676525 h 3509963"/>
                    <a:gd name="csX72" fmla="*/ 4252912 w 6877050"/>
                    <a:gd name="csY72" fmla="*/ 2795588 h 3509963"/>
                    <a:gd name="csX73" fmla="*/ 5334000 w 6877050"/>
                    <a:gd name="csY73" fmla="*/ 2795588 h 3509963"/>
                    <a:gd name="csX74" fmla="*/ 5334000 w 6877050"/>
                    <a:gd name="csY74" fmla="*/ 2981325 h 3509963"/>
                    <a:gd name="csX75" fmla="*/ 5334000 w 6877050"/>
                    <a:gd name="csY75" fmla="*/ 2981325 h 3509963"/>
                    <a:gd name="csX76" fmla="*/ 5334000 w 6877050"/>
                    <a:gd name="csY76" fmla="*/ 3152775 h 3509963"/>
                    <a:gd name="csX77" fmla="*/ 6762750 w 6877050"/>
                    <a:gd name="csY77" fmla="*/ 3152775 h 3509963"/>
                    <a:gd name="csX78" fmla="*/ 6762750 w 6877050"/>
                    <a:gd name="csY78" fmla="*/ 3509963 h 3509963"/>
                    <a:gd name="csX79" fmla="*/ 6767512 w 6877050"/>
                    <a:gd name="csY79" fmla="*/ 3509963 h 3509963"/>
                    <a:gd name="csX80" fmla="*/ 6877050 w 6877050"/>
                    <a:gd name="csY80" fmla="*/ 3509963 h 3509963"/>
                    <a:gd name="csX0" fmla="*/ 0 w 6767512"/>
                    <a:gd name="csY0" fmla="*/ 0 h 3509963"/>
                    <a:gd name="csX1" fmla="*/ 357187 w 6767512"/>
                    <a:gd name="csY1" fmla="*/ 0 h 3509963"/>
                    <a:gd name="csX2" fmla="*/ 357187 w 6767512"/>
                    <a:gd name="csY2" fmla="*/ 76200 h 3509963"/>
                    <a:gd name="csX3" fmla="*/ 433387 w 6767512"/>
                    <a:gd name="csY3" fmla="*/ 76200 h 3509963"/>
                    <a:gd name="csX4" fmla="*/ 433387 w 6767512"/>
                    <a:gd name="csY4" fmla="*/ 128588 h 3509963"/>
                    <a:gd name="csX5" fmla="*/ 490537 w 6767512"/>
                    <a:gd name="csY5" fmla="*/ 128588 h 3509963"/>
                    <a:gd name="csX6" fmla="*/ 490537 w 6767512"/>
                    <a:gd name="csY6" fmla="*/ 185738 h 3509963"/>
                    <a:gd name="csX7" fmla="*/ 533400 w 6767512"/>
                    <a:gd name="csY7" fmla="*/ 185738 h 3509963"/>
                    <a:gd name="csX8" fmla="*/ 533400 w 6767512"/>
                    <a:gd name="csY8" fmla="*/ 323850 h 3509963"/>
                    <a:gd name="csX9" fmla="*/ 538162 w 6767512"/>
                    <a:gd name="csY9" fmla="*/ 323850 h 3509963"/>
                    <a:gd name="csX10" fmla="*/ 538162 w 6767512"/>
                    <a:gd name="csY10" fmla="*/ 447675 h 3509963"/>
                    <a:gd name="csX11" fmla="*/ 561975 w 6767512"/>
                    <a:gd name="csY11" fmla="*/ 447675 h 3509963"/>
                    <a:gd name="csX12" fmla="*/ 561975 w 6767512"/>
                    <a:gd name="csY12" fmla="*/ 504825 h 3509963"/>
                    <a:gd name="csX13" fmla="*/ 704850 w 6767512"/>
                    <a:gd name="csY13" fmla="*/ 504825 h 3509963"/>
                    <a:gd name="csX14" fmla="*/ 704850 w 6767512"/>
                    <a:gd name="csY14" fmla="*/ 566738 h 3509963"/>
                    <a:gd name="csX15" fmla="*/ 942975 w 6767512"/>
                    <a:gd name="csY15" fmla="*/ 566738 h 3509963"/>
                    <a:gd name="csX16" fmla="*/ 942975 w 6767512"/>
                    <a:gd name="csY16" fmla="*/ 633413 h 3509963"/>
                    <a:gd name="csX17" fmla="*/ 1000125 w 6767512"/>
                    <a:gd name="csY17" fmla="*/ 633413 h 3509963"/>
                    <a:gd name="csX18" fmla="*/ 1000125 w 6767512"/>
                    <a:gd name="csY18" fmla="*/ 695325 h 3509963"/>
                    <a:gd name="csX19" fmla="*/ 1038225 w 6767512"/>
                    <a:gd name="csY19" fmla="*/ 695325 h 3509963"/>
                    <a:gd name="csX20" fmla="*/ 1038225 w 6767512"/>
                    <a:gd name="csY20" fmla="*/ 757238 h 3509963"/>
                    <a:gd name="csX21" fmla="*/ 1052512 w 6767512"/>
                    <a:gd name="csY21" fmla="*/ 757238 h 3509963"/>
                    <a:gd name="csX22" fmla="*/ 1052512 w 6767512"/>
                    <a:gd name="csY22" fmla="*/ 814388 h 3509963"/>
                    <a:gd name="csX23" fmla="*/ 1066800 w 6767512"/>
                    <a:gd name="csY23" fmla="*/ 814388 h 3509963"/>
                    <a:gd name="csX24" fmla="*/ 1066800 w 6767512"/>
                    <a:gd name="csY24" fmla="*/ 885825 h 3509963"/>
                    <a:gd name="csX25" fmla="*/ 1095375 w 6767512"/>
                    <a:gd name="csY25" fmla="*/ 885825 h 3509963"/>
                    <a:gd name="csX26" fmla="*/ 1095375 w 6767512"/>
                    <a:gd name="csY26" fmla="*/ 952500 h 3509963"/>
                    <a:gd name="csX27" fmla="*/ 1152525 w 6767512"/>
                    <a:gd name="csY27" fmla="*/ 952500 h 3509963"/>
                    <a:gd name="csX28" fmla="*/ 1152525 w 6767512"/>
                    <a:gd name="csY28" fmla="*/ 1000125 h 3509963"/>
                    <a:gd name="csX29" fmla="*/ 1162050 w 6767512"/>
                    <a:gd name="csY29" fmla="*/ 1000125 h 3509963"/>
                    <a:gd name="csX30" fmla="*/ 1162050 w 6767512"/>
                    <a:gd name="csY30" fmla="*/ 1071563 h 3509963"/>
                    <a:gd name="csX31" fmla="*/ 1209675 w 6767512"/>
                    <a:gd name="csY31" fmla="*/ 1071563 h 3509963"/>
                    <a:gd name="csX32" fmla="*/ 1209675 w 6767512"/>
                    <a:gd name="csY32" fmla="*/ 1128713 h 3509963"/>
                    <a:gd name="csX33" fmla="*/ 1528762 w 6767512"/>
                    <a:gd name="csY33" fmla="*/ 1128713 h 3509963"/>
                    <a:gd name="csX34" fmla="*/ 1528762 w 6767512"/>
                    <a:gd name="csY34" fmla="*/ 1200150 h 3509963"/>
                    <a:gd name="csX35" fmla="*/ 1576387 w 6767512"/>
                    <a:gd name="csY35" fmla="*/ 1200150 h 3509963"/>
                    <a:gd name="csX36" fmla="*/ 1576387 w 6767512"/>
                    <a:gd name="csY36" fmla="*/ 1338263 h 3509963"/>
                    <a:gd name="csX37" fmla="*/ 1595437 w 6767512"/>
                    <a:gd name="csY37" fmla="*/ 1338263 h 3509963"/>
                    <a:gd name="csX38" fmla="*/ 1595437 w 6767512"/>
                    <a:gd name="csY38" fmla="*/ 1409700 h 3509963"/>
                    <a:gd name="csX39" fmla="*/ 1609725 w 6767512"/>
                    <a:gd name="csY39" fmla="*/ 1409700 h 3509963"/>
                    <a:gd name="csX40" fmla="*/ 1609725 w 6767512"/>
                    <a:gd name="csY40" fmla="*/ 1452563 h 3509963"/>
                    <a:gd name="csX41" fmla="*/ 1657350 w 6767512"/>
                    <a:gd name="csY41" fmla="*/ 1452563 h 3509963"/>
                    <a:gd name="csX42" fmla="*/ 1657350 w 6767512"/>
                    <a:gd name="csY42" fmla="*/ 1524000 h 3509963"/>
                    <a:gd name="csX43" fmla="*/ 2043112 w 6767512"/>
                    <a:gd name="csY43" fmla="*/ 1524000 h 3509963"/>
                    <a:gd name="csX44" fmla="*/ 2043112 w 6767512"/>
                    <a:gd name="csY44" fmla="*/ 1595438 h 3509963"/>
                    <a:gd name="csX45" fmla="*/ 2071687 w 6767512"/>
                    <a:gd name="csY45" fmla="*/ 1595438 h 3509963"/>
                    <a:gd name="csX46" fmla="*/ 2071687 w 6767512"/>
                    <a:gd name="csY46" fmla="*/ 1671638 h 3509963"/>
                    <a:gd name="csX47" fmla="*/ 2143125 w 6767512"/>
                    <a:gd name="csY47" fmla="*/ 1671638 h 3509963"/>
                    <a:gd name="csX48" fmla="*/ 2143125 w 6767512"/>
                    <a:gd name="csY48" fmla="*/ 1743075 h 3509963"/>
                    <a:gd name="csX49" fmla="*/ 2581275 w 6767512"/>
                    <a:gd name="csY49" fmla="*/ 1743075 h 3509963"/>
                    <a:gd name="csX50" fmla="*/ 2581275 w 6767512"/>
                    <a:gd name="csY50" fmla="*/ 1819275 h 3509963"/>
                    <a:gd name="csX51" fmla="*/ 2605087 w 6767512"/>
                    <a:gd name="csY51" fmla="*/ 1819275 h 3509963"/>
                    <a:gd name="csX52" fmla="*/ 2605087 w 6767512"/>
                    <a:gd name="csY52" fmla="*/ 1885950 h 3509963"/>
                    <a:gd name="csX53" fmla="*/ 2714625 w 6767512"/>
                    <a:gd name="csY53" fmla="*/ 1885950 h 3509963"/>
                    <a:gd name="csX54" fmla="*/ 2714625 w 6767512"/>
                    <a:gd name="csY54" fmla="*/ 1947863 h 3509963"/>
                    <a:gd name="csX55" fmla="*/ 3052762 w 6767512"/>
                    <a:gd name="csY55" fmla="*/ 1947863 h 3509963"/>
                    <a:gd name="csX56" fmla="*/ 3052762 w 6767512"/>
                    <a:gd name="csY56" fmla="*/ 2019300 h 3509963"/>
                    <a:gd name="csX57" fmla="*/ 3148012 w 6767512"/>
                    <a:gd name="csY57" fmla="*/ 2019300 h 3509963"/>
                    <a:gd name="csX58" fmla="*/ 3148012 w 6767512"/>
                    <a:gd name="csY58" fmla="*/ 2105025 h 3509963"/>
                    <a:gd name="csX59" fmla="*/ 3252787 w 6767512"/>
                    <a:gd name="csY59" fmla="*/ 2105025 h 3509963"/>
                    <a:gd name="csX60" fmla="*/ 3252787 w 6767512"/>
                    <a:gd name="csY60" fmla="*/ 2185988 h 3509963"/>
                    <a:gd name="csX61" fmla="*/ 3414712 w 6767512"/>
                    <a:gd name="csY61" fmla="*/ 2185988 h 3509963"/>
                    <a:gd name="csX62" fmla="*/ 3414712 w 6767512"/>
                    <a:gd name="csY62" fmla="*/ 2357438 h 3509963"/>
                    <a:gd name="csX63" fmla="*/ 3624262 w 6767512"/>
                    <a:gd name="csY63" fmla="*/ 2357438 h 3509963"/>
                    <a:gd name="csX64" fmla="*/ 3624262 w 6767512"/>
                    <a:gd name="csY64" fmla="*/ 2428875 h 3509963"/>
                    <a:gd name="csX65" fmla="*/ 3643312 w 6767512"/>
                    <a:gd name="csY65" fmla="*/ 2428875 h 3509963"/>
                    <a:gd name="csX66" fmla="*/ 3643312 w 6767512"/>
                    <a:gd name="csY66" fmla="*/ 2519363 h 3509963"/>
                    <a:gd name="csX67" fmla="*/ 3671887 w 6767512"/>
                    <a:gd name="csY67" fmla="*/ 2519363 h 3509963"/>
                    <a:gd name="csX68" fmla="*/ 3671887 w 6767512"/>
                    <a:gd name="csY68" fmla="*/ 2600325 h 3509963"/>
                    <a:gd name="csX69" fmla="*/ 3714750 w 6767512"/>
                    <a:gd name="csY69" fmla="*/ 2600325 h 3509963"/>
                    <a:gd name="csX70" fmla="*/ 3714750 w 6767512"/>
                    <a:gd name="csY70" fmla="*/ 2676525 h 3509963"/>
                    <a:gd name="csX71" fmla="*/ 4252912 w 6767512"/>
                    <a:gd name="csY71" fmla="*/ 2676525 h 3509963"/>
                    <a:gd name="csX72" fmla="*/ 4252912 w 6767512"/>
                    <a:gd name="csY72" fmla="*/ 2795588 h 3509963"/>
                    <a:gd name="csX73" fmla="*/ 5334000 w 6767512"/>
                    <a:gd name="csY73" fmla="*/ 2795588 h 3509963"/>
                    <a:gd name="csX74" fmla="*/ 5334000 w 6767512"/>
                    <a:gd name="csY74" fmla="*/ 2981325 h 3509963"/>
                    <a:gd name="csX75" fmla="*/ 5334000 w 6767512"/>
                    <a:gd name="csY75" fmla="*/ 2981325 h 3509963"/>
                    <a:gd name="csX76" fmla="*/ 5334000 w 6767512"/>
                    <a:gd name="csY76" fmla="*/ 3152775 h 3509963"/>
                    <a:gd name="csX77" fmla="*/ 6762750 w 6767512"/>
                    <a:gd name="csY77" fmla="*/ 3152775 h 3509963"/>
                    <a:gd name="csX78" fmla="*/ 6762750 w 6767512"/>
                    <a:gd name="csY78" fmla="*/ 3509963 h 3509963"/>
                    <a:gd name="csX79" fmla="*/ 6767512 w 6767512"/>
                    <a:gd name="csY79"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34000 w 6762750"/>
                    <a:gd name="csY75" fmla="*/ 2981325 h 3509963"/>
                    <a:gd name="csX76" fmla="*/ 5334000 w 6762750"/>
                    <a:gd name="csY76" fmla="*/ 3152775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50669 w 6762750"/>
                    <a:gd name="csY75" fmla="*/ 2978944 h 3509963"/>
                    <a:gd name="csX76" fmla="*/ 5334000 w 6762750"/>
                    <a:gd name="csY76" fmla="*/ 3152775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50669 w 6762750"/>
                    <a:gd name="csY75" fmla="*/ 2978944 h 3509963"/>
                    <a:gd name="csX76" fmla="*/ 5355431 w 6762750"/>
                    <a:gd name="csY76" fmla="*/ 3152775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50669 w 6762750"/>
                    <a:gd name="csY75" fmla="*/ 2978944 h 3509963"/>
                    <a:gd name="csX76" fmla="*/ 5348288 w 6762750"/>
                    <a:gd name="csY76" fmla="*/ 3150394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55432 w 6762750"/>
                    <a:gd name="csY75" fmla="*/ 2983706 h 3509963"/>
                    <a:gd name="csX76" fmla="*/ 5348288 w 6762750"/>
                    <a:gd name="csY76" fmla="*/ 3150394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48288 w 6762750"/>
                    <a:gd name="csY75" fmla="*/ 2983706 h 3509963"/>
                    <a:gd name="csX76" fmla="*/ 5348288 w 6762750"/>
                    <a:gd name="csY76" fmla="*/ 3150394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4000 w 6762750"/>
                    <a:gd name="csY74" fmla="*/ 2981325 h 3509963"/>
                    <a:gd name="csX75" fmla="*/ 5348288 w 6762750"/>
                    <a:gd name="csY75" fmla="*/ 2971800 h 3509963"/>
                    <a:gd name="csX76" fmla="*/ 5348288 w 6762750"/>
                    <a:gd name="csY76" fmla="*/ 3150394 h 3509963"/>
                    <a:gd name="csX77" fmla="*/ 6762750 w 6762750"/>
                    <a:gd name="csY77" fmla="*/ 3152775 h 3509963"/>
                    <a:gd name="csX78" fmla="*/ 6762750 w 6762750"/>
                    <a:gd name="csY78" fmla="*/ 3509963 h 3509963"/>
                    <a:gd name="csX0" fmla="*/ 0 w 6762750"/>
                    <a:gd name="csY0" fmla="*/ 0 h 3509963"/>
                    <a:gd name="csX1" fmla="*/ 357187 w 6762750"/>
                    <a:gd name="csY1" fmla="*/ 0 h 3509963"/>
                    <a:gd name="csX2" fmla="*/ 357187 w 6762750"/>
                    <a:gd name="csY2" fmla="*/ 76200 h 3509963"/>
                    <a:gd name="csX3" fmla="*/ 433387 w 6762750"/>
                    <a:gd name="csY3" fmla="*/ 76200 h 3509963"/>
                    <a:gd name="csX4" fmla="*/ 433387 w 6762750"/>
                    <a:gd name="csY4" fmla="*/ 128588 h 3509963"/>
                    <a:gd name="csX5" fmla="*/ 490537 w 6762750"/>
                    <a:gd name="csY5" fmla="*/ 128588 h 3509963"/>
                    <a:gd name="csX6" fmla="*/ 490537 w 6762750"/>
                    <a:gd name="csY6" fmla="*/ 185738 h 3509963"/>
                    <a:gd name="csX7" fmla="*/ 533400 w 6762750"/>
                    <a:gd name="csY7" fmla="*/ 185738 h 3509963"/>
                    <a:gd name="csX8" fmla="*/ 533400 w 6762750"/>
                    <a:gd name="csY8" fmla="*/ 323850 h 3509963"/>
                    <a:gd name="csX9" fmla="*/ 538162 w 6762750"/>
                    <a:gd name="csY9" fmla="*/ 323850 h 3509963"/>
                    <a:gd name="csX10" fmla="*/ 538162 w 6762750"/>
                    <a:gd name="csY10" fmla="*/ 447675 h 3509963"/>
                    <a:gd name="csX11" fmla="*/ 561975 w 6762750"/>
                    <a:gd name="csY11" fmla="*/ 447675 h 3509963"/>
                    <a:gd name="csX12" fmla="*/ 561975 w 6762750"/>
                    <a:gd name="csY12" fmla="*/ 504825 h 3509963"/>
                    <a:gd name="csX13" fmla="*/ 704850 w 6762750"/>
                    <a:gd name="csY13" fmla="*/ 504825 h 3509963"/>
                    <a:gd name="csX14" fmla="*/ 704850 w 6762750"/>
                    <a:gd name="csY14" fmla="*/ 566738 h 3509963"/>
                    <a:gd name="csX15" fmla="*/ 942975 w 6762750"/>
                    <a:gd name="csY15" fmla="*/ 566738 h 3509963"/>
                    <a:gd name="csX16" fmla="*/ 942975 w 6762750"/>
                    <a:gd name="csY16" fmla="*/ 633413 h 3509963"/>
                    <a:gd name="csX17" fmla="*/ 1000125 w 6762750"/>
                    <a:gd name="csY17" fmla="*/ 633413 h 3509963"/>
                    <a:gd name="csX18" fmla="*/ 1000125 w 6762750"/>
                    <a:gd name="csY18" fmla="*/ 695325 h 3509963"/>
                    <a:gd name="csX19" fmla="*/ 1038225 w 6762750"/>
                    <a:gd name="csY19" fmla="*/ 695325 h 3509963"/>
                    <a:gd name="csX20" fmla="*/ 1038225 w 6762750"/>
                    <a:gd name="csY20" fmla="*/ 757238 h 3509963"/>
                    <a:gd name="csX21" fmla="*/ 1052512 w 6762750"/>
                    <a:gd name="csY21" fmla="*/ 757238 h 3509963"/>
                    <a:gd name="csX22" fmla="*/ 1052512 w 6762750"/>
                    <a:gd name="csY22" fmla="*/ 814388 h 3509963"/>
                    <a:gd name="csX23" fmla="*/ 1066800 w 6762750"/>
                    <a:gd name="csY23" fmla="*/ 814388 h 3509963"/>
                    <a:gd name="csX24" fmla="*/ 1066800 w 6762750"/>
                    <a:gd name="csY24" fmla="*/ 885825 h 3509963"/>
                    <a:gd name="csX25" fmla="*/ 1095375 w 6762750"/>
                    <a:gd name="csY25" fmla="*/ 885825 h 3509963"/>
                    <a:gd name="csX26" fmla="*/ 1095375 w 6762750"/>
                    <a:gd name="csY26" fmla="*/ 952500 h 3509963"/>
                    <a:gd name="csX27" fmla="*/ 1152525 w 6762750"/>
                    <a:gd name="csY27" fmla="*/ 952500 h 3509963"/>
                    <a:gd name="csX28" fmla="*/ 1152525 w 6762750"/>
                    <a:gd name="csY28" fmla="*/ 1000125 h 3509963"/>
                    <a:gd name="csX29" fmla="*/ 1162050 w 6762750"/>
                    <a:gd name="csY29" fmla="*/ 1000125 h 3509963"/>
                    <a:gd name="csX30" fmla="*/ 1162050 w 6762750"/>
                    <a:gd name="csY30" fmla="*/ 1071563 h 3509963"/>
                    <a:gd name="csX31" fmla="*/ 1209675 w 6762750"/>
                    <a:gd name="csY31" fmla="*/ 1071563 h 3509963"/>
                    <a:gd name="csX32" fmla="*/ 1209675 w 6762750"/>
                    <a:gd name="csY32" fmla="*/ 1128713 h 3509963"/>
                    <a:gd name="csX33" fmla="*/ 1528762 w 6762750"/>
                    <a:gd name="csY33" fmla="*/ 1128713 h 3509963"/>
                    <a:gd name="csX34" fmla="*/ 1528762 w 6762750"/>
                    <a:gd name="csY34" fmla="*/ 1200150 h 3509963"/>
                    <a:gd name="csX35" fmla="*/ 1576387 w 6762750"/>
                    <a:gd name="csY35" fmla="*/ 1200150 h 3509963"/>
                    <a:gd name="csX36" fmla="*/ 1576387 w 6762750"/>
                    <a:gd name="csY36" fmla="*/ 1338263 h 3509963"/>
                    <a:gd name="csX37" fmla="*/ 1595437 w 6762750"/>
                    <a:gd name="csY37" fmla="*/ 1338263 h 3509963"/>
                    <a:gd name="csX38" fmla="*/ 1595437 w 6762750"/>
                    <a:gd name="csY38" fmla="*/ 1409700 h 3509963"/>
                    <a:gd name="csX39" fmla="*/ 1609725 w 6762750"/>
                    <a:gd name="csY39" fmla="*/ 1409700 h 3509963"/>
                    <a:gd name="csX40" fmla="*/ 1609725 w 6762750"/>
                    <a:gd name="csY40" fmla="*/ 1452563 h 3509963"/>
                    <a:gd name="csX41" fmla="*/ 1657350 w 6762750"/>
                    <a:gd name="csY41" fmla="*/ 1452563 h 3509963"/>
                    <a:gd name="csX42" fmla="*/ 1657350 w 6762750"/>
                    <a:gd name="csY42" fmla="*/ 1524000 h 3509963"/>
                    <a:gd name="csX43" fmla="*/ 2043112 w 6762750"/>
                    <a:gd name="csY43" fmla="*/ 1524000 h 3509963"/>
                    <a:gd name="csX44" fmla="*/ 2043112 w 6762750"/>
                    <a:gd name="csY44" fmla="*/ 1595438 h 3509963"/>
                    <a:gd name="csX45" fmla="*/ 2071687 w 6762750"/>
                    <a:gd name="csY45" fmla="*/ 1595438 h 3509963"/>
                    <a:gd name="csX46" fmla="*/ 2071687 w 6762750"/>
                    <a:gd name="csY46" fmla="*/ 1671638 h 3509963"/>
                    <a:gd name="csX47" fmla="*/ 2143125 w 6762750"/>
                    <a:gd name="csY47" fmla="*/ 1671638 h 3509963"/>
                    <a:gd name="csX48" fmla="*/ 2143125 w 6762750"/>
                    <a:gd name="csY48" fmla="*/ 1743075 h 3509963"/>
                    <a:gd name="csX49" fmla="*/ 2581275 w 6762750"/>
                    <a:gd name="csY49" fmla="*/ 1743075 h 3509963"/>
                    <a:gd name="csX50" fmla="*/ 2581275 w 6762750"/>
                    <a:gd name="csY50" fmla="*/ 1819275 h 3509963"/>
                    <a:gd name="csX51" fmla="*/ 2605087 w 6762750"/>
                    <a:gd name="csY51" fmla="*/ 1819275 h 3509963"/>
                    <a:gd name="csX52" fmla="*/ 2605087 w 6762750"/>
                    <a:gd name="csY52" fmla="*/ 1885950 h 3509963"/>
                    <a:gd name="csX53" fmla="*/ 2714625 w 6762750"/>
                    <a:gd name="csY53" fmla="*/ 1885950 h 3509963"/>
                    <a:gd name="csX54" fmla="*/ 2714625 w 6762750"/>
                    <a:gd name="csY54" fmla="*/ 1947863 h 3509963"/>
                    <a:gd name="csX55" fmla="*/ 3052762 w 6762750"/>
                    <a:gd name="csY55" fmla="*/ 1947863 h 3509963"/>
                    <a:gd name="csX56" fmla="*/ 3052762 w 6762750"/>
                    <a:gd name="csY56" fmla="*/ 2019300 h 3509963"/>
                    <a:gd name="csX57" fmla="*/ 3148012 w 6762750"/>
                    <a:gd name="csY57" fmla="*/ 2019300 h 3509963"/>
                    <a:gd name="csX58" fmla="*/ 3148012 w 6762750"/>
                    <a:gd name="csY58" fmla="*/ 2105025 h 3509963"/>
                    <a:gd name="csX59" fmla="*/ 3252787 w 6762750"/>
                    <a:gd name="csY59" fmla="*/ 2105025 h 3509963"/>
                    <a:gd name="csX60" fmla="*/ 3252787 w 6762750"/>
                    <a:gd name="csY60" fmla="*/ 2185988 h 3509963"/>
                    <a:gd name="csX61" fmla="*/ 3414712 w 6762750"/>
                    <a:gd name="csY61" fmla="*/ 2185988 h 3509963"/>
                    <a:gd name="csX62" fmla="*/ 3414712 w 6762750"/>
                    <a:gd name="csY62" fmla="*/ 2357438 h 3509963"/>
                    <a:gd name="csX63" fmla="*/ 3624262 w 6762750"/>
                    <a:gd name="csY63" fmla="*/ 2357438 h 3509963"/>
                    <a:gd name="csX64" fmla="*/ 3624262 w 6762750"/>
                    <a:gd name="csY64" fmla="*/ 2428875 h 3509963"/>
                    <a:gd name="csX65" fmla="*/ 3643312 w 6762750"/>
                    <a:gd name="csY65" fmla="*/ 2428875 h 3509963"/>
                    <a:gd name="csX66" fmla="*/ 3643312 w 6762750"/>
                    <a:gd name="csY66" fmla="*/ 2519363 h 3509963"/>
                    <a:gd name="csX67" fmla="*/ 3671887 w 6762750"/>
                    <a:gd name="csY67" fmla="*/ 2519363 h 3509963"/>
                    <a:gd name="csX68" fmla="*/ 3671887 w 6762750"/>
                    <a:gd name="csY68" fmla="*/ 2600325 h 3509963"/>
                    <a:gd name="csX69" fmla="*/ 3714750 w 6762750"/>
                    <a:gd name="csY69" fmla="*/ 2600325 h 3509963"/>
                    <a:gd name="csX70" fmla="*/ 3714750 w 6762750"/>
                    <a:gd name="csY70" fmla="*/ 2676525 h 3509963"/>
                    <a:gd name="csX71" fmla="*/ 4252912 w 6762750"/>
                    <a:gd name="csY71" fmla="*/ 2676525 h 3509963"/>
                    <a:gd name="csX72" fmla="*/ 4252912 w 6762750"/>
                    <a:gd name="csY72" fmla="*/ 2795588 h 3509963"/>
                    <a:gd name="csX73" fmla="*/ 5334000 w 6762750"/>
                    <a:gd name="csY73" fmla="*/ 2795588 h 3509963"/>
                    <a:gd name="csX74" fmla="*/ 5331619 w 6762750"/>
                    <a:gd name="csY74" fmla="*/ 2969419 h 3509963"/>
                    <a:gd name="csX75" fmla="*/ 5348288 w 6762750"/>
                    <a:gd name="csY75" fmla="*/ 2971800 h 3509963"/>
                    <a:gd name="csX76" fmla="*/ 5348288 w 6762750"/>
                    <a:gd name="csY76" fmla="*/ 3150394 h 3509963"/>
                    <a:gd name="csX77" fmla="*/ 6762750 w 6762750"/>
                    <a:gd name="csY77" fmla="*/ 3152775 h 3509963"/>
                    <a:gd name="csX78" fmla="*/ 6762750 w 6762750"/>
                    <a:gd name="csY78" fmla="*/ 3509963 h 35099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Lst>
                  <a:rect l="l" t="t" r="r" b="b"/>
                  <a:pathLst>
                    <a:path w="6762750" h="3509963">
                      <a:moveTo>
                        <a:pt x="0" y="0"/>
                      </a:moveTo>
                      <a:lnTo>
                        <a:pt x="357187" y="0"/>
                      </a:lnTo>
                      <a:lnTo>
                        <a:pt x="357187" y="76200"/>
                      </a:lnTo>
                      <a:lnTo>
                        <a:pt x="433387" y="76200"/>
                      </a:lnTo>
                      <a:lnTo>
                        <a:pt x="433387" y="128588"/>
                      </a:lnTo>
                      <a:lnTo>
                        <a:pt x="490537" y="128588"/>
                      </a:lnTo>
                      <a:lnTo>
                        <a:pt x="490537" y="185738"/>
                      </a:lnTo>
                      <a:lnTo>
                        <a:pt x="533400" y="185738"/>
                      </a:lnTo>
                      <a:lnTo>
                        <a:pt x="533400" y="323850"/>
                      </a:lnTo>
                      <a:lnTo>
                        <a:pt x="538162" y="323850"/>
                      </a:lnTo>
                      <a:lnTo>
                        <a:pt x="538162" y="447675"/>
                      </a:lnTo>
                      <a:lnTo>
                        <a:pt x="561975" y="447675"/>
                      </a:lnTo>
                      <a:lnTo>
                        <a:pt x="561975" y="504825"/>
                      </a:lnTo>
                      <a:lnTo>
                        <a:pt x="704850" y="504825"/>
                      </a:lnTo>
                      <a:lnTo>
                        <a:pt x="704850" y="566738"/>
                      </a:lnTo>
                      <a:lnTo>
                        <a:pt x="942975" y="566738"/>
                      </a:lnTo>
                      <a:lnTo>
                        <a:pt x="942975" y="633413"/>
                      </a:lnTo>
                      <a:lnTo>
                        <a:pt x="1000125" y="633413"/>
                      </a:lnTo>
                      <a:lnTo>
                        <a:pt x="1000125" y="695325"/>
                      </a:lnTo>
                      <a:lnTo>
                        <a:pt x="1038225" y="695325"/>
                      </a:lnTo>
                      <a:lnTo>
                        <a:pt x="1038225" y="757238"/>
                      </a:lnTo>
                      <a:lnTo>
                        <a:pt x="1052512" y="757238"/>
                      </a:lnTo>
                      <a:lnTo>
                        <a:pt x="1052512" y="814388"/>
                      </a:lnTo>
                      <a:lnTo>
                        <a:pt x="1066800" y="814388"/>
                      </a:lnTo>
                      <a:lnTo>
                        <a:pt x="1066800" y="885825"/>
                      </a:lnTo>
                      <a:lnTo>
                        <a:pt x="1095375" y="885825"/>
                      </a:lnTo>
                      <a:lnTo>
                        <a:pt x="1095375" y="952500"/>
                      </a:lnTo>
                      <a:lnTo>
                        <a:pt x="1152525" y="952500"/>
                      </a:lnTo>
                      <a:lnTo>
                        <a:pt x="1152525" y="1000125"/>
                      </a:lnTo>
                      <a:lnTo>
                        <a:pt x="1162050" y="1000125"/>
                      </a:lnTo>
                      <a:lnTo>
                        <a:pt x="1162050" y="1071563"/>
                      </a:lnTo>
                      <a:lnTo>
                        <a:pt x="1209675" y="1071563"/>
                      </a:lnTo>
                      <a:lnTo>
                        <a:pt x="1209675" y="1128713"/>
                      </a:lnTo>
                      <a:lnTo>
                        <a:pt x="1528762" y="1128713"/>
                      </a:lnTo>
                      <a:lnTo>
                        <a:pt x="1528762" y="1200150"/>
                      </a:lnTo>
                      <a:lnTo>
                        <a:pt x="1576387" y="1200150"/>
                      </a:lnTo>
                      <a:lnTo>
                        <a:pt x="1576387" y="1338263"/>
                      </a:lnTo>
                      <a:lnTo>
                        <a:pt x="1595437" y="1338263"/>
                      </a:lnTo>
                      <a:lnTo>
                        <a:pt x="1595437" y="1409700"/>
                      </a:lnTo>
                      <a:lnTo>
                        <a:pt x="1609725" y="1409700"/>
                      </a:lnTo>
                      <a:lnTo>
                        <a:pt x="1609725" y="1452563"/>
                      </a:lnTo>
                      <a:lnTo>
                        <a:pt x="1657350" y="1452563"/>
                      </a:lnTo>
                      <a:lnTo>
                        <a:pt x="1657350" y="1524000"/>
                      </a:lnTo>
                      <a:lnTo>
                        <a:pt x="2043112" y="1524000"/>
                      </a:lnTo>
                      <a:lnTo>
                        <a:pt x="2043112" y="1595438"/>
                      </a:lnTo>
                      <a:lnTo>
                        <a:pt x="2071687" y="1595438"/>
                      </a:lnTo>
                      <a:lnTo>
                        <a:pt x="2071687" y="1671638"/>
                      </a:lnTo>
                      <a:lnTo>
                        <a:pt x="2143125" y="1671638"/>
                      </a:lnTo>
                      <a:lnTo>
                        <a:pt x="2143125" y="1743075"/>
                      </a:lnTo>
                      <a:lnTo>
                        <a:pt x="2581275" y="1743075"/>
                      </a:lnTo>
                      <a:lnTo>
                        <a:pt x="2581275" y="1819275"/>
                      </a:lnTo>
                      <a:lnTo>
                        <a:pt x="2605087" y="1819275"/>
                      </a:lnTo>
                      <a:lnTo>
                        <a:pt x="2605087" y="1885950"/>
                      </a:lnTo>
                      <a:lnTo>
                        <a:pt x="2714625" y="1885950"/>
                      </a:lnTo>
                      <a:lnTo>
                        <a:pt x="2714625" y="1947863"/>
                      </a:lnTo>
                      <a:lnTo>
                        <a:pt x="3052762" y="1947863"/>
                      </a:lnTo>
                      <a:lnTo>
                        <a:pt x="3052762" y="2019300"/>
                      </a:lnTo>
                      <a:lnTo>
                        <a:pt x="3148012" y="2019300"/>
                      </a:lnTo>
                      <a:lnTo>
                        <a:pt x="3148012" y="2105025"/>
                      </a:lnTo>
                      <a:lnTo>
                        <a:pt x="3252787" y="2105025"/>
                      </a:lnTo>
                      <a:lnTo>
                        <a:pt x="3252787" y="2185988"/>
                      </a:lnTo>
                      <a:lnTo>
                        <a:pt x="3414712" y="2185988"/>
                      </a:lnTo>
                      <a:lnTo>
                        <a:pt x="3414712" y="2357438"/>
                      </a:lnTo>
                      <a:lnTo>
                        <a:pt x="3624262" y="2357438"/>
                      </a:lnTo>
                      <a:lnTo>
                        <a:pt x="3624262" y="2428875"/>
                      </a:lnTo>
                      <a:lnTo>
                        <a:pt x="3643312" y="2428875"/>
                      </a:lnTo>
                      <a:lnTo>
                        <a:pt x="3643312" y="2519363"/>
                      </a:lnTo>
                      <a:lnTo>
                        <a:pt x="3671887" y="2519363"/>
                      </a:lnTo>
                      <a:lnTo>
                        <a:pt x="3671887" y="2600325"/>
                      </a:lnTo>
                      <a:lnTo>
                        <a:pt x="3714750" y="2600325"/>
                      </a:lnTo>
                      <a:lnTo>
                        <a:pt x="3714750" y="2676525"/>
                      </a:lnTo>
                      <a:lnTo>
                        <a:pt x="4252912" y="2676525"/>
                      </a:lnTo>
                      <a:lnTo>
                        <a:pt x="4252912" y="2795588"/>
                      </a:lnTo>
                      <a:lnTo>
                        <a:pt x="5334000" y="2795588"/>
                      </a:lnTo>
                      <a:cubicBezTo>
                        <a:pt x="5333206" y="2853532"/>
                        <a:pt x="5332413" y="2911475"/>
                        <a:pt x="5331619" y="2969419"/>
                      </a:cubicBezTo>
                      <a:lnTo>
                        <a:pt x="5348288" y="2971800"/>
                      </a:lnTo>
                      <a:cubicBezTo>
                        <a:pt x="5347494" y="3028950"/>
                        <a:pt x="5349082" y="3093244"/>
                        <a:pt x="5348288" y="3150394"/>
                      </a:cubicBezTo>
                      <a:lnTo>
                        <a:pt x="6762750" y="3152775"/>
                      </a:lnTo>
                      <a:lnTo>
                        <a:pt x="6762750" y="3509963"/>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587" name="Group 586">
                  <a:extLst>
                    <a:ext uri="{FF2B5EF4-FFF2-40B4-BE49-F238E27FC236}">
                      <a16:creationId xmlns:a16="http://schemas.microsoft.com/office/drawing/2014/main" id="{A9CA6276-60CE-615F-CC41-C9137247E20A}"/>
                    </a:ext>
                  </a:extLst>
                </p:cNvPr>
                <p:cNvGrpSpPr/>
                <p:nvPr/>
              </p:nvGrpSpPr>
              <p:grpSpPr>
                <a:xfrm>
                  <a:off x="360998" y="1202956"/>
                  <a:ext cx="5854064" cy="3240246"/>
                  <a:chOff x="360998" y="1202956"/>
                  <a:chExt cx="5854064" cy="3240246"/>
                </a:xfrm>
              </p:grpSpPr>
              <p:grpSp>
                <p:nvGrpSpPr>
                  <p:cNvPr id="588" name="Group 587">
                    <a:extLst>
                      <a:ext uri="{FF2B5EF4-FFF2-40B4-BE49-F238E27FC236}">
                        <a16:creationId xmlns:a16="http://schemas.microsoft.com/office/drawing/2014/main" id="{F4418F1F-CD93-2040-3C11-2BA450F41879}"/>
                      </a:ext>
                    </a:extLst>
                  </p:cNvPr>
                  <p:cNvGrpSpPr>
                    <a:grpSpLocks noChangeAspect="1"/>
                  </p:cNvGrpSpPr>
                  <p:nvPr/>
                </p:nvGrpSpPr>
                <p:grpSpPr>
                  <a:xfrm>
                    <a:off x="360998" y="1202956"/>
                    <a:ext cx="91440" cy="91440"/>
                    <a:chOff x="2595563" y="1821656"/>
                    <a:chExt cx="91440" cy="91440"/>
                  </a:xfrm>
                </p:grpSpPr>
                <p:cxnSp>
                  <p:nvCxnSpPr>
                    <p:cNvPr id="625" name="Straight Connector 624">
                      <a:extLst>
                        <a:ext uri="{FF2B5EF4-FFF2-40B4-BE49-F238E27FC236}">
                          <a16:creationId xmlns:a16="http://schemas.microsoft.com/office/drawing/2014/main" id="{A0FAABA3-60B0-C21E-51DF-5235D4EEB67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26" name="Straight Connector 625">
                      <a:extLst>
                        <a:ext uri="{FF2B5EF4-FFF2-40B4-BE49-F238E27FC236}">
                          <a16:creationId xmlns:a16="http://schemas.microsoft.com/office/drawing/2014/main" id="{9588DF0B-D4AB-E10D-A1AE-0F1BDD01C419}"/>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89" name="Group 588">
                    <a:extLst>
                      <a:ext uri="{FF2B5EF4-FFF2-40B4-BE49-F238E27FC236}">
                        <a16:creationId xmlns:a16="http://schemas.microsoft.com/office/drawing/2014/main" id="{2035DD9C-7056-157C-E3C6-9C0834010B25}"/>
                      </a:ext>
                    </a:extLst>
                  </p:cNvPr>
                  <p:cNvGrpSpPr>
                    <a:grpSpLocks noChangeAspect="1"/>
                  </p:cNvGrpSpPr>
                  <p:nvPr/>
                </p:nvGrpSpPr>
                <p:grpSpPr>
                  <a:xfrm>
                    <a:off x="844392" y="1331543"/>
                    <a:ext cx="91440" cy="91440"/>
                    <a:chOff x="2595563" y="1821656"/>
                    <a:chExt cx="91440" cy="91440"/>
                  </a:xfrm>
                </p:grpSpPr>
                <p:cxnSp>
                  <p:nvCxnSpPr>
                    <p:cNvPr id="623" name="Straight Connector 622">
                      <a:extLst>
                        <a:ext uri="{FF2B5EF4-FFF2-40B4-BE49-F238E27FC236}">
                          <a16:creationId xmlns:a16="http://schemas.microsoft.com/office/drawing/2014/main" id="{52780FF0-801C-3D78-803D-C0721F23118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24" name="Straight Connector 623">
                      <a:extLst>
                        <a:ext uri="{FF2B5EF4-FFF2-40B4-BE49-F238E27FC236}">
                          <a16:creationId xmlns:a16="http://schemas.microsoft.com/office/drawing/2014/main" id="{B02C4A0F-585F-F794-55C1-DC4058503ECE}"/>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0" name="Group 589">
                    <a:extLst>
                      <a:ext uri="{FF2B5EF4-FFF2-40B4-BE49-F238E27FC236}">
                        <a16:creationId xmlns:a16="http://schemas.microsoft.com/office/drawing/2014/main" id="{38EDC5CB-762C-9FAB-CF7E-E2C8477E2945}"/>
                      </a:ext>
                    </a:extLst>
                  </p:cNvPr>
                  <p:cNvGrpSpPr>
                    <a:grpSpLocks noChangeAspect="1"/>
                  </p:cNvGrpSpPr>
                  <p:nvPr/>
                </p:nvGrpSpPr>
                <p:grpSpPr>
                  <a:xfrm>
                    <a:off x="1453992" y="2145931"/>
                    <a:ext cx="91440" cy="91440"/>
                    <a:chOff x="2595563" y="1821656"/>
                    <a:chExt cx="91440" cy="91440"/>
                  </a:xfrm>
                </p:grpSpPr>
                <p:cxnSp>
                  <p:nvCxnSpPr>
                    <p:cNvPr id="621" name="Straight Connector 620">
                      <a:extLst>
                        <a:ext uri="{FF2B5EF4-FFF2-40B4-BE49-F238E27FC236}">
                          <a16:creationId xmlns:a16="http://schemas.microsoft.com/office/drawing/2014/main" id="{48A10E4D-F767-D6DF-3035-764B13E24E9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79EAFCA4-A18D-8E21-0886-E3E17F4AB6A7}"/>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1" name="Group 590">
                    <a:extLst>
                      <a:ext uri="{FF2B5EF4-FFF2-40B4-BE49-F238E27FC236}">
                        <a16:creationId xmlns:a16="http://schemas.microsoft.com/office/drawing/2014/main" id="{3427D802-76E0-D9E3-3259-314745311828}"/>
                      </a:ext>
                    </a:extLst>
                  </p:cNvPr>
                  <p:cNvGrpSpPr>
                    <a:grpSpLocks noChangeAspect="1"/>
                  </p:cNvGrpSpPr>
                  <p:nvPr/>
                </p:nvGrpSpPr>
                <p:grpSpPr>
                  <a:xfrm>
                    <a:off x="1875473" y="2331669"/>
                    <a:ext cx="91440" cy="91440"/>
                    <a:chOff x="2595563" y="1821656"/>
                    <a:chExt cx="91440" cy="91440"/>
                  </a:xfrm>
                </p:grpSpPr>
                <p:cxnSp>
                  <p:nvCxnSpPr>
                    <p:cNvPr id="619" name="Straight Connector 618">
                      <a:extLst>
                        <a:ext uri="{FF2B5EF4-FFF2-40B4-BE49-F238E27FC236}">
                          <a16:creationId xmlns:a16="http://schemas.microsoft.com/office/drawing/2014/main" id="{0E817E83-1A58-4F36-054D-8CC1FC0FDB5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20" name="Straight Connector 619">
                      <a:extLst>
                        <a:ext uri="{FF2B5EF4-FFF2-40B4-BE49-F238E27FC236}">
                          <a16:creationId xmlns:a16="http://schemas.microsoft.com/office/drawing/2014/main" id="{DF92F10D-D0CA-0E09-B1D3-8C675B5C6F62}"/>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2" name="Group 591">
                    <a:extLst>
                      <a:ext uri="{FF2B5EF4-FFF2-40B4-BE49-F238E27FC236}">
                        <a16:creationId xmlns:a16="http://schemas.microsoft.com/office/drawing/2014/main" id="{E1DB3248-5B00-490D-27A6-9BA8918FF1DA}"/>
                      </a:ext>
                    </a:extLst>
                  </p:cNvPr>
                  <p:cNvGrpSpPr>
                    <a:grpSpLocks noChangeAspect="1"/>
                  </p:cNvGrpSpPr>
                  <p:nvPr/>
                </p:nvGrpSpPr>
                <p:grpSpPr>
                  <a:xfrm>
                    <a:off x="1954054" y="2595987"/>
                    <a:ext cx="91440" cy="91440"/>
                    <a:chOff x="2595563" y="1821656"/>
                    <a:chExt cx="91440" cy="91440"/>
                  </a:xfrm>
                </p:grpSpPr>
                <p:cxnSp>
                  <p:nvCxnSpPr>
                    <p:cNvPr id="617" name="Straight Connector 616">
                      <a:extLst>
                        <a:ext uri="{FF2B5EF4-FFF2-40B4-BE49-F238E27FC236}">
                          <a16:creationId xmlns:a16="http://schemas.microsoft.com/office/drawing/2014/main" id="{632AF679-8880-75FE-3AAA-0C86B20A5FA0}"/>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18" name="Straight Connector 617">
                      <a:extLst>
                        <a:ext uri="{FF2B5EF4-FFF2-40B4-BE49-F238E27FC236}">
                          <a16:creationId xmlns:a16="http://schemas.microsoft.com/office/drawing/2014/main" id="{BB1B6E45-9150-C02D-5675-E973BA083B5E}"/>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3" name="Group 592">
                    <a:extLst>
                      <a:ext uri="{FF2B5EF4-FFF2-40B4-BE49-F238E27FC236}">
                        <a16:creationId xmlns:a16="http://schemas.microsoft.com/office/drawing/2014/main" id="{8961CC6C-4062-72FB-D312-9C041EAC8731}"/>
                      </a:ext>
                    </a:extLst>
                  </p:cNvPr>
                  <p:cNvGrpSpPr>
                    <a:grpSpLocks noChangeAspect="1"/>
                  </p:cNvGrpSpPr>
                  <p:nvPr/>
                </p:nvGrpSpPr>
                <p:grpSpPr>
                  <a:xfrm>
                    <a:off x="2346960" y="2726956"/>
                    <a:ext cx="91440" cy="91440"/>
                    <a:chOff x="2595563" y="1821656"/>
                    <a:chExt cx="91440" cy="91440"/>
                  </a:xfrm>
                </p:grpSpPr>
                <p:cxnSp>
                  <p:nvCxnSpPr>
                    <p:cNvPr id="615" name="Straight Connector 614">
                      <a:extLst>
                        <a:ext uri="{FF2B5EF4-FFF2-40B4-BE49-F238E27FC236}">
                          <a16:creationId xmlns:a16="http://schemas.microsoft.com/office/drawing/2014/main" id="{49F8AA82-CBB9-A04E-516B-F0DD405043E6}"/>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16" name="Straight Connector 615">
                      <a:extLst>
                        <a:ext uri="{FF2B5EF4-FFF2-40B4-BE49-F238E27FC236}">
                          <a16:creationId xmlns:a16="http://schemas.microsoft.com/office/drawing/2014/main" id="{A9E6090D-0419-C1D8-B776-8A54C6B3D20A}"/>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4" name="Group 593">
                    <a:extLst>
                      <a:ext uri="{FF2B5EF4-FFF2-40B4-BE49-F238E27FC236}">
                        <a16:creationId xmlns:a16="http://schemas.microsoft.com/office/drawing/2014/main" id="{64DA98D8-00CF-9AFE-D495-3E34ED0474C9}"/>
                      </a:ext>
                    </a:extLst>
                  </p:cNvPr>
                  <p:cNvGrpSpPr>
                    <a:grpSpLocks noChangeAspect="1"/>
                  </p:cNvGrpSpPr>
                  <p:nvPr/>
                </p:nvGrpSpPr>
                <p:grpSpPr>
                  <a:xfrm>
                    <a:off x="3442335" y="3222256"/>
                    <a:ext cx="91440" cy="91440"/>
                    <a:chOff x="2595563" y="1821656"/>
                    <a:chExt cx="91440" cy="91440"/>
                  </a:xfrm>
                </p:grpSpPr>
                <p:cxnSp>
                  <p:nvCxnSpPr>
                    <p:cNvPr id="613" name="Straight Connector 612">
                      <a:extLst>
                        <a:ext uri="{FF2B5EF4-FFF2-40B4-BE49-F238E27FC236}">
                          <a16:creationId xmlns:a16="http://schemas.microsoft.com/office/drawing/2014/main" id="{3EAF359E-150C-9AFB-5302-C168421AD756}"/>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14" name="Straight Connector 613">
                      <a:extLst>
                        <a:ext uri="{FF2B5EF4-FFF2-40B4-BE49-F238E27FC236}">
                          <a16:creationId xmlns:a16="http://schemas.microsoft.com/office/drawing/2014/main" id="{41F24796-9FC5-7AC1-85F4-E73D9BB475E1}"/>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5" name="Group 594">
                    <a:extLst>
                      <a:ext uri="{FF2B5EF4-FFF2-40B4-BE49-F238E27FC236}">
                        <a16:creationId xmlns:a16="http://schemas.microsoft.com/office/drawing/2014/main" id="{308F5006-E025-6E4C-C618-6442DD11C3AD}"/>
                      </a:ext>
                    </a:extLst>
                  </p:cNvPr>
                  <p:cNvGrpSpPr>
                    <a:grpSpLocks noChangeAspect="1"/>
                  </p:cNvGrpSpPr>
                  <p:nvPr/>
                </p:nvGrpSpPr>
                <p:grpSpPr>
                  <a:xfrm>
                    <a:off x="3482816" y="3222256"/>
                    <a:ext cx="91440" cy="91440"/>
                    <a:chOff x="2595563" y="1821656"/>
                    <a:chExt cx="91440" cy="91440"/>
                  </a:xfrm>
                </p:grpSpPr>
                <p:cxnSp>
                  <p:nvCxnSpPr>
                    <p:cNvPr id="611" name="Straight Connector 610">
                      <a:extLst>
                        <a:ext uri="{FF2B5EF4-FFF2-40B4-BE49-F238E27FC236}">
                          <a16:creationId xmlns:a16="http://schemas.microsoft.com/office/drawing/2014/main" id="{242B8111-CB78-B889-D9A2-CDEC10CA71D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12" name="Straight Connector 611">
                      <a:extLst>
                        <a:ext uri="{FF2B5EF4-FFF2-40B4-BE49-F238E27FC236}">
                          <a16:creationId xmlns:a16="http://schemas.microsoft.com/office/drawing/2014/main" id="{3032868A-8908-4B2F-2DC6-D7DB2BCDFE26}"/>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B3C3AD0F-BDF8-FFA0-783C-E98410B26905}"/>
                      </a:ext>
                    </a:extLst>
                  </p:cNvPr>
                  <p:cNvGrpSpPr>
                    <a:grpSpLocks noChangeAspect="1"/>
                  </p:cNvGrpSpPr>
                  <p:nvPr/>
                </p:nvGrpSpPr>
                <p:grpSpPr>
                  <a:xfrm>
                    <a:off x="4097179" y="3879481"/>
                    <a:ext cx="91440" cy="91440"/>
                    <a:chOff x="2595563" y="1821656"/>
                    <a:chExt cx="91440" cy="91440"/>
                  </a:xfrm>
                </p:grpSpPr>
                <p:cxnSp>
                  <p:nvCxnSpPr>
                    <p:cNvPr id="609" name="Straight Connector 608">
                      <a:extLst>
                        <a:ext uri="{FF2B5EF4-FFF2-40B4-BE49-F238E27FC236}">
                          <a16:creationId xmlns:a16="http://schemas.microsoft.com/office/drawing/2014/main" id="{74B2F811-D273-05F6-2EB7-41520CD295A2}"/>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0CE96C5D-D957-1487-0CF5-363A04849FE9}"/>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7" name="Group 596">
                    <a:extLst>
                      <a:ext uri="{FF2B5EF4-FFF2-40B4-BE49-F238E27FC236}">
                        <a16:creationId xmlns:a16="http://schemas.microsoft.com/office/drawing/2014/main" id="{71C993C0-E79F-734A-217B-26B74E68063E}"/>
                      </a:ext>
                    </a:extLst>
                  </p:cNvPr>
                  <p:cNvGrpSpPr>
                    <a:grpSpLocks noChangeAspect="1"/>
                  </p:cNvGrpSpPr>
                  <p:nvPr/>
                </p:nvGrpSpPr>
                <p:grpSpPr>
                  <a:xfrm>
                    <a:off x="4566285" y="3879481"/>
                    <a:ext cx="91440" cy="91440"/>
                    <a:chOff x="2595563" y="1821656"/>
                    <a:chExt cx="91440" cy="91440"/>
                  </a:xfrm>
                </p:grpSpPr>
                <p:cxnSp>
                  <p:nvCxnSpPr>
                    <p:cNvPr id="607" name="Straight Connector 606">
                      <a:extLst>
                        <a:ext uri="{FF2B5EF4-FFF2-40B4-BE49-F238E27FC236}">
                          <a16:creationId xmlns:a16="http://schemas.microsoft.com/office/drawing/2014/main" id="{7BE9F26E-C05A-742E-7E3F-EC3546D3934D}"/>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08" name="Straight Connector 607">
                      <a:extLst>
                        <a:ext uri="{FF2B5EF4-FFF2-40B4-BE49-F238E27FC236}">
                          <a16:creationId xmlns:a16="http://schemas.microsoft.com/office/drawing/2014/main" id="{45B4B5DA-3E86-A1E6-CFFF-7555B6DC3FA2}"/>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8" name="Group 597">
                    <a:extLst>
                      <a:ext uri="{FF2B5EF4-FFF2-40B4-BE49-F238E27FC236}">
                        <a16:creationId xmlns:a16="http://schemas.microsoft.com/office/drawing/2014/main" id="{F07D480E-8D67-FEFC-1725-0148F6716D63}"/>
                      </a:ext>
                    </a:extLst>
                  </p:cNvPr>
                  <p:cNvGrpSpPr>
                    <a:grpSpLocks noChangeAspect="1"/>
                  </p:cNvGrpSpPr>
                  <p:nvPr/>
                </p:nvGrpSpPr>
                <p:grpSpPr>
                  <a:xfrm>
                    <a:off x="5080635" y="3996956"/>
                    <a:ext cx="91440" cy="91440"/>
                    <a:chOff x="2595563" y="1821656"/>
                    <a:chExt cx="91440" cy="91440"/>
                  </a:xfrm>
                </p:grpSpPr>
                <p:cxnSp>
                  <p:nvCxnSpPr>
                    <p:cNvPr id="605" name="Straight Connector 604">
                      <a:extLst>
                        <a:ext uri="{FF2B5EF4-FFF2-40B4-BE49-F238E27FC236}">
                          <a16:creationId xmlns:a16="http://schemas.microsoft.com/office/drawing/2014/main" id="{3FCCBAA2-478E-03F9-2E8F-3C9E1019A776}"/>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7E14B6D3-7723-EFEE-0B70-F5A6DC2F896F}"/>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599" name="Group 598">
                    <a:extLst>
                      <a:ext uri="{FF2B5EF4-FFF2-40B4-BE49-F238E27FC236}">
                        <a16:creationId xmlns:a16="http://schemas.microsoft.com/office/drawing/2014/main" id="{60F119C9-3762-3D27-EC55-2F482B4F39C7}"/>
                      </a:ext>
                    </a:extLst>
                  </p:cNvPr>
                  <p:cNvGrpSpPr>
                    <a:grpSpLocks noChangeAspect="1"/>
                  </p:cNvGrpSpPr>
                  <p:nvPr/>
                </p:nvGrpSpPr>
                <p:grpSpPr>
                  <a:xfrm>
                    <a:off x="5054441" y="3996956"/>
                    <a:ext cx="91440" cy="91440"/>
                    <a:chOff x="2595563" y="1821656"/>
                    <a:chExt cx="91440" cy="91440"/>
                  </a:xfrm>
                </p:grpSpPr>
                <p:cxnSp>
                  <p:nvCxnSpPr>
                    <p:cNvPr id="603" name="Straight Connector 602">
                      <a:extLst>
                        <a:ext uri="{FF2B5EF4-FFF2-40B4-BE49-F238E27FC236}">
                          <a16:creationId xmlns:a16="http://schemas.microsoft.com/office/drawing/2014/main" id="{D6413898-02E6-07C4-8DF4-65F7CD2DC919}"/>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04" name="Straight Connector 603">
                      <a:extLst>
                        <a:ext uri="{FF2B5EF4-FFF2-40B4-BE49-F238E27FC236}">
                          <a16:creationId xmlns:a16="http://schemas.microsoft.com/office/drawing/2014/main" id="{6B719DFC-8435-373A-EECB-212EFF69487D}"/>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600" name="Group 599">
                    <a:extLst>
                      <a:ext uri="{FF2B5EF4-FFF2-40B4-BE49-F238E27FC236}">
                        <a16:creationId xmlns:a16="http://schemas.microsoft.com/office/drawing/2014/main" id="{6624B08D-443F-821A-C269-712D1F9B1B3E}"/>
                      </a:ext>
                    </a:extLst>
                  </p:cNvPr>
                  <p:cNvGrpSpPr>
                    <a:grpSpLocks noChangeAspect="1"/>
                  </p:cNvGrpSpPr>
                  <p:nvPr/>
                </p:nvGrpSpPr>
                <p:grpSpPr>
                  <a:xfrm>
                    <a:off x="6123622" y="4351762"/>
                    <a:ext cx="91440" cy="91440"/>
                    <a:chOff x="2595563" y="1821656"/>
                    <a:chExt cx="91440" cy="91440"/>
                  </a:xfrm>
                </p:grpSpPr>
                <p:cxnSp>
                  <p:nvCxnSpPr>
                    <p:cNvPr id="601" name="Straight Connector 600">
                      <a:extLst>
                        <a:ext uri="{FF2B5EF4-FFF2-40B4-BE49-F238E27FC236}">
                          <a16:creationId xmlns:a16="http://schemas.microsoft.com/office/drawing/2014/main" id="{8D97669F-5B14-2837-36D6-3A7818065DAA}"/>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02" name="Straight Connector 601">
                      <a:extLst>
                        <a:ext uri="{FF2B5EF4-FFF2-40B4-BE49-F238E27FC236}">
                          <a16:creationId xmlns:a16="http://schemas.microsoft.com/office/drawing/2014/main" id="{C287EB74-3CCF-9E60-5453-CF91A4F07E9A}"/>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425" name="Group 424">
                <a:extLst>
                  <a:ext uri="{FF2B5EF4-FFF2-40B4-BE49-F238E27FC236}">
                    <a16:creationId xmlns:a16="http://schemas.microsoft.com/office/drawing/2014/main" id="{7E0D777A-7832-6C56-D099-084292FD3CB9}"/>
                  </a:ext>
                </a:extLst>
              </p:cNvPr>
              <p:cNvGrpSpPr/>
              <p:nvPr/>
            </p:nvGrpSpPr>
            <p:grpSpPr>
              <a:xfrm>
                <a:off x="6619269" y="1305717"/>
                <a:ext cx="4410679" cy="1617428"/>
                <a:chOff x="837595" y="1305717"/>
                <a:chExt cx="4410679" cy="1617428"/>
              </a:xfrm>
            </p:grpSpPr>
            <p:sp>
              <p:nvSpPr>
                <p:cNvPr id="426" name="TextBox 425">
                  <a:extLst>
                    <a:ext uri="{FF2B5EF4-FFF2-40B4-BE49-F238E27FC236}">
                      <a16:creationId xmlns:a16="http://schemas.microsoft.com/office/drawing/2014/main" id="{F12FA607-75AB-0AB0-4DC4-38DAB0E98898}"/>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427" name="TextBox 426">
                  <a:extLst>
                    <a:ext uri="{FF2B5EF4-FFF2-40B4-BE49-F238E27FC236}">
                      <a16:creationId xmlns:a16="http://schemas.microsoft.com/office/drawing/2014/main" id="{671A8A16-AFD9-0885-5B57-3F56DC01986B}"/>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428" name="TextBox 427">
                  <a:extLst>
                    <a:ext uri="{FF2B5EF4-FFF2-40B4-BE49-F238E27FC236}">
                      <a16:creationId xmlns:a16="http://schemas.microsoft.com/office/drawing/2014/main" id="{91078E2A-B63E-DC80-3BE8-B80853446B88}"/>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429" name="TextBox 428">
                  <a:extLst>
                    <a:ext uri="{FF2B5EF4-FFF2-40B4-BE49-F238E27FC236}">
                      <a16:creationId xmlns:a16="http://schemas.microsoft.com/office/drawing/2014/main" id="{85079A6D-A2B1-5CF4-5787-DD5B14F5536E}"/>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430" name="TextBox 429">
                  <a:extLst>
                    <a:ext uri="{FF2B5EF4-FFF2-40B4-BE49-F238E27FC236}">
                      <a16:creationId xmlns:a16="http://schemas.microsoft.com/office/drawing/2014/main" id="{598BDB60-5CB0-A1F8-A732-B3DC26CB3679}"/>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431" name="TextBox 430">
                  <a:extLst>
                    <a:ext uri="{FF2B5EF4-FFF2-40B4-BE49-F238E27FC236}">
                      <a16:creationId xmlns:a16="http://schemas.microsoft.com/office/drawing/2014/main" id="{59E778B1-8E29-A0E3-D13F-13501065F0F6}"/>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432" name="TextBox 431">
                  <a:extLst>
                    <a:ext uri="{FF2B5EF4-FFF2-40B4-BE49-F238E27FC236}">
                      <a16:creationId xmlns:a16="http://schemas.microsoft.com/office/drawing/2014/main" id="{CFF6595D-BE14-85FF-EB0F-1E0EB7BD6112}"/>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433" name="TextBox 432">
                  <a:extLst>
                    <a:ext uri="{FF2B5EF4-FFF2-40B4-BE49-F238E27FC236}">
                      <a16:creationId xmlns:a16="http://schemas.microsoft.com/office/drawing/2014/main" id="{FCFAE813-53DA-28AE-4D8C-8FD6E9B5D45D}"/>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434" name="TextBox 433">
                  <a:extLst>
                    <a:ext uri="{FF2B5EF4-FFF2-40B4-BE49-F238E27FC236}">
                      <a16:creationId xmlns:a16="http://schemas.microsoft.com/office/drawing/2014/main" id="{8D0E9AD2-7C03-3F58-0A80-B082EB1366FA}"/>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435" name="TextBox 434">
                  <a:extLst>
                    <a:ext uri="{FF2B5EF4-FFF2-40B4-BE49-F238E27FC236}">
                      <a16:creationId xmlns:a16="http://schemas.microsoft.com/office/drawing/2014/main" id="{23EE43CD-704B-9AC4-8104-9E7F0F055DB9}"/>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436" name="TextBox 435">
                  <a:extLst>
                    <a:ext uri="{FF2B5EF4-FFF2-40B4-BE49-F238E27FC236}">
                      <a16:creationId xmlns:a16="http://schemas.microsoft.com/office/drawing/2014/main" id="{23FD45BB-415D-C0A0-E7C1-2C37D6118D1D}"/>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437" name="TextBox 436">
                  <a:extLst>
                    <a:ext uri="{FF2B5EF4-FFF2-40B4-BE49-F238E27FC236}">
                      <a16:creationId xmlns:a16="http://schemas.microsoft.com/office/drawing/2014/main" id="{CCCAAC7D-91E7-B9EC-FB14-BA72FB96B537}"/>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438" name="TextBox 437">
                  <a:extLst>
                    <a:ext uri="{FF2B5EF4-FFF2-40B4-BE49-F238E27FC236}">
                      <a16:creationId xmlns:a16="http://schemas.microsoft.com/office/drawing/2014/main" id="{D0898058-5DE7-47A3-373C-416F542C9864}"/>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439" name="TextBox 438">
                  <a:extLst>
                    <a:ext uri="{FF2B5EF4-FFF2-40B4-BE49-F238E27FC236}">
                      <a16:creationId xmlns:a16="http://schemas.microsoft.com/office/drawing/2014/main" id="{5F883771-0896-8278-562F-FD6ACE08FFC0}"/>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440" name="TextBox 439">
                  <a:extLst>
                    <a:ext uri="{FF2B5EF4-FFF2-40B4-BE49-F238E27FC236}">
                      <a16:creationId xmlns:a16="http://schemas.microsoft.com/office/drawing/2014/main" id="{F39226C2-33ED-0291-BAC5-AA77EE1954D9}"/>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441" name="TextBox 440">
                  <a:extLst>
                    <a:ext uri="{FF2B5EF4-FFF2-40B4-BE49-F238E27FC236}">
                      <a16:creationId xmlns:a16="http://schemas.microsoft.com/office/drawing/2014/main" id="{9698F82D-2223-2CB0-1B57-DC0F5088F0BE}"/>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442" name="TextBox 441">
                  <a:extLst>
                    <a:ext uri="{FF2B5EF4-FFF2-40B4-BE49-F238E27FC236}">
                      <a16:creationId xmlns:a16="http://schemas.microsoft.com/office/drawing/2014/main" id="{71A26201-3967-2848-62CD-49B215A1C231}"/>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443" name="TextBox 442">
                  <a:extLst>
                    <a:ext uri="{FF2B5EF4-FFF2-40B4-BE49-F238E27FC236}">
                      <a16:creationId xmlns:a16="http://schemas.microsoft.com/office/drawing/2014/main" id="{7352BB64-ADE8-B486-64E2-97801BC39B49}"/>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444" name="TextBox 443">
                  <a:extLst>
                    <a:ext uri="{FF2B5EF4-FFF2-40B4-BE49-F238E27FC236}">
                      <a16:creationId xmlns:a16="http://schemas.microsoft.com/office/drawing/2014/main" id="{E2EBD127-F80A-40EC-B849-86939CA48CD7}"/>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445" name="TextBox 444">
                  <a:extLst>
                    <a:ext uri="{FF2B5EF4-FFF2-40B4-BE49-F238E27FC236}">
                      <a16:creationId xmlns:a16="http://schemas.microsoft.com/office/drawing/2014/main" id="{D86A344B-44BC-9216-20D5-0593D7D0F6DE}"/>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446" name="TextBox 445">
                  <a:extLst>
                    <a:ext uri="{FF2B5EF4-FFF2-40B4-BE49-F238E27FC236}">
                      <a16:creationId xmlns:a16="http://schemas.microsoft.com/office/drawing/2014/main" id="{70E959D3-4C71-C1A8-CB97-C284F6E29D70}"/>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447" name="TextBox 446">
                  <a:extLst>
                    <a:ext uri="{FF2B5EF4-FFF2-40B4-BE49-F238E27FC236}">
                      <a16:creationId xmlns:a16="http://schemas.microsoft.com/office/drawing/2014/main" id="{706843D0-FC6F-ECC1-5E99-654153596446}"/>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448" name="TextBox 447">
                  <a:extLst>
                    <a:ext uri="{FF2B5EF4-FFF2-40B4-BE49-F238E27FC236}">
                      <a16:creationId xmlns:a16="http://schemas.microsoft.com/office/drawing/2014/main" id="{C90A95CE-2D9D-F123-947A-4C49246C9DA4}"/>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449" name="TextBox 448">
                  <a:extLst>
                    <a:ext uri="{FF2B5EF4-FFF2-40B4-BE49-F238E27FC236}">
                      <a16:creationId xmlns:a16="http://schemas.microsoft.com/office/drawing/2014/main" id="{2F2CDAE6-E614-B767-E957-B624176FBD80}"/>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450" name="Group 449">
                  <a:extLst>
                    <a:ext uri="{FF2B5EF4-FFF2-40B4-BE49-F238E27FC236}">
                      <a16:creationId xmlns:a16="http://schemas.microsoft.com/office/drawing/2014/main" id="{BCC91E7B-A1AB-4DC9-3D4E-845BDB774273}"/>
                    </a:ext>
                  </a:extLst>
                </p:cNvPr>
                <p:cNvGrpSpPr/>
                <p:nvPr/>
              </p:nvGrpSpPr>
              <p:grpSpPr>
                <a:xfrm>
                  <a:off x="1264635" y="1363185"/>
                  <a:ext cx="3914292" cy="1214638"/>
                  <a:chOff x="1264635" y="1363185"/>
                  <a:chExt cx="3914292" cy="1214638"/>
                </a:xfrm>
              </p:grpSpPr>
              <p:sp>
                <p:nvSpPr>
                  <p:cNvPr id="451" name="Freeform: Shape 450">
                    <a:extLst>
                      <a:ext uri="{FF2B5EF4-FFF2-40B4-BE49-F238E27FC236}">
                        <a16:creationId xmlns:a16="http://schemas.microsoft.com/office/drawing/2014/main" id="{8B3AEC2F-2BA4-ABC5-73F1-BC155E25C34E}"/>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452" name="Straight Connector 451">
                    <a:extLst>
                      <a:ext uri="{FF2B5EF4-FFF2-40B4-BE49-F238E27FC236}">
                        <a16:creationId xmlns:a16="http://schemas.microsoft.com/office/drawing/2014/main" id="{0B7A0EB3-49C6-3753-6F00-AED99B726A86}"/>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7A6CEF73-6287-E58F-7DA8-FA1A637F0BF3}"/>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849DCD2D-6D67-4BE4-0E6B-9E03D2364147}"/>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BF9359FE-5CAA-022A-161E-57DFBF803759}"/>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07B237E1-6B7A-D2BB-102E-F1833BB14B19}"/>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E7B25A1B-55EA-C7C9-4637-8D61AD9137D5}"/>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EF8DAA07-9E48-B1D2-6F6E-D101AB90ECFE}"/>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1D733F16-3230-D299-25CF-37B772F38C19}"/>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62545E39-0DB1-2DB5-14C3-C69DE3BA09F5}"/>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58FD3156-C88C-DEEE-AADF-2D3A9088F380}"/>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8C171303-144A-C837-181C-BCB290569B18}"/>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322CCCE4-BE8E-0EC8-2A20-A835BA29BD60}"/>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4" name="Straight Connector 463">
                    <a:extLst>
                      <a:ext uri="{FF2B5EF4-FFF2-40B4-BE49-F238E27FC236}">
                        <a16:creationId xmlns:a16="http://schemas.microsoft.com/office/drawing/2014/main" id="{714FC006-6CA6-B1CB-D046-5F2FDEC67135}"/>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FD9B4A0A-8227-A7E7-F5B6-0FFE0D7DE61B}"/>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A26B74DE-3450-F28B-B5A1-3087AC14D2A3}"/>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745D7600-D863-DD19-428E-692A715DCA9C}"/>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3837DD18-ADB0-1607-F753-792D667D687B}"/>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9" name="Straight Connector 468">
                    <a:extLst>
                      <a:ext uri="{FF2B5EF4-FFF2-40B4-BE49-F238E27FC236}">
                        <a16:creationId xmlns:a16="http://schemas.microsoft.com/office/drawing/2014/main" id="{D4AE8EEC-82F1-F7CB-306E-F53F61E7C040}"/>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0" name="Straight Connector 469">
                    <a:extLst>
                      <a:ext uri="{FF2B5EF4-FFF2-40B4-BE49-F238E27FC236}">
                        <a16:creationId xmlns:a16="http://schemas.microsoft.com/office/drawing/2014/main" id="{94CAA659-7BAF-3CB4-27AE-6E384FA41A0A}"/>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7946B3D7-FBB6-DD4B-D219-AE2028AA8E32}"/>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62C63CF5-6F3F-4F2F-41E4-44A74A3413D1}"/>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25F1F7BE-CFE7-B479-D0B5-3FE16C3BA4F5}"/>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627" name="Group 626">
                <a:extLst>
                  <a:ext uri="{FF2B5EF4-FFF2-40B4-BE49-F238E27FC236}">
                    <a16:creationId xmlns:a16="http://schemas.microsoft.com/office/drawing/2014/main" id="{9CEFCE00-793E-0988-3CA5-6F180FB279EF}"/>
                  </a:ext>
                </a:extLst>
              </p:cNvPr>
              <p:cNvGrpSpPr>
                <a:grpSpLocks noChangeAspect="1"/>
              </p:cNvGrpSpPr>
              <p:nvPr/>
            </p:nvGrpSpPr>
            <p:grpSpPr>
              <a:xfrm>
                <a:off x="7074451" y="1366724"/>
                <a:ext cx="3788811" cy="1024051"/>
                <a:chOff x="355359" y="1252425"/>
                <a:chExt cx="11161299" cy="3049489"/>
              </a:xfrm>
            </p:grpSpPr>
            <p:grpSp>
              <p:nvGrpSpPr>
                <p:cNvPr id="628" name="Group 627">
                  <a:extLst>
                    <a:ext uri="{FF2B5EF4-FFF2-40B4-BE49-F238E27FC236}">
                      <a16:creationId xmlns:a16="http://schemas.microsoft.com/office/drawing/2014/main" id="{A68412D8-D926-75BA-9CFC-FBF415EB5EE9}"/>
                    </a:ext>
                  </a:extLst>
                </p:cNvPr>
                <p:cNvGrpSpPr/>
                <p:nvPr/>
              </p:nvGrpSpPr>
              <p:grpSpPr>
                <a:xfrm>
                  <a:off x="355359" y="1252425"/>
                  <a:ext cx="11119091" cy="3002075"/>
                  <a:chOff x="355359" y="1252425"/>
                  <a:chExt cx="11119091" cy="3002075"/>
                </a:xfrm>
              </p:grpSpPr>
              <p:sp>
                <p:nvSpPr>
                  <p:cNvPr id="690" name="Freeform: Shape 689">
                    <a:extLst>
                      <a:ext uri="{FF2B5EF4-FFF2-40B4-BE49-F238E27FC236}">
                        <a16:creationId xmlns:a16="http://schemas.microsoft.com/office/drawing/2014/main" id="{299FCB7A-12F2-5488-6C92-EA4A099D9808}"/>
                      </a:ext>
                    </a:extLst>
                  </p:cNvPr>
                  <p:cNvSpPr/>
                  <p:nvPr/>
                </p:nvSpPr>
                <p:spPr>
                  <a:xfrm>
                    <a:off x="355359" y="1252425"/>
                    <a:ext cx="5274051" cy="2331503"/>
                  </a:xfrm>
                  <a:custGeom>
                    <a:avLst/>
                    <a:gdLst>
                      <a:gd name="csX0" fmla="*/ 0 w 5274051"/>
                      <a:gd name="csY0" fmla="*/ 0 h 2331503"/>
                      <a:gd name="csX1" fmla="*/ 56338 w 5274051"/>
                      <a:gd name="csY1" fmla="*/ 0 h 2331503"/>
                      <a:gd name="csX2" fmla="*/ 56338 w 5274051"/>
                      <a:gd name="csY2" fmla="*/ 60671 h 2331503"/>
                      <a:gd name="csX3" fmla="*/ 364027 w 5274051"/>
                      <a:gd name="csY3" fmla="*/ 60671 h 2331503"/>
                      <a:gd name="csX4" fmla="*/ 364027 w 5274051"/>
                      <a:gd name="csY4" fmla="*/ 117008 h 2331503"/>
                      <a:gd name="csX5" fmla="*/ 537373 w 5274051"/>
                      <a:gd name="csY5" fmla="*/ 117008 h 2331503"/>
                      <a:gd name="csX6" fmla="*/ 537373 w 5274051"/>
                      <a:gd name="csY6" fmla="*/ 186347 h 2331503"/>
                      <a:gd name="csX7" fmla="*/ 580709 w 5274051"/>
                      <a:gd name="csY7" fmla="*/ 186347 h 2331503"/>
                      <a:gd name="csX8" fmla="*/ 580709 w 5274051"/>
                      <a:gd name="csY8" fmla="*/ 303355 h 2331503"/>
                      <a:gd name="csX9" fmla="*/ 611045 w 5274051"/>
                      <a:gd name="csY9" fmla="*/ 303355 h 2331503"/>
                      <a:gd name="csX10" fmla="*/ 611045 w 5274051"/>
                      <a:gd name="csY10" fmla="*/ 355359 h 2331503"/>
                      <a:gd name="csX11" fmla="*/ 923068 w 5274051"/>
                      <a:gd name="csY11" fmla="*/ 355359 h 2331503"/>
                      <a:gd name="csX12" fmla="*/ 923068 w 5274051"/>
                      <a:gd name="csY12" fmla="*/ 420364 h 2331503"/>
                      <a:gd name="csX13" fmla="*/ 1109414 w 5274051"/>
                      <a:gd name="csY13" fmla="*/ 420364 h 2331503"/>
                      <a:gd name="csX14" fmla="*/ 1109414 w 5274051"/>
                      <a:gd name="csY14" fmla="*/ 481035 h 2331503"/>
                      <a:gd name="csX15" fmla="*/ 1122415 w 5274051"/>
                      <a:gd name="csY15" fmla="*/ 481035 h 2331503"/>
                      <a:gd name="csX16" fmla="*/ 1122415 w 5274051"/>
                      <a:gd name="csY16" fmla="*/ 546039 h 2331503"/>
                      <a:gd name="csX17" fmla="*/ 1139750 w 5274051"/>
                      <a:gd name="csY17" fmla="*/ 546039 h 2331503"/>
                      <a:gd name="csX18" fmla="*/ 1139750 w 5274051"/>
                      <a:gd name="csY18" fmla="*/ 606711 h 2331503"/>
                      <a:gd name="csX19" fmla="*/ 1200421 w 5274051"/>
                      <a:gd name="csY19" fmla="*/ 606711 h 2331503"/>
                      <a:gd name="csX20" fmla="*/ 1200421 w 5274051"/>
                      <a:gd name="csY20" fmla="*/ 663048 h 2331503"/>
                      <a:gd name="csX21" fmla="*/ 1222089 w 5274051"/>
                      <a:gd name="csY21" fmla="*/ 663048 h 2331503"/>
                      <a:gd name="csX22" fmla="*/ 1222089 w 5274051"/>
                      <a:gd name="csY22" fmla="*/ 728053 h 2331503"/>
                      <a:gd name="csX23" fmla="*/ 1464774 w 5274051"/>
                      <a:gd name="csY23" fmla="*/ 728053 h 2331503"/>
                      <a:gd name="csX24" fmla="*/ 1464774 w 5274051"/>
                      <a:gd name="csY24" fmla="*/ 784390 h 2331503"/>
                      <a:gd name="csX25" fmla="*/ 1521111 w 5274051"/>
                      <a:gd name="csY25" fmla="*/ 784390 h 2331503"/>
                      <a:gd name="csX26" fmla="*/ 1521111 w 5274051"/>
                      <a:gd name="csY26" fmla="*/ 849395 h 2331503"/>
                      <a:gd name="csX27" fmla="*/ 1547113 w 5274051"/>
                      <a:gd name="csY27" fmla="*/ 849395 h 2331503"/>
                      <a:gd name="csX28" fmla="*/ 1547113 w 5274051"/>
                      <a:gd name="csY28" fmla="*/ 914400 h 2331503"/>
                      <a:gd name="csX29" fmla="*/ 1590450 w 5274051"/>
                      <a:gd name="csY29" fmla="*/ 914400 h 2331503"/>
                      <a:gd name="csX30" fmla="*/ 1590450 w 5274051"/>
                      <a:gd name="csY30" fmla="*/ 1040075 h 2331503"/>
                      <a:gd name="csX31" fmla="*/ 1659788 w 5274051"/>
                      <a:gd name="csY31" fmla="*/ 1040075 h 2331503"/>
                      <a:gd name="csX32" fmla="*/ 1659788 w 5274051"/>
                      <a:gd name="csY32" fmla="*/ 1096413 h 2331503"/>
                      <a:gd name="csX33" fmla="*/ 1720459 w 5274051"/>
                      <a:gd name="csY33" fmla="*/ 1096413 h 2331503"/>
                      <a:gd name="csX34" fmla="*/ 1720459 w 5274051"/>
                      <a:gd name="csY34" fmla="*/ 1161418 h 2331503"/>
                      <a:gd name="csX35" fmla="*/ 2153824 w 5274051"/>
                      <a:gd name="csY35" fmla="*/ 1161418 h 2331503"/>
                      <a:gd name="csX36" fmla="*/ 2153824 w 5274051"/>
                      <a:gd name="csY36" fmla="*/ 1291427 h 2331503"/>
                      <a:gd name="csX37" fmla="*/ 2201494 w 5274051"/>
                      <a:gd name="csY37" fmla="*/ 1291427 h 2331503"/>
                      <a:gd name="csX38" fmla="*/ 2201494 w 5274051"/>
                      <a:gd name="csY38" fmla="*/ 1356432 h 2331503"/>
                      <a:gd name="csX39" fmla="*/ 2704197 w 5274051"/>
                      <a:gd name="csY39" fmla="*/ 1356432 h 2331503"/>
                      <a:gd name="csX40" fmla="*/ 2704197 w 5274051"/>
                      <a:gd name="csY40" fmla="*/ 1430104 h 2331503"/>
                      <a:gd name="csX41" fmla="*/ 2738867 w 5274051"/>
                      <a:gd name="csY41" fmla="*/ 1430104 h 2331503"/>
                      <a:gd name="csX42" fmla="*/ 2738867 w 5274051"/>
                      <a:gd name="csY42" fmla="*/ 1486441 h 2331503"/>
                      <a:gd name="csX43" fmla="*/ 2764868 w 5274051"/>
                      <a:gd name="csY43" fmla="*/ 1486441 h 2331503"/>
                      <a:gd name="csX44" fmla="*/ 2764868 w 5274051"/>
                      <a:gd name="csY44" fmla="*/ 1560113 h 2331503"/>
                      <a:gd name="csX45" fmla="*/ 2786537 w 5274051"/>
                      <a:gd name="csY45" fmla="*/ 1560113 h 2331503"/>
                      <a:gd name="csX46" fmla="*/ 2786537 w 5274051"/>
                      <a:gd name="csY46" fmla="*/ 1620784 h 2331503"/>
                      <a:gd name="csX47" fmla="*/ 2951215 w 5274051"/>
                      <a:gd name="csY47" fmla="*/ 1620784 h 2331503"/>
                      <a:gd name="csX48" fmla="*/ 2951215 w 5274051"/>
                      <a:gd name="csY48" fmla="*/ 1694457 h 2331503"/>
                      <a:gd name="csX49" fmla="*/ 3193900 w 5274051"/>
                      <a:gd name="csY49" fmla="*/ 1694457 h 2331503"/>
                      <a:gd name="csX50" fmla="*/ 3193900 w 5274051"/>
                      <a:gd name="csY50" fmla="*/ 1759461 h 2331503"/>
                      <a:gd name="csX51" fmla="*/ 3237236 w 5274051"/>
                      <a:gd name="csY51" fmla="*/ 1759461 h 2331503"/>
                      <a:gd name="csX52" fmla="*/ 3237236 w 5274051"/>
                      <a:gd name="csY52" fmla="*/ 1824466 h 2331503"/>
                      <a:gd name="csX53" fmla="*/ 3752941 w 5274051"/>
                      <a:gd name="csY53" fmla="*/ 1824466 h 2331503"/>
                      <a:gd name="csX54" fmla="*/ 3752941 w 5274051"/>
                      <a:gd name="csY54" fmla="*/ 1898138 h 2331503"/>
                      <a:gd name="csX55" fmla="*/ 3770275 w 5274051"/>
                      <a:gd name="csY55" fmla="*/ 1898138 h 2331503"/>
                      <a:gd name="csX56" fmla="*/ 3770275 w 5274051"/>
                      <a:gd name="csY56" fmla="*/ 1971810 h 2331503"/>
                      <a:gd name="csX57" fmla="*/ 3813612 w 5274051"/>
                      <a:gd name="csY57" fmla="*/ 1971810 h 2331503"/>
                      <a:gd name="csX58" fmla="*/ 3813612 w 5274051"/>
                      <a:gd name="csY58" fmla="*/ 2036815 h 2331503"/>
                      <a:gd name="csX59" fmla="*/ 4359651 w 5274051"/>
                      <a:gd name="csY59" fmla="*/ 2036815 h 2331503"/>
                      <a:gd name="csX60" fmla="*/ 4359651 w 5274051"/>
                      <a:gd name="csY60" fmla="*/ 2132155 h 2331503"/>
                      <a:gd name="csX61" fmla="*/ 4758347 w 5274051"/>
                      <a:gd name="csY61" fmla="*/ 2132155 h 2331503"/>
                      <a:gd name="csX62" fmla="*/ 4758347 w 5274051"/>
                      <a:gd name="csY62" fmla="*/ 2231829 h 2331503"/>
                      <a:gd name="csX63" fmla="*/ 4771348 w 5274051"/>
                      <a:gd name="csY63" fmla="*/ 2231829 h 2331503"/>
                      <a:gd name="csX64" fmla="*/ 4771348 w 5274051"/>
                      <a:gd name="csY64" fmla="*/ 2331503 h 2331503"/>
                      <a:gd name="csX65" fmla="*/ 5274051 w 5274051"/>
                      <a:gd name="csY65" fmla="*/ 2331503 h 23315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5274051" h="2331503">
                        <a:moveTo>
                          <a:pt x="0" y="0"/>
                        </a:moveTo>
                        <a:lnTo>
                          <a:pt x="56338" y="0"/>
                        </a:lnTo>
                        <a:lnTo>
                          <a:pt x="56338" y="60671"/>
                        </a:lnTo>
                        <a:lnTo>
                          <a:pt x="364027" y="60671"/>
                        </a:lnTo>
                        <a:lnTo>
                          <a:pt x="364027" y="117008"/>
                        </a:lnTo>
                        <a:lnTo>
                          <a:pt x="537373" y="117008"/>
                        </a:lnTo>
                        <a:lnTo>
                          <a:pt x="537373" y="186347"/>
                        </a:lnTo>
                        <a:lnTo>
                          <a:pt x="580709" y="186347"/>
                        </a:lnTo>
                        <a:lnTo>
                          <a:pt x="580709" y="303355"/>
                        </a:lnTo>
                        <a:lnTo>
                          <a:pt x="611045" y="303355"/>
                        </a:lnTo>
                        <a:lnTo>
                          <a:pt x="611045" y="355359"/>
                        </a:lnTo>
                        <a:lnTo>
                          <a:pt x="923068" y="355359"/>
                        </a:lnTo>
                        <a:lnTo>
                          <a:pt x="923068" y="420364"/>
                        </a:lnTo>
                        <a:lnTo>
                          <a:pt x="1109414" y="420364"/>
                        </a:lnTo>
                        <a:lnTo>
                          <a:pt x="1109414" y="481035"/>
                        </a:lnTo>
                        <a:lnTo>
                          <a:pt x="1122415" y="481035"/>
                        </a:lnTo>
                        <a:lnTo>
                          <a:pt x="1122415" y="546039"/>
                        </a:lnTo>
                        <a:lnTo>
                          <a:pt x="1139750" y="546039"/>
                        </a:lnTo>
                        <a:lnTo>
                          <a:pt x="1139750" y="606711"/>
                        </a:lnTo>
                        <a:lnTo>
                          <a:pt x="1200421" y="606711"/>
                        </a:lnTo>
                        <a:lnTo>
                          <a:pt x="1200421" y="663048"/>
                        </a:lnTo>
                        <a:lnTo>
                          <a:pt x="1222089" y="663048"/>
                        </a:lnTo>
                        <a:lnTo>
                          <a:pt x="1222089" y="728053"/>
                        </a:lnTo>
                        <a:lnTo>
                          <a:pt x="1464774" y="728053"/>
                        </a:lnTo>
                        <a:lnTo>
                          <a:pt x="1464774" y="784390"/>
                        </a:lnTo>
                        <a:lnTo>
                          <a:pt x="1521111" y="784390"/>
                        </a:lnTo>
                        <a:lnTo>
                          <a:pt x="1521111" y="849395"/>
                        </a:lnTo>
                        <a:lnTo>
                          <a:pt x="1547113" y="849395"/>
                        </a:lnTo>
                        <a:lnTo>
                          <a:pt x="1547113" y="914400"/>
                        </a:lnTo>
                        <a:lnTo>
                          <a:pt x="1590450" y="914400"/>
                        </a:lnTo>
                        <a:lnTo>
                          <a:pt x="1590450" y="1040075"/>
                        </a:lnTo>
                        <a:lnTo>
                          <a:pt x="1659788" y="1040075"/>
                        </a:lnTo>
                        <a:lnTo>
                          <a:pt x="1659788" y="1096413"/>
                        </a:lnTo>
                        <a:lnTo>
                          <a:pt x="1720459" y="1096413"/>
                        </a:lnTo>
                        <a:lnTo>
                          <a:pt x="1720459" y="1161418"/>
                        </a:lnTo>
                        <a:lnTo>
                          <a:pt x="2153824" y="1161418"/>
                        </a:lnTo>
                        <a:lnTo>
                          <a:pt x="2153824" y="1291427"/>
                        </a:lnTo>
                        <a:lnTo>
                          <a:pt x="2201494" y="1291427"/>
                        </a:lnTo>
                        <a:lnTo>
                          <a:pt x="2201494" y="1356432"/>
                        </a:lnTo>
                        <a:lnTo>
                          <a:pt x="2704197" y="1356432"/>
                        </a:lnTo>
                        <a:lnTo>
                          <a:pt x="2704197" y="1430104"/>
                        </a:lnTo>
                        <a:lnTo>
                          <a:pt x="2738867" y="1430104"/>
                        </a:lnTo>
                        <a:lnTo>
                          <a:pt x="2738867" y="1486441"/>
                        </a:lnTo>
                        <a:lnTo>
                          <a:pt x="2764868" y="1486441"/>
                        </a:lnTo>
                        <a:lnTo>
                          <a:pt x="2764868" y="1560113"/>
                        </a:lnTo>
                        <a:lnTo>
                          <a:pt x="2786537" y="1560113"/>
                        </a:lnTo>
                        <a:lnTo>
                          <a:pt x="2786537" y="1620784"/>
                        </a:lnTo>
                        <a:lnTo>
                          <a:pt x="2951215" y="1620784"/>
                        </a:lnTo>
                        <a:lnTo>
                          <a:pt x="2951215" y="1694457"/>
                        </a:lnTo>
                        <a:lnTo>
                          <a:pt x="3193900" y="1694457"/>
                        </a:lnTo>
                        <a:lnTo>
                          <a:pt x="3193900" y="1759461"/>
                        </a:lnTo>
                        <a:lnTo>
                          <a:pt x="3237236" y="1759461"/>
                        </a:lnTo>
                        <a:lnTo>
                          <a:pt x="3237236" y="1824466"/>
                        </a:lnTo>
                        <a:lnTo>
                          <a:pt x="3752941" y="1824466"/>
                        </a:lnTo>
                        <a:lnTo>
                          <a:pt x="3752941" y="1898138"/>
                        </a:lnTo>
                        <a:lnTo>
                          <a:pt x="3770275" y="1898138"/>
                        </a:lnTo>
                        <a:lnTo>
                          <a:pt x="3770275" y="1971810"/>
                        </a:lnTo>
                        <a:lnTo>
                          <a:pt x="3813612" y="1971810"/>
                        </a:lnTo>
                        <a:lnTo>
                          <a:pt x="3813612" y="2036815"/>
                        </a:lnTo>
                        <a:lnTo>
                          <a:pt x="4359651" y="2036815"/>
                        </a:lnTo>
                        <a:lnTo>
                          <a:pt x="4359651" y="2132155"/>
                        </a:lnTo>
                        <a:lnTo>
                          <a:pt x="4758347" y="2132155"/>
                        </a:lnTo>
                        <a:lnTo>
                          <a:pt x="4758347" y="2231829"/>
                        </a:lnTo>
                        <a:lnTo>
                          <a:pt x="4771348" y="2231829"/>
                        </a:lnTo>
                        <a:lnTo>
                          <a:pt x="4771348" y="2331503"/>
                        </a:lnTo>
                        <a:lnTo>
                          <a:pt x="5274051" y="2331503"/>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91" name="Freeform: Shape 690">
                    <a:extLst>
                      <a:ext uri="{FF2B5EF4-FFF2-40B4-BE49-F238E27FC236}">
                        <a16:creationId xmlns:a16="http://schemas.microsoft.com/office/drawing/2014/main" id="{45174544-3091-C6DB-E90D-EF854AC59CF1}"/>
                      </a:ext>
                    </a:extLst>
                  </p:cNvPr>
                  <p:cNvSpPr/>
                  <p:nvPr/>
                </p:nvSpPr>
                <p:spPr>
                  <a:xfrm>
                    <a:off x="5626100" y="3581400"/>
                    <a:ext cx="5848350" cy="673100"/>
                  </a:xfrm>
                  <a:custGeom>
                    <a:avLst/>
                    <a:gdLst>
                      <a:gd name="csX0" fmla="*/ 0 w 5848350"/>
                      <a:gd name="csY0" fmla="*/ 0 h 673100"/>
                      <a:gd name="csX1" fmla="*/ 0 w 5848350"/>
                      <a:gd name="csY1" fmla="*/ 165100 h 673100"/>
                      <a:gd name="csX2" fmla="*/ 2120900 w 5848350"/>
                      <a:gd name="csY2" fmla="*/ 165100 h 673100"/>
                      <a:gd name="csX3" fmla="*/ 2120900 w 5848350"/>
                      <a:gd name="csY3" fmla="*/ 673100 h 673100"/>
                      <a:gd name="csX4" fmla="*/ 5848350 w 5848350"/>
                      <a:gd name="csY4" fmla="*/ 673100 h 673100"/>
                    </a:gdLst>
                    <a:ahLst/>
                    <a:cxnLst>
                      <a:cxn ang="0">
                        <a:pos x="csX0" y="csY0"/>
                      </a:cxn>
                      <a:cxn ang="0">
                        <a:pos x="csX1" y="csY1"/>
                      </a:cxn>
                      <a:cxn ang="0">
                        <a:pos x="csX2" y="csY2"/>
                      </a:cxn>
                      <a:cxn ang="0">
                        <a:pos x="csX3" y="csY3"/>
                      </a:cxn>
                      <a:cxn ang="0">
                        <a:pos x="csX4" y="csY4"/>
                      </a:cxn>
                    </a:cxnLst>
                    <a:rect l="l" t="t" r="r" b="b"/>
                    <a:pathLst>
                      <a:path w="5848350" h="673100">
                        <a:moveTo>
                          <a:pt x="0" y="0"/>
                        </a:moveTo>
                        <a:lnTo>
                          <a:pt x="0" y="165100"/>
                        </a:lnTo>
                        <a:lnTo>
                          <a:pt x="2120900" y="165100"/>
                        </a:lnTo>
                        <a:lnTo>
                          <a:pt x="2120900" y="673100"/>
                        </a:lnTo>
                        <a:lnTo>
                          <a:pt x="5848350" y="67310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629" name="Group 628">
                  <a:extLst>
                    <a:ext uri="{FF2B5EF4-FFF2-40B4-BE49-F238E27FC236}">
                      <a16:creationId xmlns:a16="http://schemas.microsoft.com/office/drawing/2014/main" id="{236C2D3B-CE5B-A1F5-2942-A981C4F935A6}"/>
                    </a:ext>
                  </a:extLst>
                </p:cNvPr>
                <p:cNvGrpSpPr/>
                <p:nvPr/>
              </p:nvGrpSpPr>
              <p:grpSpPr>
                <a:xfrm>
                  <a:off x="825797" y="1323924"/>
                  <a:ext cx="10690861" cy="2977990"/>
                  <a:chOff x="825797" y="1323924"/>
                  <a:chExt cx="10690861" cy="2977990"/>
                </a:xfrm>
              </p:grpSpPr>
              <p:grpSp>
                <p:nvGrpSpPr>
                  <p:cNvPr id="630" name="Group 629">
                    <a:extLst>
                      <a:ext uri="{FF2B5EF4-FFF2-40B4-BE49-F238E27FC236}">
                        <a16:creationId xmlns:a16="http://schemas.microsoft.com/office/drawing/2014/main" id="{63358652-76AC-9B08-5ED1-E34A5FB864BF}"/>
                      </a:ext>
                    </a:extLst>
                  </p:cNvPr>
                  <p:cNvGrpSpPr>
                    <a:grpSpLocks noChangeAspect="1"/>
                  </p:cNvGrpSpPr>
                  <p:nvPr/>
                </p:nvGrpSpPr>
                <p:grpSpPr>
                  <a:xfrm>
                    <a:off x="11425218" y="4210474"/>
                    <a:ext cx="91440" cy="91440"/>
                    <a:chOff x="2595563" y="1821656"/>
                    <a:chExt cx="91440" cy="91440"/>
                  </a:xfrm>
                </p:grpSpPr>
                <p:cxnSp>
                  <p:nvCxnSpPr>
                    <p:cNvPr id="688" name="Straight Connector 687">
                      <a:extLst>
                        <a:ext uri="{FF2B5EF4-FFF2-40B4-BE49-F238E27FC236}">
                          <a16:creationId xmlns:a16="http://schemas.microsoft.com/office/drawing/2014/main" id="{8269C38C-A9DB-3261-C00D-DF4DE6EF2F9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89" name="Straight Connector 688">
                      <a:extLst>
                        <a:ext uri="{FF2B5EF4-FFF2-40B4-BE49-F238E27FC236}">
                          <a16:creationId xmlns:a16="http://schemas.microsoft.com/office/drawing/2014/main" id="{67275178-F1FF-C9B9-AE42-82BD00EF6ACC}"/>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1" name="Group 630">
                    <a:extLst>
                      <a:ext uri="{FF2B5EF4-FFF2-40B4-BE49-F238E27FC236}">
                        <a16:creationId xmlns:a16="http://schemas.microsoft.com/office/drawing/2014/main" id="{758176FB-59A1-A6DF-86D3-A1ED1881523D}"/>
                      </a:ext>
                    </a:extLst>
                  </p:cNvPr>
                  <p:cNvGrpSpPr>
                    <a:grpSpLocks noChangeAspect="1"/>
                  </p:cNvGrpSpPr>
                  <p:nvPr/>
                </p:nvGrpSpPr>
                <p:grpSpPr>
                  <a:xfrm>
                    <a:off x="7190879" y="3700410"/>
                    <a:ext cx="91440" cy="91440"/>
                    <a:chOff x="2595563" y="1821656"/>
                    <a:chExt cx="91440" cy="91440"/>
                  </a:xfrm>
                </p:grpSpPr>
                <p:cxnSp>
                  <p:nvCxnSpPr>
                    <p:cNvPr id="686" name="Straight Connector 685">
                      <a:extLst>
                        <a:ext uri="{FF2B5EF4-FFF2-40B4-BE49-F238E27FC236}">
                          <a16:creationId xmlns:a16="http://schemas.microsoft.com/office/drawing/2014/main" id="{56225C20-0603-7A08-0B9E-E826E89D10BC}"/>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87" name="Straight Connector 686">
                      <a:extLst>
                        <a:ext uri="{FF2B5EF4-FFF2-40B4-BE49-F238E27FC236}">
                          <a16:creationId xmlns:a16="http://schemas.microsoft.com/office/drawing/2014/main" id="{50034ED5-5061-5CAB-4FA1-985F964F535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2" name="Group 631">
                    <a:extLst>
                      <a:ext uri="{FF2B5EF4-FFF2-40B4-BE49-F238E27FC236}">
                        <a16:creationId xmlns:a16="http://schemas.microsoft.com/office/drawing/2014/main" id="{9E7D1235-0548-D358-A877-9A471C0DBC90}"/>
                      </a:ext>
                    </a:extLst>
                  </p:cNvPr>
                  <p:cNvGrpSpPr>
                    <a:grpSpLocks noChangeAspect="1"/>
                  </p:cNvGrpSpPr>
                  <p:nvPr/>
                </p:nvGrpSpPr>
                <p:grpSpPr>
                  <a:xfrm>
                    <a:off x="7143254" y="3700410"/>
                    <a:ext cx="91440" cy="91440"/>
                    <a:chOff x="2595563" y="1821656"/>
                    <a:chExt cx="91440" cy="91440"/>
                  </a:xfrm>
                </p:grpSpPr>
                <p:cxnSp>
                  <p:nvCxnSpPr>
                    <p:cNvPr id="684" name="Straight Connector 683">
                      <a:extLst>
                        <a:ext uri="{FF2B5EF4-FFF2-40B4-BE49-F238E27FC236}">
                          <a16:creationId xmlns:a16="http://schemas.microsoft.com/office/drawing/2014/main" id="{99F4A2F7-F4B5-E7D1-2077-51ED313368F5}"/>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85" name="Straight Connector 684">
                      <a:extLst>
                        <a:ext uri="{FF2B5EF4-FFF2-40B4-BE49-F238E27FC236}">
                          <a16:creationId xmlns:a16="http://schemas.microsoft.com/office/drawing/2014/main" id="{B6A36E4C-6290-E545-549D-7EF6C8FCC56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3" name="Group 632">
                    <a:extLst>
                      <a:ext uri="{FF2B5EF4-FFF2-40B4-BE49-F238E27FC236}">
                        <a16:creationId xmlns:a16="http://schemas.microsoft.com/office/drawing/2014/main" id="{49528096-4CBB-0581-88E8-58509D7879E7}"/>
                      </a:ext>
                    </a:extLst>
                  </p:cNvPr>
                  <p:cNvGrpSpPr>
                    <a:grpSpLocks noChangeAspect="1"/>
                  </p:cNvGrpSpPr>
                  <p:nvPr/>
                </p:nvGrpSpPr>
                <p:grpSpPr>
                  <a:xfrm>
                    <a:off x="6181229" y="3700410"/>
                    <a:ext cx="91440" cy="91440"/>
                    <a:chOff x="2595563" y="1821656"/>
                    <a:chExt cx="91440" cy="91440"/>
                  </a:xfrm>
                </p:grpSpPr>
                <p:cxnSp>
                  <p:nvCxnSpPr>
                    <p:cNvPr id="682" name="Straight Connector 681">
                      <a:extLst>
                        <a:ext uri="{FF2B5EF4-FFF2-40B4-BE49-F238E27FC236}">
                          <a16:creationId xmlns:a16="http://schemas.microsoft.com/office/drawing/2014/main" id="{1BCBE54D-22C8-E152-3A4B-B81A6B40E80E}"/>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83" name="Straight Connector 682">
                      <a:extLst>
                        <a:ext uri="{FF2B5EF4-FFF2-40B4-BE49-F238E27FC236}">
                          <a16:creationId xmlns:a16="http://schemas.microsoft.com/office/drawing/2014/main" id="{64F03B0D-BB46-EEF0-7566-7AAEB61E1972}"/>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4" name="Group 633">
                    <a:extLst>
                      <a:ext uri="{FF2B5EF4-FFF2-40B4-BE49-F238E27FC236}">
                        <a16:creationId xmlns:a16="http://schemas.microsoft.com/office/drawing/2014/main" id="{8F1EBAA1-8A95-1998-3CD7-FEFAD14344FE}"/>
                      </a:ext>
                    </a:extLst>
                  </p:cNvPr>
                  <p:cNvGrpSpPr>
                    <a:grpSpLocks noChangeAspect="1"/>
                  </p:cNvGrpSpPr>
                  <p:nvPr/>
                </p:nvGrpSpPr>
                <p:grpSpPr>
                  <a:xfrm>
                    <a:off x="6133604" y="3700410"/>
                    <a:ext cx="91440" cy="91440"/>
                    <a:chOff x="2595563" y="1821656"/>
                    <a:chExt cx="91440" cy="91440"/>
                  </a:xfrm>
                </p:grpSpPr>
                <p:cxnSp>
                  <p:nvCxnSpPr>
                    <p:cNvPr id="680" name="Straight Connector 679">
                      <a:extLst>
                        <a:ext uri="{FF2B5EF4-FFF2-40B4-BE49-F238E27FC236}">
                          <a16:creationId xmlns:a16="http://schemas.microsoft.com/office/drawing/2014/main" id="{B26F27D6-06A7-DE37-BA4B-221BAE574711}"/>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81" name="Straight Connector 680">
                      <a:extLst>
                        <a:ext uri="{FF2B5EF4-FFF2-40B4-BE49-F238E27FC236}">
                          <a16:creationId xmlns:a16="http://schemas.microsoft.com/office/drawing/2014/main" id="{67B39891-F584-23F4-CB11-036D498AD41C}"/>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5" name="Group 634">
                    <a:extLst>
                      <a:ext uri="{FF2B5EF4-FFF2-40B4-BE49-F238E27FC236}">
                        <a16:creationId xmlns:a16="http://schemas.microsoft.com/office/drawing/2014/main" id="{B30C7EB9-3434-24F6-1C1E-2DE53CF6A95E}"/>
                      </a:ext>
                    </a:extLst>
                  </p:cNvPr>
                  <p:cNvGrpSpPr>
                    <a:grpSpLocks noChangeAspect="1"/>
                  </p:cNvGrpSpPr>
                  <p:nvPr/>
                </p:nvGrpSpPr>
                <p:grpSpPr>
                  <a:xfrm>
                    <a:off x="5338267" y="3538485"/>
                    <a:ext cx="91440" cy="91440"/>
                    <a:chOff x="2595563" y="1821656"/>
                    <a:chExt cx="91440" cy="91440"/>
                  </a:xfrm>
                </p:grpSpPr>
                <p:cxnSp>
                  <p:nvCxnSpPr>
                    <p:cNvPr id="678" name="Straight Connector 677">
                      <a:extLst>
                        <a:ext uri="{FF2B5EF4-FFF2-40B4-BE49-F238E27FC236}">
                          <a16:creationId xmlns:a16="http://schemas.microsoft.com/office/drawing/2014/main" id="{50DBB8F1-F7D3-7623-7D01-E053B8B7F143}"/>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79" name="Straight Connector 678">
                      <a:extLst>
                        <a:ext uri="{FF2B5EF4-FFF2-40B4-BE49-F238E27FC236}">
                          <a16:creationId xmlns:a16="http://schemas.microsoft.com/office/drawing/2014/main" id="{6EE856FE-107A-C161-1F9B-AF1DBC40314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6" name="Group 635">
                    <a:extLst>
                      <a:ext uri="{FF2B5EF4-FFF2-40B4-BE49-F238E27FC236}">
                        <a16:creationId xmlns:a16="http://schemas.microsoft.com/office/drawing/2014/main" id="{1F5ED1DE-F8D6-F3EB-EF21-66912DD9B5A7}"/>
                      </a:ext>
                    </a:extLst>
                  </p:cNvPr>
                  <p:cNvGrpSpPr>
                    <a:grpSpLocks noChangeAspect="1"/>
                  </p:cNvGrpSpPr>
                  <p:nvPr/>
                </p:nvGrpSpPr>
                <p:grpSpPr>
                  <a:xfrm>
                    <a:off x="5162055" y="3538485"/>
                    <a:ext cx="91440" cy="91440"/>
                    <a:chOff x="2595563" y="1821656"/>
                    <a:chExt cx="91440" cy="91440"/>
                  </a:xfrm>
                </p:grpSpPr>
                <p:cxnSp>
                  <p:nvCxnSpPr>
                    <p:cNvPr id="676" name="Straight Connector 675">
                      <a:extLst>
                        <a:ext uri="{FF2B5EF4-FFF2-40B4-BE49-F238E27FC236}">
                          <a16:creationId xmlns:a16="http://schemas.microsoft.com/office/drawing/2014/main" id="{D90074A8-07AB-CB67-B1F1-D6C5A1127784}"/>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77" name="Straight Connector 676">
                      <a:extLst>
                        <a:ext uri="{FF2B5EF4-FFF2-40B4-BE49-F238E27FC236}">
                          <a16:creationId xmlns:a16="http://schemas.microsoft.com/office/drawing/2014/main" id="{2264BA0D-B574-1F3B-9610-C32D4114C121}"/>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412B2D28-A50F-3AA3-CCDE-3DE70063CC67}"/>
                      </a:ext>
                    </a:extLst>
                  </p:cNvPr>
                  <p:cNvGrpSpPr>
                    <a:grpSpLocks noChangeAspect="1"/>
                  </p:cNvGrpSpPr>
                  <p:nvPr/>
                </p:nvGrpSpPr>
                <p:grpSpPr>
                  <a:xfrm>
                    <a:off x="5081093" y="3538485"/>
                    <a:ext cx="91440" cy="91440"/>
                    <a:chOff x="2595563" y="1821656"/>
                    <a:chExt cx="91440" cy="91440"/>
                  </a:xfrm>
                </p:grpSpPr>
                <p:cxnSp>
                  <p:nvCxnSpPr>
                    <p:cNvPr id="674" name="Straight Connector 673">
                      <a:extLst>
                        <a:ext uri="{FF2B5EF4-FFF2-40B4-BE49-F238E27FC236}">
                          <a16:creationId xmlns:a16="http://schemas.microsoft.com/office/drawing/2014/main" id="{5C774B5A-0165-0C22-CB3C-3EAECFFE107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75" name="Straight Connector 674">
                      <a:extLst>
                        <a:ext uri="{FF2B5EF4-FFF2-40B4-BE49-F238E27FC236}">
                          <a16:creationId xmlns:a16="http://schemas.microsoft.com/office/drawing/2014/main" id="{6F0DCD4D-9A92-2BDE-221A-627FC26A434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8" name="Group 637">
                    <a:extLst>
                      <a:ext uri="{FF2B5EF4-FFF2-40B4-BE49-F238E27FC236}">
                        <a16:creationId xmlns:a16="http://schemas.microsoft.com/office/drawing/2014/main" id="{7848CBD9-08E8-3988-151E-3868CB0061EB}"/>
                      </a:ext>
                    </a:extLst>
                  </p:cNvPr>
                  <p:cNvGrpSpPr>
                    <a:grpSpLocks noChangeAspect="1"/>
                  </p:cNvGrpSpPr>
                  <p:nvPr/>
                </p:nvGrpSpPr>
                <p:grpSpPr>
                  <a:xfrm>
                    <a:off x="5016799" y="3338461"/>
                    <a:ext cx="91440" cy="91440"/>
                    <a:chOff x="2595563" y="1821656"/>
                    <a:chExt cx="91440" cy="91440"/>
                  </a:xfrm>
                </p:grpSpPr>
                <p:cxnSp>
                  <p:nvCxnSpPr>
                    <p:cNvPr id="672" name="Straight Connector 671">
                      <a:extLst>
                        <a:ext uri="{FF2B5EF4-FFF2-40B4-BE49-F238E27FC236}">
                          <a16:creationId xmlns:a16="http://schemas.microsoft.com/office/drawing/2014/main" id="{8DC474F7-BDE2-D345-CC75-FDCA3F46840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73" name="Straight Connector 672">
                      <a:extLst>
                        <a:ext uri="{FF2B5EF4-FFF2-40B4-BE49-F238E27FC236}">
                          <a16:creationId xmlns:a16="http://schemas.microsoft.com/office/drawing/2014/main" id="{FD77D3FE-77FE-A808-F8B9-519B44FCA58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9" name="Group 638">
                    <a:extLst>
                      <a:ext uri="{FF2B5EF4-FFF2-40B4-BE49-F238E27FC236}">
                        <a16:creationId xmlns:a16="http://schemas.microsoft.com/office/drawing/2014/main" id="{F70538EF-32A0-C40C-AAB9-82F0DFE5C44F}"/>
                      </a:ext>
                    </a:extLst>
                  </p:cNvPr>
                  <p:cNvGrpSpPr>
                    <a:grpSpLocks noChangeAspect="1"/>
                  </p:cNvGrpSpPr>
                  <p:nvPr/>
                </p:nvGrpSpPr>
                <p:grpSpPr>
                  <a:xfrm>
                    <a:off x="4645324" y="3243211"/>
                    <a:ext cx="91440" cy="91440"/>
                    <a:chOff x="2595563" y="1821656"/>
                    <a:chExt cx="91440" cy="91440"/>
                  </a:xfrm>
                </p:grpSpPr>
                <p:cxnSp>
                  <p:nvCxnSpPr>
                    <p:cNvPr id="670" name="Straight Connector 669">
                      <a:extLst>
                        <a:ext uri="{FF2B5EF4-FFF2-40B4-BE49-F238E27FC236}">
                          <a16:creationId xmlns:a16="http://schemas.microsoft.com/office/drawing/2014/main" id="{C0441E24-3123-E035-D91B-5A981FF85F4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71" name="Straight Connector 670">
                      <a:extLst>
                        <a:ext uri="{FF2B5EF4-FFF2-40B4-BE49-F238E27FC236}">
                          <a16:creationId xmlns:a16="http://schemas.microsoft.com/office/drawing/2014/main" id="{AFE9B64A-C09A-2062-BE1C-7742B42E220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0" name="Group 639">
                    <a:extLst>
                      <a:ext uri="{FF2B5EF4-FFF2-40B4-BE49-F238E27FC236}">
                        <a16:creationId xmlns:a16="http://schemas.microsoft.com/office/drawing/2014/main" id="{0A9D1892-24EB-79DC-AC83-74EF41EAE3A6}"/>
                      </a:ext>
                    </a:extLst>
                  </p:cNvPr>
                  <p:cNvGrpSpPr>
                    <a:grpSpLocks noChangeAspect="1"/>
                  </p:cNvGrpSpPr>
                  <p:nvPr/>
                </p:nvGrpSpPr>
                <p:grpSpPr>
                  <a:xfrm>
                    <a:off x="4592936" y="3243211"/>
                    <a:ext cx="91440" cy="91440"/>
                    <a:chOff x="2595563" y="1821656"/>
                    <a:chExt cx="91440" cy="91440"/>
                  </a:xfrm>
                </p:grpSpPr>
                <p:cxnSp>
                  <p:nvCxnSpPr>
                    <p:cNvPr id="668" name="Straight Connector 667">
                      <a:extLst>
                        <a:ext uri="{FF2B5EF4-FFF2-40B4-BE49-F238E27FC236}">
                          <a16:creationId xmlns:a16="http://schemas.microsoft.com/office/drawing/2014/main" id="{CE14100C-F77D-878B-E3C1-E8887C7C8AE3}"/>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69" name="Straight Connector 668">
                      <a:extLst>
                        <a:ext uri="{FF2B5EF4-FFF2-40B4-BE49-F238E27FC236}">
                          <a16:creationId xmlns:a16="http://schemas.microsoft.com/office/drawing/2014/main" id="{4424A08A-4B45-4A5D-B0E1-91270F6D212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1" name="Group 640">
                    <a:extLst>
                      <a:ext uri="{FF2B5EF4-FFF2-40B4-BE49-F238E27FC236}">
                        <a16:creationId xmlns:a16="http://schemas.microsoft.com/office/drawing/2014/main" id="{D173EFB1-3364-EA2C-26F2-45E73741FB23}"/>
                      </a:ext>
                    </a:extLst>
                  </p:cNvPr>
                  <p:cNvGrpSpPr>
                    <a:grpSpLocks noChangeAspect="1"/>
                  </p:cNvGrpSpPr>
                  <p:nvPr/>
                </p:nvGrpSpPr>
                <p:grpSpPr>
                  <a:xfrm>
                    <a:off x="4550074" y="3243211"/>
                    <a:ext cx="91440" cy="91440"/>
                    <a:chOff x="2595563" y="1821656"/>
                    <a:chExt cx="91440" cy="91440"/>
                  </a:xfrm>
                </p:grpSpPr>
                <p:cxnSp>
                  <p:nvCxnSpPr>
                    <p:cNvPr id="666" name="Straight Connector 665">
                      <a:extLst>
                        <a:ext uri="{FF2B5EF4-FFF2-40B4-BE49-F238E27FC236}">
                          <a16:creationId xmlns:a16="http://schemas.microsoft.com/office/drawing/2014/main" id="{43A057E5-71BB-55E2-C7BB-B4821AA202D3}"/>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67" name="Straight Connector 666">
                      <a:extLst>
                        <a:ext uri="{FF2B5EF4-FFF2-40B4-BE49-F238E27FC236}">
                          <a16:creationId xmlns:a16="http://schemas.microsoft.com/office/drawing/2014/main" id="{D134026D-3FA5-2EBF-C6C0-89D86CC9F557}"/>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2" name="Group 641">
                    <a:extLst>
                      <a:ext uri="{FF2B5EF4-FFF2-40B4-BE49-F238E27FC236}">
                        <a16:creationId xmlns:a16="http://schemas.microsoft.com/office/drawing/2014/main" id="{C83FA742-098A-8E47-0E14-82CE83B71971}"/>
                      </a:ext>
                    </a:extLst>
                  </p:cNvPr>
                  <p:cNvGrpSpPr>
                    <a:grpSpLocks noChangeAspect="1"/>
                  </p:cNvGrpSpPr>
                  <p:nvPr/>
                </p:nvGrpSpPr>
                <p:grpSpPr>
                  <a:xfrm>
                    <a:off x="4183361" y="3243211"/>
                    <a:ext cx="91440" cy="91440"/>
                    <a:chOff x="2595563" y="1821656"/>
                    <a:chExt cx="91440" cy="91440"/>
                  </a:xfrm>
                </p:grpSpPr>
                <p:cxnSp>
                  <p:nvCxnSpPr>
                    <p:cNvPr id="664" name="Straight Connector 663">
                      <a:extLst>
                        <a:ext uri="{FF2B5EF4-FFF2-40B4-BE49-F238E27FC236}">
                          <a16:creationId xmlns:a16="http://schemas.microsoft.com/office/drawing/2014/main" id="{F0C6D624-A921-B396-3D5E-346C817B30D0}"/>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65" name="Straight Connector 664">
                      <a:extLst>
                        <a:ext uri="{FF2B5EF4-FFF2-40B4-BE49-F238E27FC236}">
                          <a16:creationId xmlns:a16="http://schemas.microsoft.com/office/drawing/2014/main" id="{51BF834B-B561-BEAA-F2F4-43753BC4BA91}"/>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3" name="Group 642">
                    <a:extLst>
                      <a:ext uri="{FF2B5EF4-FFF2-40B4-BE49-F238E27FC236}">
                        <a16:creationId xmlns:a16="http://schemas.microsoft.com/office/drawing/2014/main" id="{4F44F666-5E6D-5823-A0B4-884591C9B966}"/>
                      </a:ext>
                    </a:extLst>
                  </p:cNvPr>
                  <p:cNvGrpSpPr>
                    <a:grpSpLocks noChangeAspect="1"/>
                  </p:cNvGrpSpPr>
                  <p:nvPr/>
                </p:nvGrpSpPr>
                <p:grpSpPr>
                  <a:xfrm>
                    <a:off x="3619003" y="3031280"/>
                    <a:ext cx="91440" cy="91440"/>
                    <a:chOff x="2595563" y="1821656"/>
                    <a:chExt cx="91440" cy="91440"/>
                  </a:xfrm>
                </p:grpSpPr>
                <p:cxnSp>
                  <p:nvCxnSpPr>
                    <p:cNvPr id="662" name="Straight Connector 661">
                      <a:extLst>
                        <a:ext uri="{FF2B5EF4-FFF2-40B4-BE49-F238E27FC236}">
                          <a16:creationId xmlns:a16="http://schemas.microsoft.com/office/drawing/2014/main" id="{F310A7E3-3552-68E9-9468-91F03891774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63" name="Straight Connector 662">
                      <a:extLst>
                        <a:ext uri="{FF2B5EF4-FFF2-40B4-BE49-F238E27FC236}">
                          <a16:creationId xmlns:a16="http://schemas.microsoft.com/office/drawing/2014/main" id="{02119FE4-BE2A-38B8-DF9A-C3C0590C79B2}"/>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4" name="Group 643">
                    <a:extLst>
                      <a:ext uri="{FF2B5EF4-FFF2-40B4-BE49-F238E27FC236}">
                        <a16:creationId xmlns:a16="http://schemas.microsoft.com/office/drawing/2014/main" id="{1FBE9929-0083-59D1-FE3C-426F1AB75CAA}"/>
                      </a:ext>
                    </a:extLst>
                  </p:cNvPr>
                  <p:cNvGrpSpPr>
                    <a:grpSpLocks noChangeAspect="1"/>
                  </p:cNvGrpSpPr>
                  <p:nvPr/>
                </p:nvGrpSpPr>
                <p:grpSpPr>
                  <a:xfrm>
                    <a:off x="3521372" y="2966986"/>
                    <a:ext cx="91440" cy="91440"/>
                    <a:chOff x="2595563" y="1821656"/>
                    <a:chExt cx="91440" cy="91440"/>
                  </a:xfrm>
                </p:grpSpPr>
                <p:cxnSp>
                  <p:nvCxnSpPr>
                    <p:cNvPr id="660" name="Straight Connector 659">
                      <a:extLst>
                        <a:ext uri="{FF2B5EF4-FFF2-40B4-BE49-F238E27FC236}">
                          <a16:creationId xmlns:a16="http://schemas.microsoft.com/office/drawing/2014/main" id="{B32AD41E-337D-7848-6C5D-86490A340F5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61" name="Straight Connector 660">
                      <a:extLst>
                        <a:ext uri="{FF2B5EF4-FFF2-40B4-BE49-F238E27FC236}">
                          <a16:creationId xmlns:a16="http://schemas.microsoft.com/office/drawing/2014/main" id="{21CA1A6C-EF46-FA31-CEFA-1962A2F9D764}"/>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432DE23F-A3B5-828E-C9EF-DA664CB8111A}"/>
                      </a:ext>
                    </a:extLst>
                  </p:cNvPr>
                  <p:cNvGrpSpPr>
                    <a:grpSpLocks noChangeAspect="1"/>
                  </p:cNvGrpSpPr>
                  <p:nvPr/>
                </p:nvGrpSpPr>
                <p:grpSpPr>
                  <a:xfrm>
                    <a:off x="3011784" y="2631229"/>
                    <a:ext cx="91440" cy="91440"/>
                    <a:chOff x="2595563" y="1821656"/>
                    <a:chExt cx="91440" cy="91440"/>
                  </a:xfrm>
                </p:grpSpPr>
                <p:cxnSp>
                  <p:nvCxnSpPr>
                    <p:cNvPr id="658" name="Straight Connector 657">
                      <a:extLst>
                        <a:ext uri="{FF2B5EF4-FFF2-40B4-BE49-F238E27FC236}">
                          <a16:creationId xmlns:a16="http://schemas.microsoft.com/office/drawing/2014/main" id="{B54A41E0-4E15-82AA-BC5D-CCD684A996D1}"/>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59" name="Straight Connector 658">
                      <a:extLst>
                        <a:ext uri="{FF2B5EF4-FFF2-40B4-BE49-F238E27FC236}">
                          <a16:creationId xmlns:a16="http://schemas.microsoft.com/office/drawing/2014/main" id="{5868DB1F-0357-1DAF-C91A-1D26E15CD6E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6" name="Group 645">
                    <a:extLst>
                      <a:ext uri="{FF2B5EF4-FFF2-40B4-BE49-F238E27FC236}">
                        <a16:creationId xmlns:a16="http://schemas.microsoft.com/office/drawing/2014/main" id="{5ADC6456-71BD-99B6-B10E-91BFE8440F68}"/>
                      </a:ext>
                    </a:extLst>
                  </p:cNvPr>
                  <p:cNvGrpSpPr>
                    <a:grpSpLocks noChangeAspect="1"/>
                  </p:cNvGrpSpPr>
                  <p:nvPr/>
                </p:nvGrpSpPr>
                <p:grpSpPr>
                  <a:xfrm>
                    <a:off x="2456953" y="2366911"/>
                    <a:ext cx="91440" cy="91440"/>
                    <a:chOff x="2595563" y="1821656"/>
                    <a:chExt cx="91440" cy="91440"/>
                  </a:xfrm>
                </p:grpSpPr>
                <p:cxnSp>
                  <p:nvCxnSpPr>
                    <p:cNvPr id="656" name="Straight Connector 655">
                      <a:extLst>
                        <a:ext uri="{FF2B5EF4-FFF2-40B4-BE49-F238E27FC236}">
                          <a16:creationId xmlns:a16="http://schemas.microsoft.com/office/drawing/2014/main" id="{BCD2B0A1-C516-2C19-26F7-770C1AE2392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57" name="Straight Connector 656">
                      <a:extLst>
                        <a:ext uri="{FF2B5EF4-FFF2-40B4-BE49-F238E27FC236}">
                          <a16:creationId xmlns:a16="http://schemas.microsoft.com/office/drawing/2014/main" id="{81D0BBD8-9216-913E-1416-30B245FFBCA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7" name="Group 646">
                    <a:extLst>
                      <a:ext uri="{FF2B5EF4-FFF2-40B4-BE49-F238E27FC236}">
                        <a16:creationId xmlns:a16="http://schemas.microsoft.com/office/drawing/2014/main" id="{CEDF1BBF-B348-71F2-8E1A-4980BEBA8C07}"/>
                      </a:ext>
                    </a:extLst>
                  </p:cNvPr>
                  <p:cNvGrpSpPr>
                    <a:grpSpLocks noChangeAspect="1"/>
                  </p:cNvGrpSpPr>
                  <p:nvPr/>
                </p:nvGrpSpPr>
                <p:grpSpPr>
                  <a:xfrm>
                    <a:off x="1954509" y="2247848"/>
                    <a:ext cx="91440" cy="91440"/>
                    <a:chOff x="2595563" y="1821656"/>
                    <a:chExt cx="91440" cy="91440"/>
                  </a:xfrm>
                </p:grpSpPr>
                <p:cxnSp>
                  <p:nvCxnSpPr>
                    <p:cNvPr id="654" name="Straight Connector 653">
                      <a:extLst>
                        <a:ext uri="{FF2B5EF4-FFF2-40B4-BE49-F238E27FC236}">
                          <a16:creationId xmlns:a16="http://schemas.microsoft.com/office/drawing/2014/main" id="{B6BE95F7-CFF8-56B1-291A-C0B775738D5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55" name="Straight Connector 654">
                      <a:extLst>
                        <a:ext uri="{FF2B5EF4-FFF2-40B4-BE49-F238E27FC236}">
                          <a16:creationId xmlns:a16="http://schemas.microsoft.com/office/drawing/2014/main" id="{FEF0DFA1-24B7-908E-4BF8-58245704DDB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8" name="Group 647">
                    <a:extLst>
                      <a:ext uri="{FF2B5EF4-FFF2-40B4-BE49-F238E27FC236}">
                        <a16:creationId xmlns:a16="http://schemas.microsoft.com/office/drawing/2014/main" id="{9A0A6C15-991B-6113-E577-0FEA4058407A}"/>
                      </a:ext>
                    </a:extLst>
                  </p:cNvPr>
                  <p:cNvGrpSpPr>
                    <a:grpSpLocks noChangeAspect="1"/>
                  </p:cNvGrpSpPr>
                  <p:nvPr/>
                </p:nvGrpSpPr>
                <p:grpSpPr>
                  <a:xfrm>
                    <a:off x="1125835" y="1562049"/>
                    <a:ext cx="91440" cy="91440"/>
                    <a:chOff x="2595563" y="1821656"/>
                    <a:chExt cx="91440" cy="91440"/>
                  </a:xfrm>
                </p:grpSpPr>
                <p:cxnSp>
                  <p:nvCxnSpPr>
                    <p:cNvPr id="652" name="Straight Connector 651">
                      <a:extLst>
                        <a:ext uri="{FF2B5EF4-FFF2-40B4-BE49-F238E27FC236}">
                          <a16:creationId xmlns:a16="http://schemas.microsoft.com/office/drawing/2014/main" id="{4C50355A-5C72-1DF1-4506-B4011FE7335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35423E7B-2BE6-6D71-B5EE-F05F2B56801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9" name="Group 648">
                    <a:extLst>
                      <a:ext uri="{FF2B5EF4-FFF2-40B4-BE49-F238E27FC236}">
                        <a16:creationId xmlns:a16="http://schemas.microsoft.com/office/drawing/2014/main" id="{F3ACB6CA-03FD-1546-1898-0EA4693F41A9}"/>
                      </a:ext>
                    </a:extLst>
                  </p:cNvPr>
                  <p:cNvGrpSpPr>
                    <a:grpSpLocks noChangeAspect="1"/>
                  </p:cNvGrpSpPr>
                  <p:nvPr/>
                </p:nvGrpSpPr>
                <p:grpSpPr>
                  <a:xfrm>
                    <a:off x="825797" y="1323924"/>
                    <a:ext cx="91440" cy="91440"/>
                    <a:chOff x="2595563" y="1821656"/>
                    <a:chExt cx="91440" cy="91440"/>
                  </a:xfrm>
                </p:grpSpPr>
                <p:cxnSp>
                  <p:nvCxnSpPr>
                    <p:cNvPr id="650" name="Straight Connector 649">
                      <a:extLst>
                        <a:ext uri="{FF2B5EF4-FFF2-40B4-BE49-F238E27FC236}">
                          <a16:creationId xmlns:a16="http://schemas.microsoft.com/office/drawing/2014/main" id="{1C36252B-B3CE-7E91-4E6F-8BBE2DB3833F}"/>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651" name="Straight Connector 650">
                      <a:extLst>
                        <a:ext uri="{FF2B5EF4-FFF2-40B4-BE49-F238E27FC236}">
                          <a16:creationId xmlns:a16="http://schemas.microsoft.com/office/drawing/2014/main" id="{314E62A4-4CF5-09B6-10AA-0CC51C3A982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pSp>
      <p:grpSp>
        <p:nvGrpSpPr>
          <p:cNvPr id="824" name="Group 823">
            <a:extLst>
              <a:ext uri="{FF2B5EF4-FFF2-40B4-BE49-F238E27FC236}">
                <a16:creationId xmlns:a16="http://schemas.microsoft.com/office/drawing/2014/main" id="{FF76A73F-BBBA-8E2B-9989-C2E79C1D368F}"/>
              </a:ext>
            </a:extLst>
          </p:cNvPr>
          <p:cNvGrpSpPr/>
          <p:nvPr/>
        </p:nvGrpSpPr>
        <p:grpSpPr>
          <a:xfrm>
            <a:off x="837595" y="3462751"/>
            <a:ext cx="4410679" cy="1617428"/>
            <a:chOff x="837595" y="3498847"/>
            <a:chExt cx="4410679" cy="1617428"/>
          </a:xfrm>
        </p:grpSpPr>
        <p:grpSp>
          <p:nvGrpSpPr>
            <p:cNvPr id="818" name="Group 817">
              <a:extLst>
                <a:ext uri="{FF2B5EF4-FFF2-40B4-BE49-F238E27FC236}">
                  <a16:creationId xmlns:a16="http://schemas.microsoft.com/office/drawing/2014/main" id="{0DD8BFE4-3D19-D71A-D820-38D650E5ED2B}"/>
                </a:ext>
              </a:extLst>
            </p:cNvPr>
            <p:cNvGrpSpPr/>
            <p:nvPr/>
          </p:nvGrpSpPr>
          <p:grpSpPr>
            <a:xfrm>
              <a:off x="1300162" y="4140446"/>
              <a:ext cx="1254919" cy="585216"/>
              <a:chOff x="1300162" y="1949696"/>
              <a:chExt cx="1254919" cy="585216"/>
            </a:xfrm>
          </p:grpSpPr>
          <p:cxnSp>
            <p:nvCxnSpPr>
              <p:cNvPr id="819" name="Straight Connector 818">
                <a:extLst>
                  <a:ext uri="{FF2B5EF4-FFF2-40B4-BE49-F238E27FC236}">
                    <a16:creationId xmlns:a16="http://schemas.microsoft.com/office/drawing/2014/main" id="{A8D979E7-EE56-14BB-C385-6CBCB82D5784}"/>
                  </a:ext>
                </a:extLst>
              </p:cNvPr>
              <p:cNvCxnSpPr>
                <a:cxnSpLocks/>
              </p:cNvCxnSpPr>
              <p:nvPr/>
            </p:nvCxnSpPr>
            <p:spPr>
              <a:xfrm>
                <a:off x="1300162" y="1952625"/>
                <a:ext cx="1252728" cy="7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20" name="Straight Connector 819">
                <a:extLst>
                  <a:ext uri="{FF2B5EF4-FFF2-40B4-BE49-F238E27FC236}">
                    <a16:creationId xmlns:a16="http://schemas.microsoft.com/office/drawing/2014/main" id="{B433E338-B898-993B-E00A-34FAF517AE32}"/>
                  </a:ext>
                </a:extLst>
              </p:cNvPr>
              <p:cNvCxnSpPr>
                <a:cxnSpLocks/>
              </p:cNvCxnSpPr>
              <p:nvPr/>
            </p:nvCxnSpPr>
            <p:spPr>
              <a:xfrm>
                <a:off x="2207984"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21" name="Straight Connector 820">
                <a:extLst>
                  <a:ext uri="{FF2B5EF4-FFF2-40B4-BE49-F238E27FC236}">
                    <a16:creationId xmlns:a16="http://schemas.microsoft.com/office/drawing/2014/main" id="{3479A8B4-00A5-2B92-231C-4A1689DF6936}"/>
                  </a:ext>
                </a:extLst>
              </p:cNvPr>
              <p:cNvCxnSpPr>
                <a:cxnSpLocks/>
              </p:cNvCxnSpPr>
              <p:nvPr/>
            </p:nvCxnSpPr>
            <p:spPr>
              <a:xfrm>
                <a:off x="2553265"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474" name="Group 473">
              <a:extLst>
                <a:ext uri="{FF2B5EF4-FFF2-40B4-BE49-F238E27FC236}">
                  <a16:creationId xmlns:a16="http://schemas.microsoft.com/office/drawing/2014/main" id="{201625A5-004C-8AC7-5625-27D0967C3DFD}"/>
                </a:ext>
              </a:extLst>
            </p:cNvPr>
            <p:cNvGrpSpPr/>
            <p:nvPr/>
          </p:nvGrpSpPr>
          <p:grpSpPr>
            <a:xfrm>
              <a:off x="837595" y="3498847"/>
              <a:ext cx="4410679" cy="1617428"/>
              <a:chOff x="837595" y="1305717"/>
              <a:chExt cx="4410679" cy="1617428"/>
            </a:xfrm>
          </p:grpSpPr>
          <p:sp>
            <p:nvSpPr>
              <p:cNvPr id="475" name="TextBox 474">
                <a:extLst>
                  <a:ext uri="{FF2B5EF4-FFF2-40B4-BE49-F238E27FC236}">
                    <a16:creationId xmlns:a16="http://schemas.microsoft.com/office/drawing/2014/main" id="{4147A2AC-3DE7-7478-9AFF-65AE5B4C1247}"/>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476" name="TextBox 475">
                <a:extLst>
                  <a:ext uri="{FF2B5EF4-FFF2-40B4-BE49-F238E27FC236}">
                    <a16:creationId xmlns:a16="http://schemas.microsoft.com/office/drawing/2014/main" id="{D97429CE-7442-9601-4682-6FF676F758CE}"/>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477" name="TextBox 476">
                <a:extLst>
                  <a:ext uri="{FF2B5EF4-FFF2-40B4-BE49-F238E27FC236}">
                    <a16:creationId xmlns:a16="http://schemas.microsoft.com/office/drawing/2014/main" id="{342E6911-E409-A171-0205-875673B944C8}"/>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478" name="TextBox 477">
                <a:extLst>
                  <a:ext uri="{FF2B5EF4-FFF2-40B4-BE49-F238E27FC236}">
                    <a16:creationId xmlns:a16="http://schemas.microsoft.com/office/drawing/2014/main" id="{CB8E8ED4-43C8-7D6C-B800-59967D3D385F}"/>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479" name="TextBox 478">
                <a:extLst>
                  <a:ext uri="{FF2B5EF4-FFF2-40B4-BE49-F238E27FC236}">
                    <a16:creationId xmlns:a16="http://schemas.microsoft.com/office/drawing/2014/main" id="{31E188E5-5A27-07CE-5F55-8B37A1D4C5BC}"/>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480" name="TextBox 479">
                <a:extLst>
                  <a:ext uri="{FF2B5EF4-FFF2-40B4-BE49-F238E27FC236}">
                    <a16:creationId xmlns:a16="http://schemas.microsoft.com/office/drawing/2014/main" id="{255219F8-48C1-C69C-F7FA-9962CED0D232}"/>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481" name="TextBox 480">
                <a:extLst>
                  <a:ext uri="{FF2B5EF4-FFF2-40B4-BE49-F238E27FC236}">
                    <a16:creationId xmlns:a16="http://schemas.microsoft.com/office/drawing/2014/main" id="{8F98B7D7-9520-3931-C09F-F950FC59C931}"/>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482" name="TextBox 481">
                <a:extLst>
                  <a:ext uri="{FF2B5EF4-FFF2-40B4-BE49-F238E27FC236}">
                    <a16:creationId xmlns:a16="http://schemas.microsoft.com/office/drawing/2014/main" id="{8CB82DB2-53CB-5C62-A8BF-A7C55F7AC02F}"/>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483" name="TextBox 482">
                <a:extLst>
                  <a:ext uri="{FF2B5EF4-FFF2-40B4-BE49-F238E27FC236}">
                    <a16:creationId xmlns:a16="http://schemas.microsoft.com/office/drawing/2014/main" id="{441197C5-124E-0512-E083-BE4F087AC2CA}"/>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484" name="TextBox 483">
                <a:extLst>
                  <a:ext uri="{FF2B5EF4-FFF2-40B4-BE49-F238E27FC236}">
                    <a16:creationId xmlns:a16="http://schemas.microsoft.com/office/drawing/2014/main" id="{A03CD9C4-DFA1-C0E6-D597-EAD93B6D7872}"/>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485" name="TextBox 484">
                <a:extLst>
                  <a:ext uri="{FF2B5EF4-FFF2-40B4-BE49-F238E27FC236}">
                    <a16:creationId xmlns:a16="http://schemas.microsoft.com/office/drawing/2014/main" id="{18E0A57E-D2EA-7B4A-84D8-E38704E89F41}"/>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486" name="TextBox 485">
                <a:extLst>
                  <a:ext uri="{FF2B5EF4-FFF2-40B4-BE49-F238E27FC236}">
                    <a16:creationId xmlns:a16="http://schemas.microsoft.com/office/drawing/2014/main" id="{2A27E8F3-1C15-88B9-09D3-0CAA7EEA1083}"/>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487" name="TextBox 486">
                <a:extLst>
                  <a:ext uri="{FF2B5EF4-FFF2-40B4-BE49-F238E27FC236}">
                    <a16:creationId xmlns:a16="http://schemas.microsoft.com/office/drawing/2014/main" id="{A5649F7B-37F3-175A-1AB5-9E971C189A04}"/>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488" name="TextBox 487">
                <a:extLst>
                  <a:ext uri="{FF2B5EF4-FFF2-40B4-BE49-F238E27FC236}">
                    <a16:creationId xmlns:a16="http://schemas.microsoft.com/office/drawing/2014/main" id="{7273E38E-416B-C0CD-06BB-E31AB6F089EB}"/>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489" name="TextBox 488">
                <a:extLst>
                  <a:ext uri="{FF2B5EF4-FFF2-40B4-BE49-F238E27FC236}">
                    <a16:creationId xmlns:a16="http://schemas.microsoft.com/office/drawing/2014/main" id="{B3C1A53C-778D-7383-8B13-6F86B48841DA}"/>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490" name="TextBox 489">
                <a:extLst>
                  <a:ext uri="{FF2B5EF4-FFF2-40B4-BE49-F238E27FC236}">
                    <a16:creationId xmlns:a16="http://schemas.microsoft.com/office/drawing/2014/main" id="{56CD94F6-FA7C-72FA-35AD-A6266DBBFA7A}"/>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491" name="TextBox 490">
                <a:extLst>
                  <a:ext uri="{FF2B5EF4-FFF2-40B4-BE49-F238E27FC236}">
                    <a16:creationId xmlns:a16="http://schemas.microsoft.com/office/drawing/2014/main" id="{9FDDC37B-0C43-92B2-1498-3969DEE5F65E}"/>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492" name="TextBox 491">
                <a:extLst>
                  <a:ext uri="{FF2B5EF4-FFF2-40B4-BE49-F238E27FC236}">
                    <a16:creationId xmlns:a16="http://schemas.microsoft.com/office/drawing/2014/main" id="{6C22D0D2-DB3A-1D91-5CA7-C290A9D83B4C}"/>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493" name="TextBox 492">
                <a:extLst>
                  <a:ext uri="{FF2B5EF4-FFF2-40B4-BE49-F238E27FC236}">
                    <a16:creationId xmlns:a16="http://schemas.microsoft.com/office/drawing/2014/main" id="{B4F27328-C3AE-AB18-4803-D45CFB1FB425}"/>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494" name="TextBox 493">
                <a:extLst>
                  <a:ext uri="{FF2B5EF4-FFF2-40B4-BE49-F238E27FC236}">
                    <a16:creationId xmlns:a16="http://schemas.microsoft.com/office/drawing/2014/main" id="{2216CFC4-CF8C-BF37-132C-F64E2FCC85EB}"/>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495" name="TextBox 494">
                <a:extLst>
                  <a:ext uri="{FF2B5EF4-FFF2-40B4-BE49-F238E27FC236}">
                    <a16:creationId xmlns:a16="http://schemas.microsoft.com/office/drawing/2014/main" id="{76394D96-1912-A044-3E60-EFD1ACE3B0C3}"/>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496" name="TextBox 495">
                <a:extLst>
                  <a:ext uri="{FF2B5EF4-FFF2-40B4-BE49-F238E27FC236}">
                    <a16:creationId xmlns:a16="http://schemas.microsoft.com/office/drawing/2014/main" id="{AB6C5226-F0EC-F142-0790-1C0AB4965DEE}"/>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497" name="TextBox 496">
                <a:extLst>
                  <a:ext uri="{FF2B5EF4-FFF2-40B4-BE49-F238E27FC236}">
                    <a16:creationId xmlns:a16="http://schemas.microsoft.com/office/drawing/2014/main" id="{D11234A1-4088-55E4-793A-F1D2FEDD56FB}"/>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498" name="TextBox 497">
                <a:extLst>
                  <a:ext uri="{FF2B5EF4-FFF2-40B4-BE49-F238E27FC236}">
                    <a16:creationId xmlns:a16="http://schemas.microsoft.com/office/drawing/2014/main" id="{C9851FCE-0F59-467B-C7D7-EE5593A1E93E}"/>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499" name="Group 498">
                <a:extLst>
                  <a:ext uri="{FF2B5EF4-FFF2-40B4-BE49-F238E27FC236}">
                    <a16:creationId xmlns:a16="http://schemas.microsoft.com/office/drawing/2014/main" id="{EDE977D8-3A6B-DB3A-3D8C-C18D702D5802}"/>
                  </a:ext>
                </a:extLst>
              </p:cNvPr>
              <p:cNvGrpSpPr/>
              <p:nvPr/>
            </p:nvGrpSpPr>
            <p:grpSpPr>
              <a:xfrm>
                <a:off x="1264635" y="1363185"/>
                <a:ext cx="3914292" cy="1214638"/>
                <a:chOff x="1264635" y="1363185"/>
                <a:chExt cx="3914292" cy="1214638"/>
              </a:xfrm>
            </p:grpSpPr>
            <p:sp>
              <p:nvSpPr>
                <p:cNvPr id="500" name="Freeform: Shape 499">
                  <a:extLst>
                    <a:ext uri="{FF2B5EF4-FFF2-40B4-BE49-F238E27FC236}">
                      <a16:creationId xmlns:a16="http://schemas.microsoft.com/office/drawing/2014/main" id="{DE35E3D5-21E2-1AB5-1E62-FDB7C76CA2B8}"/>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01" name="Straight Connector 500">
                  <a:extLst>
                    <a:ext uri="{FF2B5EF4-FFF2-40B4-BE49-F238E27FC236}">
                      <a16:creationId xmlns:a16="http://schemas.microsoft.com/office/drawing/2014/main" id="{9CA505A3-7228-4985-6DFF-6C0548DA08B5}"/>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D95C173E-9795-C193-7D63-34A1FC854BEC}"/>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2798E151-4F25-249E-F40A-B3533B0564F2}"/>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B3111F3B-ABA0-EB03-24E3-39ECB3C87417}"/>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5" name="Straight Connector 504">
                  <a:extLst>
                    <a:ext uri="{FF2B5EF4-FFF2-40B4-BE49-F238E27FC236}">
                      <a16:creationId xmlns:a16="http://schemas.microsoft.com/office/drawing/2014/main" id="{7C6B00F0-54A9-EEFE-FCF4-A7149B94D1CC}"/>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6" name="Straight Connector 505">
                  <a:extLst>
                    <a:ext uri="{FF2B5EF4-FFF2-40B4-BE49-F238E27FC236}">
                      <a16:creationId xmlns:a16="http://schemas.microsoft.com/office/drawing/2014/main" id="{EB35938B-FB77-282B-0C60-5D7EE124290A}"/>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7" name="Straight Connector 506">
                  <a:extLst>
                    <a:ext uri="{FF2B5EF4-FFF2-40B4-BE49-F238E27FC236}">
                      <a16:creationId xmlns:a16="http://schemas.microsoft.com/office/drawing/2014/main" id="{F63449D0-F9CD-F147-0443-4B8F7E93A798}"/>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8" name="Straight Connector 507">
                  <a:extLst>
                    <a:ext uri="{FF2B5EF4-FFF2-40B4-BE49-F238E27FC236}">
                      <a16:creationId xmlns:a16="http://schemas.microsoft.com/office/drawing/2014/main" id="{BBE623DF-E42B-C13A-C37B-7CE7307B5671}"/>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9" name="Straight Connector 508">
                  <a:extLst>
                    <a:ext uri="{FF2B5EF4-FFF2-40B4-BE49-F238E27FC236}">
                      <a16:creationId xmlns:a16="http://schemas.microsoft.com/office/drawing/2014/main" id="{F9490F90-27A8-BB97-0979-C8C61EAFD6A2}"/>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0" name="Straight Connector 509">
                  <a:extLst>
                    <a:ext uri="{FF2B5EF4-FFF2-40B4-BE49-F238E27FC236}">
                      <a16:creationId xmlns:a16="http://schemas.microsoft.com/office/drawing/2014/main" id="{64BF37B7-0F1A-FBB2-C67D-FD41C2AFCC80}"/>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5A55633E-3460-AA66-7B15-50B5DE49FD57}"/>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E06106FF-B0FA-D87E-37C1-BE3E2877D21D}"/>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3" name="Straight Connector 512">
                  <a:extLst>
                    <a:ext uri="{FF2B5EF4-FFF2-40B4-BE49-F238E27FC236}">
                      <a16:creationId xmlns:a16="http://schemas.microsoft.com/office/drawing/2014/main" id="{72222C42-8B36-574E-9438-E0472C3DD87C}"/>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4" name="Straight Connector 513">
                  <a:extLst>
                    <a:ext uri="{FF2B5EF4-FFF2-40B4-BE49-F238E27FC236}">
                      <a16:creationId xmlns:a16="http://schemas.microsoft.com/office/drawing/2014/main" id="{FD3120FB-63C2-A04B-7813-06AB36981897}"/>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5" name="Straight Connector 514">
                  <a:extLst>
                    <a:ext uri="{FF2B5EF4-FFF2-40B4-BE49-F238E27FC236}">
                      <a16:creationId xmlns:a16="http://schemas.microsoft.com/office/drawing/2014/main" id="{85B91FB3-A480-4EBA-4600-75047B3D2AA4}"/>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6" name="Straight Connector 515">
                  <a:extLst>
                    <a:ext uri="{FF2B5EF4-FFF2-40B4-BE49-F238E27FC236}">
                      <a16:creationId xmlns:a16="http://schemas.microsoft.com/office/drawing/2014/main" id="{A6F5B599-B675-82A7-968A-6F7AF288F183}"/>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7" name="Straight Connector 516">
                  <a:extLst>
                    <a:ext uri="{FF2B5EF4-FFF2-40B4-BE49-F238E27FC236}">
                      <a16:creationId xmlns:a16="http://schemas.microsoft.com/office/drawing/2014/main" id="{6CE0D6F4-30E6-E558-8B52-0E4F65DBBBC4}"/>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8" name="Straight Connector 517">
                  <a:extLst>
                    <a:ext uri="{FF2B5EF4-FFF2-40B4-BE49-F238E27FC236}">
                      <a16:creationId xmlns:a16="http://schemas.microsoft.com/office/drawing/2014/main" id="{08FB3085-257A-6931-101B-58B8D01DC911}"/>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9" name="Straight Connector 518">
                  <a:extLst>
                    <a:ext uri="{FF2B5EF4-FFF2-40B4-BE49-F238E27FC236}">
                      <a16:creationId xmlns:a16="http://schemas.microsoft.com/office/drawing/2014/main" id="{718CB2A3-1ADE-15F7-1799-17A92AEFE31F}"/>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0" name="Straight Connector 519">
                  <a:extLst>
                    <a:ext uri="{FF2B5EF4-FFF2-40B4-BE49-F238E27FC236}">
                      <a16:creationId xmlns:a16="http://schemas.microsoft.com/office/drawing/2014/main" id="{41180B4B-FBD9-8F0F-AD89-0FE322A684B5}"/>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1" name="Straight Connector 520">
                  <a:extLst>
                    <a:ext uri="{FF2B5EF4-FFF2-40B4-BE49-F238E27FC236}">
                      <a16:creationId xmlns:a16="http://schemas.microsoft.com/office/drawing/2014/main" id="{34C1EAAA-8B5D-1172-E600-F1AE1347EE85}"/>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2" name="Straight Connector 521">
                  <a:extLst>
                    <a:ext uri="{FF2B5EF4-FFF2-40B4-BE49-F238E27FC236}">
                      <a16:creationId xmlns:a16="http://schemas.microsoft.com/office/drawing/2014/main" id="{ACFF6810-20D2-5592-C776-9AD18FC557EB}"/>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701" name="Group 700">
              <a:extLst>
                <a:ext uri="{FF2B5EF4-FFF2-40B4-BE49-F238E27FC236}">
                  <a16:creationId xmlns:a16="http://schemas.microsoft.com/office/drawing/2014/main" id="{B63C7984-9ED8-F436-DE4C-AC9AABB731C8}"/>
                </a:ext>
              </a:extLst>
            </p:cNvPr>
            <p:cNvGrpSpPr>
              <a:grpSpLocks noChangeAspect="1"/>
            </p:cNvGrpSpPr>
            <p:nvPr/>
          </p:nvGrpSpPr>
          <p:grpSpPr>
            <a:xfrm>
              <a:off x="1287303" y="3542931"/>
              <a:ext cx="3071972" cy="1187225"/>
              <a:chOff x="353853" y="1764931"/>
              <a:chExt cx="9152097" cy="3600819"/>
            </a:xfrm>
          </p:grpSpPr>
          <p:sp>
            <p:nvSpPr>
              <p:cNvPr id="702" name="Freeform: Shape 701">
                <a:extLst>
                  <a:ext uri="{FF2B5EF4-FFF2-40B4-BE49-F238E27FC236}">
                    <a16:creationId xmlns:a16="http://schemas.microsoft.com/office/drawing/2014/main" id="{3505769F-0BA2-937A-F58A-BD911E710428}"/>
                  </a:ext>
                </a:extLst>
              </p:cNvPr>
              <p:cNvSpPr/>
              <p:nvPr/>
            </p:nvSpPr>
            <p:spPr>
              <a:xfrm>
                <a:off x="393700" y="1809750"/>
                <a:ext cx="9112250" cy="3556000"/>
              </a:xfrm>
              <a:custGeom>
                <a:avLst/>
                <a:gdLst>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63600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28900 w 9112250"/>
                  <a:gd name="csY58" fmla="*/ 1638300 h 3556000"/>
                  <a:gd name="csX59" fmla="*/ 2628900 w 9112250"/>
                  <a:gd name="csY59" fmla="*/ 1695450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2700 w 9112250"/>
                  <a:gd name="csY83" fmla="*/ 2444750 h 3556000"/>
                  <a:gd name="csX84" fmla="*/ 6832600 w 9112250"/>
                  <a:gd name="csY84" fmla="*/ 2444750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28900 w 9112250"/>
                  <a:gd name="csY58" fmla="*/ 1638300 h 3556000"/>
                  <a:gd name="csX59" fmla="*/ 2628900 w 9112250"/>
                  <a:gd name="csY59" fmla="*/ 1695450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2700 w 9112250"/>
                  <a:gd name="csY83" fmla="*/ 2444750 h 3556000"/>
                  <a:gd name="csX84" fmla="*/ 6832600 w 9112250"/>
                  <a:gd name="csY84" fmla="*/ 2444750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28900 w 9112250"/>
                  <a:gd name="csY59" fmla="*/ 1695450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2700 w 9112250"/>
                  <a:gd name="csY83" fmla="*/ 2444750 h 3556000"/>
                  <a:gd name="csX84" fmla="*/ 6832600 w 9112250"/>
                  <a:gd name="csY84" fmla="*/ 2444750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43188 w 9112250"/>
                  <a:gd name="csY59" fmla="*/ 1695450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2700 w 9112250"/>
                  <a:gd name="csY83" fmla="*/ 2444750 h 3556000"/>
                  <a:gd name="csX84" fmla="*/ 6832600 w 9112250"/>
                  <a:gd name="csY84" fmla="*/ 2444750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2700 w 9112250"/>
                  <a:gd name="csY83" fmla="*/ 2444750 h 3556000"/>
                  <a:gd name="csX84" fmla="*/ 6832600 w 9112250"/>
                  <a:gd name="csY84" fmla="*/ 2444750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2700 w 9112250"/>
                  <a:gd name="csY83" fmla="*/ 2444750 h 3556000"/>
                  <a:gd name="csX84" fmla="*/ 6827838 w 9112250"/>
                  <a:gd name="csY84" fmla="*/ 2461418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27838 w 9112250"/>
                  <a:gd name="csY84" fmla="*/ 2461418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5082 w 9112250"/>
                  <a:gd name="csY83" fmla="*/ 2459037 h 3556000"/>
                  <a:gd name="csX84" fmla="*/ 6827838 w 9112250"/>
                  <a:gd name="csY84" fmla="*/ 2461418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27838 w 9112250"/>
                  <a:gd name="csY84" fmla="*/ 2461418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34982 w 9112250"/>
                  <a:gd name="csY84" fmla="*/ 2463799 h 3556000"/>
                  <a:gd name="csX85" fmla="*/ 6832600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34982 w 9112250"/>
                  <a:gd name="csY84" fmla="*/ 2463799 h 3556000"/>
                  <a:gd name="csX85" fmla="*/ 6839744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42126 w 9112250"/>
                  <a:gd name="csY84" fmla="*/ 2463799 h 3556000"/>
                  <a:gd name="csX85" fmla="*/ 6839744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42126 w 9112250"/>
                  <a:gd name="csY84" fmla="*/ 2463799 h 3556000"/>
                  <a:gd name="csX85" fmla="*/ 6846887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 name="csX0" fmla="*/ 0 w 9112250"/>
                  <a:gd name="csY0" fmla="*/ 0 h 3556000"/>
                  <a:gd name="csX1" fmla="*/ 57150 w 9112250"/>
                  <a:gd name="csY1" fmla="*/ 0 h 3556000"/>
                  <a:gd name="csX2" fmla="*/ 57150 w 9112250"/>
                  <a:gd name="csY2" fmla="*/ 50800 h 3556000"/>
                  <a:gd name="csX3" fmla="*/ 101600 w 9112250"/>
                  <a:gd name="csY3" fmla="*/ 50800 h 3556000"/>
                  <a:gd name="csX4" fmla="*/ 101600 w 9112250"/>
                  <a:gd name="csY4" fmla="*/ 101600 h 3556000"/>
                  <a:gd name="csX5" fmla="*/ 273050 w 9112250"/>
                  <a:gd name="csY5" fmla="*/ 101600 h 3556000"/>
                  <a:gd name="csX6" fmla="*/ 273050 w 9112250"/>
                  <a:gd name="csY6" fmla="*/ 101600 h 3556000"/>
                  <a:gd name="csX7" fmla="*/ 273050 w 9112250"/>
                  <a:gd name="csY7" fmla="*/ 152400 h 3556000"/>
                  <a:gd name="csX8" fmla="*/ 444500 w 9112250"/>
                  <a:gd name="csY8" fmla="*/ 152400 h 3556000"/>
                  <a:gd name="csX9" fmla="*/ 444500 w 9112250"/>
                  <a:gd name="csY9" fmla="*/ 196850 h 3556000"/>
                  <a:gd name="csX10" fmla="*/ 469900 w 9112250"/>
                  <a:gd name="csY10" fmla="*/ 196850 h 3556000"/>
                  <a:gd name="csX11" fmla="*/ 469900 w 9112250"/>
                  <a:gd name="csY11" fmla="*/ 311150 h 3556000"/>
                  <a:gd name="csX12" fmla="*/ 520700 w 9112250"/>
                  <a:gd name="csY12" fmla="*/ 311150 h 3556000"/>
                  <a:gd name="csX13" fmla="*/ 520700 w 9112250"/>
                  <a:gd name="csY13" fmla="*/ 393700 h 3556000"/>
                  <a:gd name="csX14" fmla="*/ 546100 w 9112250"/>
                  <a:gd name="csY14" fmla="*/ 393700 h 3556000"/>
                  <a:gd name="csX15" fmla="*/ 546100 w 9112250"/>
                  <a:gd name="csY15" fmla="*/ 431800 h 3556000"/>
                  <a:gd name="csX16" fmla="*/ 571500 w 9112250"/>
                  <a:gd name="csY16" fmla="*/ 431800 h 3556000"/>
                  <a:gd name="csX17" fmla="*/ 571500 w 9112250"/>
                  <a:gd name="csY17" fmla="*/ 482600 h 3556000"/>
                  <a:gd name="csX18" fmla="*/ 590550 w 9112250"/>
                  <a:gd name="csY18" fmla="*/ 482600 h 3556000"/>
                  <a:gd name="csX19" fmla="*/ 590550 w 9112250"/>
                  <a:gd name="csY19" fmla="*/ 533400 h 3556000"/>
                  <a:gd name="csX20" fmla="*/ 615950 w 9112250"/>
                  <a:gd name="csY20" fmla="*/ 533400 h 3556000"/>
                  <a:gd name="csX21" fmla="*/ 615950 w 9112250"/>
                  <a:gd name="csY21" fmla="*/ 596900 h 3556000"/>
                  <a:gd name="csX22" fmla="*/ 908050 w 9112250"/>
                  <a:gd name="csY22" fmla="*/ 596900 h 3556000"/>
                  <a:gd name="csX23" fmla="*/ 908050 w 9112250"/>
                  <a:gd name="csY23" fmla="*/ 641350 h 3556000"/>
                  <a:gd name="csX24" fmla="*/ 1054100 w 9112250"/>
                  <a:gd name="csY24" fmla="*/ 641350 h 3556000"/>
                  <a:gd name="csX25" fmla="*/ 1054100 w 9112250"/>
                  <a:gd name="csY25" fmla="*/ 704850 h 3556000"/>
                  <a:gd name="csX26" fmla="*/ 1066800 w 9112250"/>
                  <a:gd name="csY26" fmla="*/ 704850 h 3556000"/>
                  <a:gd name="csX27" fmla="*/ 1066800 w 9112250"/>
                  <a:gd name="csY27" fmla="*/ 736600 h 3556000"/>
                  <a:gd name="csX28" fmla="*/ 1143000 w 9112250"/>
                  <a:gd name="csY28" fmla="*/ 736600 h 3556000"/>
                  <a:gd name="csX29" fmla="*/ 1143000 w 9112250"/>
                  <a:gd name="csY29" fmla="*/ 800100 h 3556000"/>
                  <a:gd name="csX30" fmla="*/ 1162050 w 9112250"/>
                  <a:gd name="csY30" fmla="*/ 800100 h 3556000"/>
                  <a:gd name="csX31" fmla="*/ 1162050 w 9112250"/>
                  <a:gd name="csY31" fmla="*/ 857250 h 3556000"/>
                  <a:gd name="csX32" fmla="*/ 1168400 w 9112250"/>
                  <a:gd name="csY32" fmla="*/ 856456 h 3556000"/>
                  <a:gd name="csX33" fmla="*/ 1168400 w 9112250"/>
                  <a:gd name="csY33" fmla="*/ 895350 h 3556000"/>
                  <a:gd name="csX34" fmla="*/ 1365250 w 9112250"/>
                  <a:gd name="csY34" fmla="*/ 895350 h 3556000"/>
                  <a:gd name="csX35" fmla="*/ 1365250 w 9112250"/>
                  <a:gd name="csY35" fmla="*/ 952500 h 3556000"/>
                  <a:gd name="csX36" fmla="*/ 1555750 w 9112250"/>
                  <a:gd name="csY36" fmla="*/ 952500 h 3556000"/>
                  <a:gd name="csX37" fmla="*/ 1555750 w 9112250"/>
                  <a:gd name="csY37" fmla="*/ 1073150 h 3556000"/>
                  <a:gd name="csX38" fmla="*/ 1562100 w 9112250"/>
                  <a:gd name="csY38" fmla="*/ 1073150 h 3556000"/>
                  <a:gd name="csX39" fmla="*/ 1562100 w 9112250"/>
                  <a:gd name="csY39" fmla="*/ 1104900 h 3556000"/>
                  <a:gd name="csX40" fmla="*/ 1581150 w 9112250"/>
                  <a:gd name="csY40" fmla="*/ 1104900 h 3556000"/>
                  <a:gd name="csX41" fmla="*/ 1581150 w 9112250"/>
                  <a:gd name="csY41" fmla="*/ 1155700 h 3556000"/>
                  <a:gd name="csX42" fmla="*/ 1644650 w 9112250"/>
                  <a:gd name="csY42" fmla="*/ 1155700 h 3556000"/>
                  <a:gd name="csX43" fmla="*/ 1644650 w 9112250"/>
                  <a:gd name="csY43" fmla="*/ 1200150 h 3556000"/>
                  <a:gd name="csX44" fmla="*/ 1676400 w 9112250"/>
                  <a:gd name="csY44" fmla="*/ 1200150 h 3556000"/>
                  <a:gd name="csX45" fmla="*/ 1676400 w 9112250"/>
                  <a:gd name="csY45" fmla="*/ 1257300 h 3556000"/>
                  <a:gd name="csX46" fmla="*/ 1714500 w 9112250"/>
                  <a:gd name="csY46" fmla="*/ 1257300 h 3556000"/>
                  <a:gd name="csX47" fmla="*/ 1714500 w 9112250"/>
                  <a:gd name="csY47" fmla="*/ 1314450 h 3556000"/>
                  <a:gd name="csX48" fmla="*/ 2044700 w 9112250"/>
                  <a:gd name="csY48" fmla="*/ 1314450 h 3556000"/>
                  <a:gd name="csX49" fmla="*/ 2044700 w 9112250"/>
                  <a:gd name="csY49" fmla="*/ 1365250 h 3556000"/>
                  <a:gd name="csX50" fmla="*/ 2133600 w 9112250"/>
                  <a:gd name="csY50" fmla="*/ 1365250 h 3556000"/>
                  <a:gd name="csX51" fmla="*/ 2133600 w 9112250"/>
                  <a:gd name="csY51" fmla="*/ 1428750 h 3556000"/>
                  <a:gd name="csX52" fmla="*/ 2152650 w 9112250"/>
                  <a:gd name="csY52" fmla="*/ 1428750 h 3556000"/>
                  <a:gd name="csX53" fmla="*/ 2152650 w 9112250"/>
                  <a:gd name="csY53" fmla="*/ 1530350 h 3556000"/>
                  <a:gd name="csX54" fmla="*/ 2197100 w 9112250"/>
                  <a:gd name="csY54" fmla="*/ 1530350 h 3556000"/>
                  <a:gd name="csX55" fmla="*/ 2197100 w 9112250"/>
                  <a:gd name="csY55" fmla="*/ 1587500 h 3556000"/>
                  <a:gd name="csX56" fmla="*/ 2305050 w 9112250"/>
                  <a:gd name="csY56" fmla="*/ 1587500 h 3556000"/>
                  <a:gd name="csX57" fmla="*/ 2305050 w 9112250"/>
                  <a:gd name="csY57" fmla="*/ 1638300 h 3556000"/>
                  <a:gd name="csX58" fmla="*/ 2650331 w 9112250"/>
                  <a:gd name="csY58" fmla="*/ 1638300 h 3556000"/>
                  <a:gd name="csX59" fmla="*/ 2650331 w 9112250"/>
                  <a:gd name="csY59" fmla="*/ 1693069 h 3556000"/>
                  <a:gd name="csX60" fmla="*/ 2660650 w 9112250"/>
                  <a:gd name="csY60" fmla="*/ 1695450 h 3556000"/>
                  <a:gd name="csX61" fmla="*/ 2660650 w 9112250"/>
                  <a:gd name="csY61" fmla="*/ 1746250 h 3556000"/>
                  <a:gd name="csX62" fmla="*/ 2686050 w 9112250"/>
                  <a:gd name="csY62" fmla="*/ 1746250 h 3556000"/>
                  <a:gd name="csX63" fmla="*/ 2686050 w 9112250"/>
                  <a:gd name="csY63" fmla="*/ 1797050 h 3556000"/>
                  <a:gd name="csX64" fmla="*/ 2711450 w 9112250"/>
                  <a:gd name="csY64" fmla="*/ 1797050 h 3556000"/>
                  <a:gd name="csX65" fmla="*/ 2711450 w 9112250"/>
                  <a:gd name="csY65" fmla="*/ 1860550 h 3556000"/>
                  <a:gd name="csX66" fmla="*/ 2743200 w 9112250"/>
                  <a:gd name="csY66" fmla="*/ 1860550 h 3556000"/>
                  <a:gd name="csX67" fmla="*/ 2743200 w 9112250"/>
                  <a:gd name="csY67" fmla="*/ 1911350 h 3556000"/>
                  <a:gd name="csX68" fmla="*/ 2762250 w 9112250"/>
                  <a:gd name="csY68" fmla="*/ 1911350 h 3556000"/>
                  <a:gd name="csX69" fmla="*/ 2762250 w 9112250"/>
                  <a:gd name="csY69" fmla="*/ 1962150 h 3556000"/>
                  <a:gd name="csX70" fmla="*/ 2990850 w 9112250"/>
                  <a:gd name="csY70" fmla="*/ 1962150 h 3556000"/>
                  <a:gd name="csX71" fmla="*/ 2990850 w 9112250"/>
                  <a:gd name="csY71" fmla="*/ 2012950 h 3556000"/>
                  <a:gd name="csX72" fmla="*/ 3187700 w 9112250"/>
                  <a:gd name="csY72" fmla="*/ 2012950 h 3556000"/>
                  <a:gd name="csX73" fmla="*/ 3187700 w 9112250"/>
                  <a:gd name="csY73" fmla="*/ 2095500 h 3556000"/>
                  <a:gd name="csX74" fmla="*/ 3219450 w 9112250"/>
                  <a:gd name="csY74" fmla="*/ 2095500 h 3556000"/>
                  <a:gd name="csX75" fmla="*/ 3219450 w 9112250"/>
                  <a:gd name="csY75" fmla="*/ 2152650 h 3556000"/>
                  <a:gd name="csX76" fmla="*/ 3282950 w 9112250"/>
                  <a:gd name="csY76" fmla="*/ 2152650 h 3556000"/>
                  <a:gd name="csX77" fmla="*/ 3282950 w 9112250"/>
                  <a:gd name="csY77" fmla="*/ 2222500 h 3556000"/>
                  <a:gd name="csX78" fmla="*/ 3695700 w 9112250"/>
                  <a:gd name="csY78" fmla="*/ 2222500 h 3556000"/>
                  <a:gd name="csX79" fmla="*/ 3695700 w 9112250"/>
                  <a:gd name="csY79" fmla="*/ 2286000 h 3556000"/>
                  <a:gd name="csX80" fmla="*/ 3752850 w 9112250"/>
                  <a:gd name="csY80" fmla="*/ 2286000 h 3556000"/>
                  <a:gd name="csX81" fmla="*/ 3752850 w 9112250"/>
                  <a:gd name="csY81" fmla="*/ 2374900 h 3556000"/>
                  <a:gd name="csX82" fmla="*/ 3822700 w 9112250"/>
                  <a:gd name="csY82" fmla="*/ 2374900 h 3556000"/>
                  <a:gd name="csX83" fmla="*/ 3820319 w 9112250"/>
                  <a:gd name="csY83" fmla="*/ 2456656 h 3556000"/>
                  <a:gd name="csX84" fmla="*/ 6842126 w 9112250"/>
                  <a:gd name="csY84" fmla="*/ 2463799 h 3556000"/>
                  <a:gd name="csX85" fmla="*/ 6844506 w 9112250"/>
                  <a:gd name="csY85" fmla="*/ 2647950 h 3556000"/>
                  <a:gd name="csX86" fmla="*/ 6915150 w 9112250"/>
                  <a:gd name="csY86" fmla="*/ 2647950 h 3556000"/>
                  <a:gd name="csX87" fmla="*/ 6915150 w 9112250"/>
                  <a:gd name="csY87" fmla="*/ 2876550 h 3556000"/>
                  <a:gd name="csX88" fmla="*/ 9112250 w 9112250"/>
                  <a:gd name="csY88" fmla="*/ 2876550 h 3556000"/>
                  <a:gd name="csX89" fmla="*/ 9112250 w 9112250"/>
                  <a:gd name="csY89" fmla="*/ 3556000 h 3556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9112250" h="3556000">
                    <a:moveTo>
                      <a:pt x="0" y="0"/>
                    </a:moveTo>
                    <a:lnTo>
                      <a:pt x="57150" y="0"/>
                    </a:lnTo>
                    <a:lnTo>
                      <a:pt x="57150" y="50800"/>
                    </a:lnTo>
                    <a:lnTo>
                      <a:pt x="101600" y="50800"/>
                    </a:lnTo>
                    <a:lnTo>
                      <a:pt x="101600" y="101600"/>
                    </a:lnTo>
                    <a:lnTo>
                      <a:pt x="273050" y="101600"/>
                    </a:lnTo>
                    <a:lnTo>
                      <a:pt x="273050" y="101600"/>
                    </a:lnTo>
                    <a:lnTo>
                      <a:pt x="273050" y="152400"/>
                    </a:lnTo>
                    <a:lnTo>
                      <a:pt x="444500" y="152400"/>
                    </a:lnTo>
                    <a:lnTo>
                      <a:pt x="444500" y="196850"/>
                    </a:lnTo>
                    <a:lnTo>
                      <a:pt x="469900" y="196850"/>
                    </a:lnTo>
                    <a:lnTo>
                      <a:pt x="469900" y="311150"/>
                    </a:lnTo>
                    <a:lnTo>
                      <a:pt x="520700" y="311150"/>
                    </a:lnTo>
                    <a:lnTo>
                      <a:pt x="520700" y="393700"/>
                    </a:lnTo>
                    <a:lnTo>
                      <a:pt x="546100" y="393700"/>
                    </a:lnTo>
                    <a:lnTo>
                      <a:pt x="546100" y="431800"/>
                    </a:lnTo>
                    <a:lnTo>
                      <a:pt x="571500" y="431800"/>
                    </a:lnTo>
                    <a:lnTo>
                      <a:pt x="571500" y="482600"/>
                    </a:lnTo>
                    <a:lnTo>
                      <a:pt x="590550" y="482600"/>
                    </a:lnTo>
                    <a:lnTo>
                      <a:pt x="590550" y="533400"/>
                    </a:lnTo>
                    <a:lnTo>
                      <a:pt x="615950" y="533400"/>
                    </a:lnTo>
                    <a:lnTo>
                      <a:pt x="615950" y="596900"/>
                    </a:lnTo>
                    <a:lnTo>
                      <a:pt x="908050" y="596900"/>
                    </a:lnTo>
                    <a:lnTo>
                      <a:pt x="908050" y="641350"/>
                    </a:lnTo>
                    <a:lnTo>
                      <a:pt x="1054100" y="641350"/>
                    </a:lnTo>
                    <a:lnTo>
                      <a:pt x="1054100" y="704850"/>
                    </a:lnTo>
                    <a:lnTo>
                      <a:pt x="1066800" y="704850"/>
                    </a:lnTo>
                    <a:lnTo>
                      <a:pt x="1066800" y="736600"/>
                    </a:lnTo>
                    <a:lnTo>
                      <a:pt x="1143000" y="736600"/>
                    </a:lnTo>
                    <a:lnTo>
                      <a:pt x="1143000" y="800100"/>
                    </a:lnTo>
                    <a:lnTo>
                      <a:pt x="1162050" y="800100"/>
                    </a:lnTo>
                    <a:lnTo>
                      <a:pt x="1162050" y="857250"/>
                    </a:lnTo>
                    <a:lnTo>
                      <a:pt x="1168400" y="856456"/>
                    </a:lnTo>
                    <a:lnTo>
                      <a:pt x="1168400" y="895350"/>
                    </a:lnTo>
                    <a:lnTo>
                      <a:pt x="1365250" y="895350"/>
                    </a:lnTo>
                    <a:lnTo>
                      <a:pt x="1365250" y="952500"/>
                    </a:lnTo>
                    <a:lnTo>
                      <a:pt x="1555750" y="952500"/>
                    </a:lnTo>
                    <a:lnTo>
                      <a:pt x="1555750" y="1073150"/>
                    </a:lnTo>
                    <a:lnTo>
                      <a:pt x="1562100" y="1073150"/>
                    </a:lnTo>
                    <a:lnTo>
                      <a:pt x="1562100" y="1104900"/>
                    </a:lnTo>
                    <a:lnTo>
                      <a:pt x="1581150" y="1104900"/>
                    </a:lnTo>
                    <a:lnTo>
                      <a:pt x="1581150" y="1155700"/>
                    </a:lnTo>
                    <a:lnTo>
                      <a:pt x="1644650" y="1155700"/>
                    </a:lnTo>
                    <a:lnTo>
                      <a:pt x="1644650" y="1200150"/>
                    </a:lnTo>
                    <a:lnTo>
                      <a:pt x="1676400" y="1200150"/>
                    </a:lnTo>
                    <a:lnTo>
                      <a:pt x="1676400" y="1257300"/>
                    </a:lnTo>
                    <a:lnTo>
                      <a:pt x="1714500" y="1257300"/>
                    </a:lnTo>
                    <a:lnTo>
                      <a:pt x="1714500" y="1314450"/>
                    </a:lnTo>
                    <a:lnTo>
                      <a:pt x="2044700" y="1314450"/>
                    </a:lnTo>
                    <a:lnTo>
                      <a:pt x="2044700" y="1365250"/>
                    </a:lnTo>
                    <a:lnTo>
                      <a:pt x="2133600" y="1365250"/>
                    </a:lnTo>
                    <a:lnTo>
                      <a:pt x="2133600" y="1428750"/>
                    </a:lnTo>
                    <a:lnTo>
                      <a:pt x="2152650" y="1428750"/>
                    </a:lnTo>
                    <a:lnTo>
                      <a:pt x="2152650" y="1530350"/>
                    </a:lnTo>
                    <a:lnTo>
                      <a:pt x="2197100" y="1530350"/>
                    </a:lnTo>
                    <a:lnTo>
                      <a:pt x="2197100" y="1587500"/>
                    </a:lnTo>
                    <a:lnTo>
                      <a:pt x="2305050" y="1587500"/>
                    </a:lnTo>
                    <a:lnTo>
                      <a:pt x="2305050" y="1638300"/>
                    </a:lnTo>
                    <a:lnTo>
                      <a:pt x="2650331" y="1638300"/>
                    </a:lnTo>
                    <a:lnTo>
                      <a:pt x="2650331" y="1693069"/>
                    </a:lnTo>
                    <a:lnTo>
                      <a:pt x="2660650" y="1695450"/>
                    </a:lnTo>
                    <a:lnTo>
                      <a:pt x="2660650" y="1746250"/>
                    </a:lnTo>
                    <a:lnTo>
                      <a:pt x="2686050" y="1746250"/>
                    </a:lnTo>
                    <a:lnTo>
                      <a:pt x="2686050" y="1797050"/>
                    </a:lnTo>
                    <a:lnTo>
                      <a:pt x="2711450" y="1797050"/>
                    </a:lnTo>
                    <a:lnTo>
                      <a:pt x="2711450" y="1860550"/>
                    </a:lnTo>
                    <a:lnTo>
                      <a:pt x="2743200" y="1860550"/>
                    </a:lnTo>
                    <a:lnTo>
                      <a:pt x="2743200" y="1911350"/>
                    </a:lnTo>
                    <a:lnTo>
                      <a:pt x="2762250" y="1911350"/>
                    </a:lnTo>
                    <a:lnTo>
                      <a:pt x="2762250" y="1962150"/>
                    </a:lnTo>
                    <a:lnTo>
                      <a:pt x="2990850" y="1962150"/>
                    </a:lnTo>
                    <a:lnTo>
                      <a:pt x="2990850" y="2012950"/>
                    </a:lnTo>
                    <a:lnTo>
                      <a:pt x="3187700" y="2012950"/>
                    </a:lnTo>
                    <a:lnTo>
                      <a:pt x="3187700" y="2095500"/>
                    </a:lnTo>
                    <a:lnTo>
                      <a:pt x="3219450" y="2095500"/>
                    </a:lnTo>
                    <a:lnTo>
                      <a:pt x="3219450" y="2152650"/>
                    </a:lnTo>
                    <a:lnTo>
                      <a:pt x="3282950" y="2152650"/>
                    </a:lnTo>
                    <a:lnTo>
                      <a:pt x="3282950" y="2222500"/>
                    </a:lnTo>
                    <a:lnTo>
                      <a:pt x="3695700" y="2222500"/>
                    </a:lnTo>
                    <a:lnTo>
                      <a:pt x="3695700" y="2286000"/>
                    </a:lnTo>
                    <a:lnTo>
                      <a:pt x="3752850" y="2286000"/>
                    </a:lnTo>
                    <a:lnTo>
                      <a:pt x="3752850" y="2374900"/>
                    </a:lnTo>
                    <a:lnTo>
                      <a:pt x="3822700" y="2374900"/>
                    </a:lnTo>
                    <a:cubicBezTo>
                      <a:pt x="3821906" y="2402152"/>
                      <a:pt x="3821113" y="2429404"/>
                      <a:pt x="3820319" y="2456656"/>
                    </a:cubicBezTo>
                    <a:lnTo>
                      <a:pt x="6842126" y="2463799"/>
                    </a:lnTo>
                    <a:cubicBezTo>
                      <a:pt x="6842919" y="2525183"/>
                      <a:pt x="6843713" y="2586566"/>
                      <a:pt x="6844506" y="2647950"/>
                    </a:cubicBezTo>
                    <a:lnTo>
                      <a:pt x="6915150" y="2647950"/>
                    </a:lnTo>
                    <a:lnTo>
                      <a:pt x="6915150" y="2876550"/>
                    </a:lnTo>
                    <a:lnTo>
                      <a:pt x="9112250" y="2876550"/>
                    </a:lnTo>
                    <a:lnTo>
                      <a:pt x="9112250" y="3556000"/>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703" name="Group 702">
                <a:extLst>
                  <a:ext uri="{FF2B5EF4-FFF2-40B4-BE49-F238E27FC236}">
                    <a16:creationId xmlns:a16="http://schemas.microsoft.com/office/drawing/2014/main" id="{8E118D5C-A4DF-8394-B0EE-90C2F1A8F862}"/>
                  </a:ext>
                </a:extLst>
              </p:cNvPr>
              <p:cNvGrpSpPr/>
              <p:nvPr/>
            </p:nvGrpSpPr>
            <p:grpSpPr>
              <a:xfrm>
                <a:off x="353853" y="1764931"/>
                <a:ext cx="7027227" cy="2967989"/>
                <a:chOff x="353853" y="1764931"/>
                <a:chExt cx="7027227" cy="2967989"/>
              </a:xfrm>
            </p:grpSpPr>
            <p:grpSp>
              <p:nvGrpSpPr>
                <p:cNvPr id="704" name="Group 703">
                  <a:extLst>
                    <a:ext uri="{FF2B5EF4-FFF2-40B4-BE49-F238E27FC236}">
                      <a16:creationId xmlns:a16="http://schemas.microsoft.com/office/drawing/2014/main" id="{D342E60C-3126-AA84-FE81-1E7072BF607E}"/>
                    </a:ext>
                  </a:extLst>
                </p:cNvPr>
                <p:cNvGrpSpPr>
                  <a:grpSpLocks noChangeAspect="1"/>
                </p:cNvGrpSpPr>
                <p:nvPr/>
              </p:nvGrpSpPr>
              <p:grpSpPr>
                <a:xfrm>
                  <a:off x="353853" y="1764931"/>
                  <a:ext cx="91440" cy="91440"/>
                  <a:chOff x="2595563" y="1821656"/>
                  <a:chExt cx="91440" cy="91440"/>
                </a:xfrm>
              </p:grpSpPr>
              <p:cxnSp>
                <p:nvCxnSpPr>
                  <p:cNvPr id="768" name="Straight Connector 767">
                    <a:extLst>
                      <a:ext uri="{FF2B5EF4-FFF2-40B4-BE49-F238E27FC236}">
                        <a16:creationId xmlns:a16="http://schemas.microsoft.com/office/drawing/2014/main" id="{A76FAC10-2E74-E285-0371-01F794A74F9F}"/>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69" name="Straight Connector 768">
                    <a:extLst>
                      <a:ext uri="{FF2B5EF4-FFF2-40B4-BE49-F238E27FC236}">
                        <a16:creationId xmlns:a16="http://schemas.microsoft.com/office/drawing/2014/main" id="{A5D78C54-B1CD-2E0C-D7B1-F7460D7660DF}"/>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05" name="Group 704">
                  <a:extLst>
                    <a:ext uri="{FF2B5EF4-FFF2-40B4-BE49-F238E27FC236}">
                      <a16:creationId xmlns:a16="http://schemas.microsoft.com/office/drawing/2014/main" id="{9D140658-9D17-6184-0B19-43A63D1879D3}"/>
                    </a:ext>
                  </a:extLst>
                </p:cNvPr>
                <p:cNvGrpSpPr>
                  <a:grpSpLocks noChangeAspect="1"/>
                </p:cNvGrpSpPr>
                <p:nvPr/>
              </p:nvGrpSpPr>
              <p:grpSpPr>
                <a:xfrm>
                  <a:off x="713422" y="1917331"/>
                  <a:ext cx="91440" cy="91440"/>
                  <a:chOff x="2595563" y="1821656"/>
                  <a:chExt cx="91440" cy="91440"/>
                </a:xfrm>
              </p:grpSpPr>
              <p:cxnSp>
                <p:nvCxnSpPr>
                  <p:cNvPr id="766" name="Straight Connector 765">
                    <a:extLst>
                      <a:ext uri="{FF2B5EF4-FFF2-40B4-BE49-F238E27FC236}">
                        <a16:creationId xmlns:a16="http://schemas.microsoft.com/office/drawing/2014/main" id="{4E42C7E0-1955-C06B-26AA-B197D3B11806}"/>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67" name="Straight Connector 766">
                    <a:extLst>
                      <a:ext uri="{FF2B5EF4-FFF2-40B4-BE49-F238E27FC236}">
                        <a16:creationId xmlns:a16="http://schemas.microsoft.com/office/drawing/2014/main" id="{595E67C5-E88F-3FA0-80CF-EE2E4E33CB29}"/>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FEC01F79-9B21-D268-918C-A2FDD04241E0}"/>
                    </a:ext>
                  </a:extLst>
                </p:cNvPr>
                <p:cNvGrpSpPr>
                  <a:grpSpLocks noChangeAspect="1"/>
                </p:cNvGrpSpPr>
                <p:nvPr/>
              </p:nvGrpSpPr>
              <p:grpSpPr>
                <a:xfrm>
                  <a:off x="1103947" y="2360244"/>
                  <a:ext cx="91440" cy="91440"/>
                  <a:chOff x="2595563" y="1821656"/>
                  <a:chExt cx="91440" cy="91440"/>
                </a:xfrm>
              </p:grpSpPr>
              <p:cxnSp>
                <p:nvCxnSpPr>
                  <p:cNvPr id="764" name="Straight Connector 763">
                    <a:extLst>
                      <a:ext uri="{FF2B5EF4-FFF2-40B4-BE49-F238E27FC236}">
                        <a16:creationId xmlns:a16="http://schemas.microsoft.com/office/drawing/2014/main" id="{0C4FDE0A-0C1D-E6E4-C485-A30E3B7FB501}"/>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65" name="Straight Connector 764">
                    <a:extLst>
                      <a:ext uri="{FF2B5EF4-FFF2-40B4-BE49-F238E27FC236}">
                        <a16:creationId xmlns:a16="http://schemas.microsoft.com/office/drawing/2014/main" id="{0F117653-6C78-6068-8967-DD495754612B}"/>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07" name="Group 706">
                  <a:extLst>
                    <a:ext uri="{FF2B5EF4-FFF2-40B4-BE49-F238E27FC236}">
                      <a16:creationId xmlns:a16="http://schemas.microsoft.com/office/drawing/2014/main" id="{145BFD9F-1E3A-8639-5E6B-75954CA2A99C}"/>
                    </a:ext>
                  </a:extLst>
                </p:cNvPr>
                <p:cNvGrpSpPr>
                  <a:grpSpLocks noChangeAspect="1"/>
                </p:cNvGrpSpPr>
                <p:nvPr/>
              </p:nvGrpSpPr>
              <p:grpSpPr>
                <a:xfrm>
                  <a:off x="1927859" y="2872213"/>
                  <a:ext cx="91440" cy="91440"/>
                  <a:chOff x="2595563" y="1821656"/>
                  <a:chExt cx="91440" cy="91440"/>
                </a:xfrm>
              </p:grpSpPr>
              <p:cxnSp>
                <p:nvCxnSpPr>
                  <p:cNvPr id="762" name="Straight Connector 761">
                    <a:extLst>
                      <a:ext uri="{FF2B5EF4-FFF2-40B4-BE49-F238E27FC236}">
                        <a16:creationId xmlns:a16="http://schemas.microsoft.com/office/drawing/2014/main" id="{B59E57EA-0A84-C0B8-3DB4-005E7E344948}"/>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63" name="Straight Connector 762">
                    <a:extLst>
                      <a:ext uri="{FF2B5EF4-FFF2-40B4-BE49-F238E27FC236}">
                        <a16:creationId xmlns:a16="http://schemas.microsoft.com/office/drawing/2014/main" id="{9F5F3E9A-9E83-C43F-E320-8595D990DB3F}"/>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08" name="Group 707">
                  <a:extLst>
                    <a:ext uri="{FF2B5EF4-FFF2-40B4-BE49-F238E27FC236}">
                      <a16:creationId xmlns:a16="http://schemas.microsoft.com/office/drawing/2014/main" id="{0EBDAF8A-208D-B809-E403-7D95FBEC4D6F}"/>
                    </a:ext>
                  </a:extLst>
                </p:cNvPr>
                <p:cNvGrpSpPr>
                  <a:grpSpLocks noChangeAspect="1"/>
                </p:cNvGrpSpPr>
                <p:nvPr/>
              </p:nvGrpSpPr>
              <p:grpSpPr>
                <a:xfrm>
                  <a:off x="2997041" y="3450857"/>
                  <a:ext cx="91440" cy="91440"/>
                  <a:chOff x="2595563" y="1821656"/>
                  <a:chExt cx="91440" cy="91440"/>
                </a:xfrm>
              </p:grpSpPr>
              <p:cxnSp>
                <p:nvCxnSpPr>
                  <p:cNvPr id="760" name="Straight Connector 759">
                    <a:extLst>
                      <a:ext uri="{FF2B5EF4-FFF2-40B4-BE49-F238E27FC236}">
                        <a16:creationId xmlns:a16="http://schemas.microsoft.com/office/drawing/2014/main" id="{A3D57F1F-6D8A-3ECF-3DB6-E544B2D0B263}"/>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61" name="Straight Connector 760">
                    <a:extLst>
                      <a:ext uri="{FF2B5EF4-FFF2-40B4-BE49-F238E27FC236}">
                        <a16:creationId xmlns:a16="http://schemas.microsoft.com/office/drawing/2014/main" id="{208CF120-0879-E19B-6564-007C4A05C8F4}"/>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09" name="Group 708">
                  <a:extLst>
                    <a:ext uri="{FF2B5EF4-FFF2-40B4-BE49-F238E27FC236}">
                      <a16:creationId xmlns:a16="http://schemas.microsoft.com/office/drawing/2014/main" id="{1FFF6150-068F-4441-485B-FB2135EBCD7E}"/>
                    </a:ext>
                  </a:extLst>
                </p:cNvPr>
                <p:cNvGrpSpPr>
                  <a:grpSpLocks noChangeAspect="1"/>
                </p:cNvGrpSpPr>
                <p:nvPr/>
              </p:nvGrpSpPr>
              <p:grpSpPr>
                <a:xfrm>
                  <a:off x="3097053" y="3669932"/>
                  <a:ext cx="91440" cy="91440"/>
                  <a:chOff x="2595563" y="1821656"/>
                  <a:chExt cx="91440" cy="91440"/>
                </a:xfrm>
              </p:grpSpPr>
              <p:cxnSp>
                <p:nvCxnSpPr>
                  <p:cNvPr id="758" name="Straight Connector 757">
                    <a:extLst>
                      <a:ext uri="{FF2B5EF4-FFF2-40B4-BE49-F238E27FC236}">
                        <a16:creationId xmlns:a16="http://schemas.microsoft.com/office/drawing/2014/main" id="{C4B7177B-1E43-B972-E58C-43E56248B77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59" name="Straight Connector 758">
                    <a:extLst>
                      <a:ext uri="{FF2B5EF4-FFF2-40B4-BE49-F238E27FC236}">
                        <a16:creationId xmlns:a16="http://schemas.microsoft.com/office/drawing/2014/main" id="{8B78376C-6182-6038-5FE3-0F78DB3D858B}"/>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0" name="Group 709">
                  <a:extLst>
                    <a:ext uri="{FF2B5EF4-FFF2-40B4-BE49-F238E27FC236}">
                      <a16:creationId xmlns:a16="http://schemas.microsoft.com/office/drawing/2014/main" id="{F657958A-4EB0-05FD-8182-81B8FAE6288F}"/>
                    </a:ext>
                  </a:extLst>
                </p:cNvPr>
                <p:cNvGrpSpPr>
                  <a:grpSpLocks noChangeAspect="1"/>
                </p:cNvGrpSpPr>
                <p:nvPr/>
              </p:nvGrpSpPr>
              <p:grpSpPr>
                <a:xfrm>
                  <a:off x="3070860" y="3624689"/>
                  <a:ext cx="91440" cy="91440"/>
                  <a:chOff x="2595563" y="1821656"/>
                  <a:chExt cx="91440" cy="91440"/>
                </a:xfrm>
              </p:grpSpPr>
              <p:cxnSp>
                <p:nvCxnSpPr>
                  <p:cNvPr id="756" name="Straight Connector 755">
                    <a:extLst>
                      <a:ext uri="{FF2B5EF4-FFF2-40B4-BE49-F238E27FC236}">
                        <a16:creationId xmlns:a16="http://schemas.microsoft.com/office/drawing/2014/main" id="{36DAD06C-970A-D4B5-2C06-F5736085FBD6}"/>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57" name="Straight Connector 756">
                    <a:extLst>
                      <a:ext uri="{FF2B5EF4-FFF2-40B4-BE49-F238E27FC236}">
                        <a16:creationId xmlns:a16="http://schemas.microsoft.com/office/drawing/2014/main" id="{4A661667-E009-FE08-BFBF-1B29A0139878}"/>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1" name="Group 710">
                  <a:extLst>
                    <a:ext uri="{FF2B5EF4-FFF2-40B4-BE49-F238E27FC236}">
                      <a16:creationId xmlns:a16="http://schemas.microsoft.com/office/drawing/2014/main" id="{946114C5-78D8-D26B-640C-B02633E4C77E}"/>
                    </a:ext>
                  </a:extLst>
                </p:cNvPr>
                <p:cNvGrpSpPr>
                  <a:grpSpLocks noChangeAspect="1"/>
                </p:cNvGrpSpPr>
                <p:nvPr/>
              </p:nvGrpSpPr>
              <p:grpSpPr>
                <a:xfrm>
                  <a:off x="3120866" y="3727082"/>
                  <a:ext cx="91440" cy="91440"/>
                  <a:chOff x="2595563" y="1821656"/>
                  <a:chExt cx="91440" cy="91440"/>
                </a:xfrm>
              </p:grpSpPr>
              <p:cxnSp>
                <p:nvCxnSpPr>
                  <p:cNvPr id="754" name="Straight Connector 753">
                    <a:extLst>
                      <a:ext uri="{FF2B5EF4-FFF2-40B4-BE49-F238E27FC236}">
                        <a16:creationId xmlns:a16="http://schemas.microsoft.com/office/drawing/2014/main" id="{E3CF399E-BF89-F2C6-8AE3-5E9C7906816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55" name="Straight Connector 754">
                    <a:extLst>
                      <a:ext uri="{FF2B5EF4-FFF2-40B4-BE49-F238E27FC236}">
                        <a16:creationId xmlns:a16="http://schemas.microsoft.com/office/drawing/2014/main" id="{A66DE205-6BAB-5DE3-C5EC-EFD31881EF44}"/>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2" name="Group 711">
                  <a:extLst>
                    <a:ext uri="{FF2B5EF4-FFF2-40B4-BE49-F238E27FC236}">
                      <a16:creationId xmlns:a16="http://schemas.microsoft.com/office/drawing/2014/main" id="{08B3DCA9-0B2A-239E-1A61-03DD1E883E63}"/>
                    </a:ext>
                  </a:extLst>
                </p:cNvPr>
                <p:cNvGrpSpPr>
                  <a:grpSpLocks noChangeAspect="1"/>
                </p:cNvGrpSpPr>
                <p:nvPr/>
              </p:nvGrpSpPr>
              <p:grpSpPr>
                <a:xfrm>
                  <a:off x="3568541" y="3917582"/>
                  <a:ext cx="91440" cy="91440"/>
                  <a:chOff x="2595563" y="1821656"/>
                  <a:chExt cx="91440" cy="91440"/>
                </a:xfrm>
              </p:grpSpPr>
              <p:cxnSp>
                <p:nvCxnSpPr>
                  <p:cNvPr id="752" name="Straight Connector 751">
                    <a:extLst>
                      <a:ext uri="{FF2B5EF4-FFF2-40B4-BE49-F238E27FC236}">
                        <a16:creationId xmlns:a16="http://schemas.microsoft.com/office/drawing/2014/main" id="{16262347-36AB-8C10-702E-A7722E0F734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53" name="Straight Connector 752">
                    <a:extLst>
                      <a:ext uri="{FF2B5EF4-FFF2-40B4-BE49-F238E27FC236}">
                        <a16:creationId xmlns:a16="http://schemas.microsoft.com/office/drawing/2014/main" id="{40AA413F-A184-214D-C0DA-6D98DB399778}"/>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3" name="Group 712">
                  <a:extLst>
                    <a:ext uri="{FF2B5EF4-FFF2-40B4-BE49-F238E27FC236}">
                      <a16:creationId xmlns:a16="http://schemas.microsoft.com/office/drawing/2014/main" id="{87E03D48-6532-0D81-627D-33B37CFF9260}"/>
                    </a:ext>
                  </a:extLst>
                </p:cNvPr>
                <p:cNvGrpSpPr>
                  <a:grpSpLocks noChangeAspect="1"/>
                </p:cNvGrpSpPr>
                <p:nvPr/>
              </p:nvGrpSpPr>
              <p:grpSpPr>
                <a:xfrm>
                  <a:off x="3580447" y="3917582"/>
                  <a:ext cx="91440" cy="91440"/>
                  <a:chOff x="2595563" y="1821656"/>
                  <a:chExt cx="91440" cy="91440"/>
                </a:xfrm>
              </p:grpSpPr>
              <p:cxnSp>
                <p:nvCxnSpPr>
                  <p:cNvPr id="750" name="Straight Connector 749">
                    <a:extLst>
                      <a:ext uri="{FF2B5EF4-FFF2-40B4-BE49-F238E27FC236}">
                        <a16:creationId xmlns:a16="http://schemas.microsoft.com/office/drawing/2014/main" id="{325F6EE8-4C9D-A46D-A0DD-B3FE09D65355}"/>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51" name="Straight Connector 750">
                    <a:extLst>
                      <a:ext uri="{FF2B5EF4-FFF2-40B4-BE49-F238E27FC236}">
                        <a16:creationId xmlns:a16="http://schemas.microsoft.com/office/drawing/2014/main" id="{6F62EF6E-7D5A-0FA9-FF0A-F8B1D9CFDCF5}"/>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4" name="Group 713">
                  <a:extLst>
                    <a:ext uri="{FF2B5EF4-FFF2-40B4-BE49-F238E27FC236}">
                      <a16:creationId xmlns:a16="http://schemas.microsoft.com/office/drawing/2014/main" id="{3D8A8484-301F-AB5B-3254-98DB29F0184D}"/>
                    </a:ext>
                  </a:extLst>
                </p:cNvPr>
                <p:cNvGrpSpPr>
                  <a:grpSpLocks noChangeAspect="1"/>
                </p:cNvGrpSpPr>
                <p:nvPr/>
              </p:nvGrpSpPr>
              <p:grpSpPr>
                <a:xfrm>
                  <a:off x="3620928" y="3917582"/>
                  <a:ext cx="91440" cy="91440"/>
                  <a:chOff x="2595563" y="1821656"/>
                  <a:chExt cx="91440" cy="91440"/>
                </a:xfrm>
              </p:grpSpPr>
              <p:cxnSp>
                <p:nvCxnSpPr>
                  <p:cNvPr id="748" name="Straight Connector 747">
                    <a:extLst>
                      <a:ext uri="{FF2B5EF4-FFF2-40B4-BE49-F238E27FC236}">
                        <a16:creationId xmlns:a16="http://schemas.microsoft.com/office/drawing/2014/main" id="{DDF81986-AE62-CDEC-3D19-4063F0573CD7}"/>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49" name="Straight Connector 748">
                    <a:extLst>
                      <a:ext uri="{FF2B5EF4-FFF2-40B4-BE49-F238E27FC236}">
                        <a16:creationId xmlns:a16="http://schemas.microsoft.com/office/drawing/2014/main" id="{F58D6402-8F48-2E5E-4A04-FBEEB32013C1}"/>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5" name="Group 714">
                  <a:extLst>
                    <a:ext uri="{FF2B5EF4-FFF2-40B4-BE49-F238E27FC236}">
                      <a16:creationId xmlns:a16="http://schemas.microsoft.com/office/drawing/2014/main" id="{40AA9B50-918C-3127-0DFD-02A8F6FA184C}"/>
                    </a:ext>
                  </a:extLst>
                </p:cNvPr>
                <p:cNvGrpSpPr>
                  <a:grpSpLocks noChangeAspect="1"/>
                </p:cNvGrpSpPr>
                <p:nvPr/>
              </p:nvGrpSpPr>
              <p:grpSpPr>
                <a:xfrm>
                  <a:off x="4028122" y="3986638"/>
                  <a:ext cx="91440" cy="91440"/>
                  <a:chOff x="2595563" y="1821656"/>
                  <a:chExt cx="91440" cy="91440"/>
                </a:xfrm>
              </p:grpSpPr>
              <p:cxnSp>
                <p:nvCxnSpPr>
                  <p:cNvPr id="746" name="Straight Connector 745">
                    <a:extLst>
                      <a:ext uri="{FF2B5EF4-FFF2-40B4-BE49-F238E27FC236}">
                        <a16:creationId xmlns:a16="http://schemas.microsoft.com/office/drawing/2014/main" id="{9BC59FAB-40A2-6D3C-D0B4-741CB2E25DF4}"/>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47" name="Straight Connector 746">
                    <a:extLst>
                      <a:ext uri="{FF2B5EF4-FFF2-40B4-BE49-F238E27FC236}">
                        <a16:creationId xmlns:a16="http://schemas.microsoft.com/office/drawing/2014/main" id="{83EA8F87-88AC-24F1-1937-AC1146413E99}"/>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6" name="Group 715">
                  <a:extLst>
                    <a:ext uri="{FF2B5EF4-FFF2-40B4-BE49-F238E27FC236}">
                      <a16:creationId xmlns:a16="http://schemas.microsoft.com/office/drawing/2014/main" id="{1139562E-1422-F1C3-FC72-F3734A045FA1}"/>
                    </a:ext>
                  </a:extLst>
                </p:cNvPr>
                <p:cNvGrpSpPr>
                  <a:grpSpLocks noChangeAspect="1"/>
                </p:cNvGrpSpPr>
                <p:nvPr/>
              </p:nvGrpSpPr>
              <p:grpSpPr>
                <a:xfrm>
                  <a:off x="4078129" y="4048550"/>
                  <a:ext cx="91440" cy="91440"/>
                  <a:chOff x="2595563" y="1821656"/>
                  <a:chExt cx="91440" cy="91440"/>
                </a:xfrm>
              </p:grpSpPr>
              <p:cxnSp>
                <p:nvCxnSpPr>
                  <p:cNvPr id="744" name="Straight Connector 743">
                    <a:extLst>
                      <a:ext uri="{FF2B5EF4-FFF2-40B4-BE49-F238E27FC236}">
                        <a16:creationId xmlns:a16="http://schemas.microsoft.com/office/drawing/2014/main" id="{616AE70F-846B-C165-A9ED-25AFAEF2B20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45" name="Straight Connector 744">
                    <a:extLst>
                      <a:ext uri="{FF2B5EF4-FFF2-40B4-BE49-F238E27FC236}">
                        <a16:creationId xmlns:a16="http://schemas.microsoft.com/office/drawing/2014/main" id="{333CA272-FA0E-2F46-F89E-347A2ACC37F4}"/>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7" name="Group 716">
                  <a:extLst>
                    <a:ext uri="{FF2B5EF4-FFF2-40B4-BE49-F238E27FC236}">
                      <a16:creationId xmlns:a16="http://schemas.microsoft.com/office/drawing/2014/main" id="{3D08BF16-B83B-883B-FFE1-637D2A8C3EA2}"/>
                    </a:ext>
                  </a:extLst>
                </p:cNvPr>
                <p:cNvGrpSpPr>
                  <a:grpSpLocks noChangeAspect="1"/>
                </p:cNvGrpSpPr>
                <p:nvPr/>
              </p:nvGrpSpPr>
              <p:grpSpPr>
                <a:xfrm>
                  <a:off x="4125754" y="4139038"/>
                  <a:ext cx="91440" cy="91440"/>
                  <a:chOff x="2595563" y="1821656"/>
                  <a:chExt cx="91440" cy="91440"/>
                </a:xfrm>
              </p:grpSpPr>
              <p:cxnSp>
                <p:nvCxnSpPr>
                  <p:cNvPr id="742" name="Straight Connector 741">
                    <a:extLst>
                      <a:ext uri="{FF2B5EF4-FFF2-40B4-BE49-F238E27FC236}">
                        <a16:creationId xmlns:a16="http://schemas.microsoft.com/office/drawing/2014/main" id="{24E8F1FF-D8C2-9154-ACC2-DB28DE39029F}"/>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43" name="Straight Connector 742">
                    <a:extLst>
                      <a:ext uri="{FF2B5EF4-FFF2-40B4-BE49-F238E27FC236}">
                        <a16:creationId xmlns:a16="http://schemas.microsoft.com/office/drawing/2014/main" id="{38E5CB90-D590-DBEA-B306-11F1339A67F6}"/>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8" name="Group 717">
                  <a:extLst>
                    <a:ext uri="{FF2B5EF4-FFF2-40B4-BE49-F238E27FC236}">
                      <a16:creationId xmlns:a16="http://schemas.microsoft.com/office/drawing/2014/main" id="{42212AAA-D10F-150B-38E9-B22D93BB0880}"/>
                    </a:ext>
                  </a:extLst>
                </p:cNvPr>
                <p:cNvGrpSpPr>
                  <a:grpSpLocks noChangeAspect="1"/>
                </p:cNvGrpSpPr>
                <p:nvPr/>
              </p:nvGrpSpPr>
              <p:grpSpPr>
                <a:xfrm>
                  <a:off x="4168616" y="4222381"/>
                  <a:ext cx="91440" cy="91440"/>
                  <a:chOff x="2595563" y="1821656"/>
                  <a:chExt cx="91440" cy="91440"/>
                </a:xfrm>
              </p:grpSpPr>
              <p:cxnSp>
                <p:nvCxnSpPr>
                  <p:cNvPr id="740" name="Straight Connector 739">
                    <a:extLst>
                      <a:ext uri="{FF2B5EF4-FFF2-40B4-BE49-F238E27FC236}">
                        <a16:creationId xmlns:a16="http://schemas.microsoft.com/office/drawing/2014/main" id="{B5633558-3740-9A16-DDEB-9673661B111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41" name="Straight Connector 740">
                    <a:extLst>
                      <a:ext uri="{FF2B5EF4-FFF2-40B4-BE49-F238E27FC236}">
                        <a16:creationId xmlns:a16="http://schemas.microsoft.com/office/drawing/2014/main" id="{36587003-36B5-03D4-C87F-0E8F879C07B0}"/>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22CF0E58-F4F1-54AC-A5DB-8E9B3F43592F}"/>
                    </a:ext>
                  </a:extLst>
                </p:cNvPr>
                <p:cNvGrpSpPr>
                  <a:grpSpLocks noChangeAspect="1"/>
                </p:cNvGrpSpPr>
                <p:nvPr/>
              </p:nvGrpSpPr>
              <p:grpSpPr>
                <a:xfrm>
                  <a:off x="5146516" y="4222381"/>
                  <a:ext cx="91440" cy="91440"/>
                  <a:chOff x="2595563" y="1821656"/>
                  <a:chExt cx="91440" cy="91440"/>
                </a:xfrm>
              </p:grpSpPr>
              <p:cxnSp>
                <p:nvCxnSpPr>
                  <p:cNvPr id="738" name="Straight Connector 737">
                    <a:extLst>
                      <a:ext uri="{FF2B5EF4-FFF2-40B4-BE49-F238E27FC236}">
                        <a16:creationId xmlns:a16="http://schemas.microsoft.com/office/drawing/2014/main" id="{28FF8121-B20D-E750-57BC-9D5E9CFFCCF0}"/>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39" name="Straight Connector 738">
                    <a:extLst>
                      <a:ext uri="{FF2B5EF4-FFF2-40B4-BE49-F238E27FC236}">
                        <a16:creationId xmlns:a16="http://schemas.microsoft.com/office/drawing/2014/main" id="{96A1F608-240B-2D9A-B3FB-44AAF29BF434}"/>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20" name="Group 719">
                  <a:extLst>
                    <a:ext uri="{FF2B5EF4-FFF2-40B4-BE49-F238E27FC236}">
                      <a16:creationId xmlns:a16="http://schemas.microsoft.com/office/drawing/2014/main" id="{CFDEAC1F-42A2-11F0-C2AF-72383FE7994E}"/>
                    </a:ext>
                  </a:extLst>
                </p:cNvPr>
                <p:cNvGrpSpPr>
                  <a:grpSpLocks noChangeAspect="1"/>
                </p:cNvGrpSpPr>
                <p:nvPr/>
              </p:nvGrpSpPr>
              <p:grpSpPr>
                <a:xfrm>
                  <a:off x="5127466" y="4222381"/>
                  <a:ext cx="91440" cy="91440"/>
                  <a:chOff x="2595563" y="1821656"/>
                  <a:chExt cx="91440" cy="91440"/>
                </a:xfrm>
              </p:grpSpPr>
              <p:cxnSp>
                <p:nvCxnSpPr>
                  <p:cNvPr id="736" name="Straight Connector 735">
                    <a:extLst>
                      <a:ext uri="{FF2B5EF4-FFF2-40B4-BE49-F238E27FC236}">
                        <a16:creationId xmlns:a16="http://schemas.microsoft.com/office/drawing/2014/main" id="{4AD80B08-2789-F9F6-0EB9-DDC1638EC9F5}"/>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37" name="Straight Connector 736">
                    <a:extLst>
                      <a:ext uri="{FF2B5EF4-FFF2-40B4-BE49-F238E27FC236}">
                        <a16:creationId xmlns:a16="http://schemas.microsoft.com/office/drawing/2014/main" id="{881259C0-C3F4-79B9-60B4-3E29BC39117F}"/>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21" name="Group 720">
                  <a:extLst>
                    <a:ext uri="{FF2B5EF4-FFF2-40B4-BE49-F238E27FC236}">
                      <a16:creationId xmlns:a16="http://schemas.microsoft.com/office/drawing/2014/main" id="{EA3BCA0C-1F0F-0929-A6A0-356EE39A512C}"/>
                    </a:ext>
                  </a:extLst>
                </p:cNvPr>
                <p:cNvGrpSpPr>
                  <a:grpSpLocks noChangeAspect="1"/>
                </p:cNvGrpSpPr>
                <p:nvPr/>
              </p:nvGrpSpPr>
              <p:grpSpPr>
                <a:xfrm>
                  <a:off x="5220334" y="4222381"/>
                  <a:ext cx="91440" cy="91440"/>
                  <a:chOff x="2595563" y="1821656"/>
                  <a:chExt cx="91440" cy="91440"/>
                </a:xfrm>
              </p:grpSpPr>
              <p:cxnSp>
                <p:nvCxnSpPr>
                  <p:cNvPr id="734" name="Straight Connector 733">
                    <a:extLst>
                      <a:ext uri="{FF2B5EF4-FFF2-40B4-BE49-F238E27FC236}">
                        <a16:creationId xmlns:a16="http://schemas.microsoft.com/office/drawing/2014/main" id="{6FFDC79B-6DF7-DF33-9E80-931AAFDF5A5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35" name="Straight Connector 734">
                    <a:extLst>
                      <a:ext uri="{FF2B5EF4-FFF2-40B4-BE49-F238E27FC236}">
                        <a16:creationId xmlns:a16="http://schemas.microsoft.com/office/drawing/2014/main" id="{78E4725F-77EF-008F-8832-A23ABA79C3F3}"/>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22" name="Group 721">
                  <a:extLst>
                    <a:ext uri="{FF2B5EF4-FFF2-40B4-BE49-F238E27FC236}">
                      <a16:creationId xmlns:a16="http://schemas.microsoft.com/office/drawing/2014/main" id="{1CC9A701-E7C0-1E30-E6ED-B8C36ABD5FFB}"/>
                    </a:ext>
                  </a:extLst>
                </p:cNvPr>
                <p:cNvGrpSpPr>
                  <a:grpSpLocks noChangeAspect="1"/>
                </p:cNvGrpSpPr>
                <p:nvPr/>
              </p:nvGrpSpPr>
              <p:grpSpPr>
                <a:xfrm>
                  <a:off x="5396547" y="4222381"/>
                  <a:ext cx="91440" cy="91440"/>
                  <a:chOff x="2595563" y="1821656"/>
                  <a:chExt cx="91440" cy="91440"/>
                </a:xfrm>
              </p:grpSpPr>
              <p:cxnSp>
                <p:nvCxnSpPr>
                  <p:cNvPr id="732" name="Straight Connector 731">
                    <a:extLst>
                      <a:ext uri="{FF2B5EF4-FFF2-40B4-BE49-F238E27FC236}">
                        <a16:creationId xmlns:a16="http://schemas.microsoft.com/office/drawing/2014/main" id="{903FF6DB-7877-5F3B-54F1-527254AD3E6F}"/>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33" name="Straight Connector 732">
                    <a:extLst>
                      <a:ext uri="{FF2B5EF4-FFF2-40B4-BE49-F238E27FC236}">
                        <a16:creationId xmlns:a16="http://schemas.microsoft.com/office/drawing/2014/main" id="{2F09B9C9-EEB8-CC45-3193-EF9D04A70B3D}"/>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23" name="Group 722">
                  <a:extLst>
                    <a:ext uri="{FF2B5EF4-FFF2-40B4-BE49-F238E27FC236}">
                      <a16:creationId xmlns:a16="http://schemas.microsoft.com/office/drawing/2014/main" id="{34DED770-28E4-4CB6-4437-98374B84C370}"/>
                    </a:ext>
                  </a:extLst>
                </p:cNvPr>
                <p:cNvGrpSpPr>
                  <a:grpSpLocks noChangeAspect="1"/>
                </p:cNvGrpSpPr>
                <p:nvPr/>
              </p:nvGrpSpPr>
              <p:grpSpPr>
                <a:xfrm>
                  <a:off x="6606222" y="4222381"/>
                  <a:ext cx="91440" cy="91440"/>
                  <a:chOff x="2595563" y="1821656"/>
                  <a:chExt cx="91440" cy="91440"/>
                </a:xfrm>
              </p:grpSpPr>
              <p:cxnSp>
                <p:nvCxnSpPr>
                  <p:cNvPr id="730" name="Straight Connector 729">
                    <a:extLst>
                      <a:ext uri="{FF2B5EF4-FFF2-40B4-BE49-F238E27FC236}">
                        <a16:creationId xmlns:a16="http://schemas.microsoft.com/office/drawing/2014/main" id="{9535DF6E-CB24-7395-A25E-CB7CF671B51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31" name="Straight Connector 730">
                    <a:extLst>
                      <a:ext uri="{FF2B5EF4-FFF2-40B4-BE49-F238E27FC236}">
                        <a16:creationId xmlns:a16="http://schemas.microsoft.com/office/drawing/2014/main" id="{C30B325E-795E-7F9C-F13A-D66A8EFD9E2E}"/>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24" name="Group 723">
                  <a:extLst>
                    <a:ext uri="{FF2B5EF4-FFF2-40B4-BE49-F238E27FC236}">
                      <a16:creationId xmlns:a16="http://schemas.microsoft.com/office/drawing/2014/main" id="{1BFA3FEE-2A3E-0F54-30F9-95FAE647F96E}"/>
                    </a:ext>
                  </a:extLst>
                </p:cNvPr>
                <p:cNvGrpSpPr>
                  <a:grpSpLocks noChangeAspect="1"/>
                </p:cNvGrpSpPr>
                <p:nvPr/>
              </p:nvGrpSpPr>
              <p:grpSpPr>
                <a:xfrm>
                  <a:off x="7246778" y="4412880"/>
                  <a:ext cx="91440" cy="91440"/>
                  <a:chOff x="2595563" y="1821656"/>
                  <a:chExt cx="91440" cy="91440"/>
                </a:xfrm>
              </p:grpSpPr>
              <p:cxnSp>
                <p:nvCxnSpPr>
                  <p:cNvPr id="728" name="Straight Connector 727">
                    <a:extLst>
                      <a:ext uri="{FF2B5EF4-FFF2-40B4-BE49-F238E27FC236}">
                        <a16:creationId xmlns:a16="http://schemas.microsoft.com/office/drawing/2014/main" id="{22FACA67-3C45-324F-7333-98331612ABB8}"/>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29" name="Straight Connector 728">
                    <a:extLst>
                      <a:ext uri="{FF2B5EF4-FFF2-40B4-BE49-F238E27FC236}">
                        <a16:creationId xmlns:a16="http://schemas.microsoft.com/office/drawing/2014/main" id="{9595FC19-ABDF-45F9-3B58-6E90C61FA580}"/>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725" name="Group 724">
                  <a:extLst>
                    <a:ext uri="{FF2B5EF4-FFF2-40B4-BE49-F238E27FC236}">
                      <a16:creationId xmlns:a16="http://schemas.microsoft.com/office/drawing/2014/main" id="{0D3922C8-8E39-9A11-D1C9-3223C14971F9}"/>
                    </a:ext>
                  </a:extLst>
                </p:cNvPr>
                <p:cNvGrpSpPr>
                  <a:grpSpLocks noChangeAspect="1"/>
                </p:cNvGrpSpPr>
                <p:nvPr/>
              </p:nvGrpSpPr>
              <p:grpSpPr>
                <a:xfrm>
                  <a:off x="7289640" y="4641480"/>
                  <a:ext cx="91440" cy="91440"/>
                  <a:chOff x="2595563" y="1821656"/>
                  <a:chExt cx="91440" cy="91440"/>
                </a:xfrm>
              </p:grpSpPr>
              <p:cxnSp>
                <p:nvCxnSpPr>
                  <p:cNvPr id="726" name="Straight Connector 725">
                    <a:extLst>
                      <a:ext uri="{FF2B5EF4-FFF2-40B4-BE49-F238E27FC236}">
                        <a16:creationId xmlns:a16="http://schemas.microsoft.com/office/drawing/2014/main" id="{109F9DE4-1B17-63A6-EF07-D60C3DB571F7}"/>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727" name="Straight Connector 726">
                    <a:extLst>
                      <a:ext uri="{FF2B5EF4-FFF2-40B4-BE49-F238E27FC236}">
                        <a16:creationId xmlns:a16="http://schemas.microsoft.com/office/drawing/2014/main" id="{3C954242-8536-871B-45B0-B28F2135FCD6}"/>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770" name="Group 769">
              <a:extLst>
                <a:ext uri="{FF2B5EF4-FFF2-40B4-BE49-F238E27FC236}">
                  <a16:creationId xmlns:a16="http://schemas.microsoft.com/office/drawing/2014/main" id="{D1426479-1885-EF9D-1D19-229BD4A14DB5}"/>
                </a:ext>
              </a:extLst>
            </p:cNvPr>
            <p:cNvGrpSpPr>
              <a:grpSpLocks noChangeAspect="1"/>
            </p:cNvGrpSpPr>
            <p:nvPr/>
          </p:nvGrpSpPr>
          <p:grpSpPr>
            <a:xfrm>
              <a:off x="1300791" y="3542668"/>
              <a:ext cx="3021178" cy="1153157"/>
              <a:chOff x="395416" y="1761615"/>
              <a:chExt cx="9009194" cy="3510122"/>
            </a:xfrm>
          </p:grpSpPr>
          <p:sp>
            <p:nvSpPr>
              <p:cNvPr id="771" name="Freeform: Shape 770">
                <a:extLst>
                  <a:ext uri="{FF2B5EF4-FFF2-40B4-BE49-F238E27FC236}">
                    <a16:creationId xmlns:a16="http://schemas.microsoft.com/office/drawing/2014/main" id="{7B45209C-3F7A-E2C6-BB83-D9E585579FF5}"/>
                  </a:ext>
                </a:extLst>
              </p:cNvPr>
              <p:cNvSpPr/>
              <p:nvPr/>
            </p:nvSpPr>
            <p:spPr>
              <a:xfrm>
                <a:off x="395416" y="1804086"/>
                <a:ext cx="8977184" cy="3422822"/>
              </a:xfrm>
              <a:custGeom>
                <a:avLst/>
                <a:gdLst>
                  <a:gd name="csX0" fmla="*/ 0 w 8977184"/>
                  <a:gd name="csY0" fmla="*/ 0 h 3429000"/>
                  <a:gd name="csX1" fmla="*/ 537519 w 8977184"/>
                  <a:gd name="csY1" fmla="*/ 0 h 3429000"/>
                  <a:gd name="csX2" fmla="*/ 537519 w 8977184"/>
                  <a:gd name="csY2" fmla="*/ 86498 h 3429000"/>
                  <a:gd name="csX3" fmla="*/ 624016 w 8977184"/>
                  <a:gd name="csY3" fmla="*/ 86498 h 3429000"/>
                  <a:gd name="csX4" fmla="*/ 624016 w 8977184"/>
                  <a:gd name="csY4" fmla="*/ 148282 h 3429000"/>
                  <a:gd name="csX5" fmla="*/ 982362 w 8977184"/>
                  <a:gd name="csY5" fmla="*/ 148282 h 3429000"/>
                  <a:gd name="csX6" fmla="*/ 982362 w 8977184"/>
                  <a:gd name="csY6" fmla="*/ 234779 h 3429000"/>
                  <a:gd name="csX7" fmla="*/ 1013254 w 8977184"/>
                  <a:gd name="csY7" fmla="*/ 234779 h 3429000"/>
                  <a:gd name="csX8" fmla="*/ 1013254 w 8977184"/>
                  <a:gd name="csY8" fmla="*/ 389238 h 3429000"/>
                  <a:gd name="csX9" fmla="*/ 1130643 w 8977184"/>
                  <a:gd name="csY9" fmla="*/ 389238 h 3429000"/>
                  <a:gd name="csX10" fmla="*/ 1130643 w 8977184"/>
                  <a:gd name="csY10" fmla="*/ 463379 h 3429000"/>
                  <a:gd name="csX11" fmla="*/ 1229498 w 8977184"/>
                  <a:gd name="csY11" fmla="*/ 463379 h 3429000"/>
                  <a:gd name="csX12" fmla="*/ 1229498 w 8977184"/>
                  <a:gd name="csY12" fmla="*/ 549876 h 3429000"/>
                  <a:gd name="csX13" fmla="*/ 1260389 w 8977184"/>
                  <a:gd name="csY13" fmla="*/ 549876 h 3429000"/>
                  <a:gd name="csX14" fmla="*/ 1260389 w 8977184"/>
                  <a:gd name="csY14" fmla="*/ 630195 h 3429000"/>
                  <a:gd name="csX15" fmla="*/ 1643449 w 8977184"/>
                  <a:gd name="csY15" fmla="*/ 630195 h 3429000"/>
                  <a:gd name="csX16" fmla="*/ 1643449 w 8977184"/>
                  <a:gd name="csY16" fmla="*/ 698157 h 3429000"/>
                  <a:gd name="csX17" fmla="*/ 1896762 w 8977184"/>
                  <a:gd name="csY17" fmla="*/ 698157 h 3429000"/>
                  <a:gd name="csX18" fmla="*/ 1896762 w 8977184"/>
                  <a:gd name="csY18" fmla="*/ 797011 h 3429000"/>
                  <a:gd name="csX19" fmla="*/ 2224216 w 8977184"/>
                  <a:gd name="csY19" fmla="*/ 797011 h 3429000"/>
                  <a:gd name="csX20" fmla="*/ 2224216 w 8977184"/>
                  <a:gd name="csY20" fmla="*/ 871152 h 3429000"/>
                  <a:gd name="csX21" fmla="*/ 2693773 w 8977184"/>
                  <a:gd name="csY21" fmla="*/ 871152 h 3429000"/>
                  <a:gd name="csX22" fmla="*/ 2693773 w 8977184"/>
                  <a:gd name="csY22" fmla="*/ 1062682 h 3429000"/>
                  <a:gd name="csX23" fmla="*/ 2761735 w 8977184"/>
                  <a:gd name="csY23" fmla="*/ 1062682 h 3429000"/>
                  <a:gd name="csX24" fmla="*/ 2761735 w 8977184"/>
                  <a:gd name="csY24" fmla="*/ 1143000 h 3429000"/>
                  <a:gd name="csX25" fmla="*/ 2922373 w 8977184"/>
                  <a:gd name="csY25" fmla="*/ 1143000 h 3429000"/>
                  <a:gd name="csX26" fmla="*/ 2922373 w 8977184"/>
                  <a:gd name="csY26" fmla="*/ 1229498 h 3429000"/>
                  <a:gd name="csX27" fmla="*/ 2990335 w 8977184"/>
                  <a:gd name="csY27" fmla="*/ 1229498 h 3429000"/>
                  <a:gd name="csX28" fmla="*/ 2990335 w 8977184"/>
                  <a:gd name="csY28" fmla="*/ 1328352 h 3429000"/>
                  <a:gd name="csX29" fmla="*/ 3052119 w 8977184"/>
                  <a:gd name="csY29" fmla="*/ 1328352 h 3429000"/>
                  <a:gd name="csX30" fmla="*/ 3052119 w 8977184"/>
                  <a:gd name="csY30" fmla="*/ 1421028 h 3429000"/>
                  <a:gd name="csX31" fmla="*/ 3206579 w 8977184"/>
                  <a:gd name="csY31" fmla="*/ 1421028 h 3429000"/>
                  <a:gd name="csX32" fmla="*/ 3206579 w 8977184"/>
                  <a:gd name="csY32" fmla="*/ 1513703 h 3429000"/>
                  <a:gd name="csX33" fmla="*/ 3286898 w 8977184"/>
                  <a:gd name="csY33" fmla="*/ 1513703 h 3429000"/>
                  <a:gd name="csX34" fmla="*/ 3286898 w 8977184"/>
                  <a:gd name="csY34" fmla="*/ 1600200 h 3429000"/>
                  <a:gd name="csX35" fmla="*/ 3688492 w 8977184"/>
                  <a:gd name="csY35" fmla="*/ 1600200 h 3429000"/>
                  <a:gd name="csX36" fmla="*/ 3688492 w 8977184"/>
                  <a:gd name="csY36" fmla="*/ 1705233 h 3429000"/>
                  <a:gd name="csX37" fmla="*/ 3744098 w 8977184"/>
                  <a:gd name="csY37" fmla="*/ 1705233 h 3429000"/>
                  <a:gd name="csX38" fmla="*/ 3744098 w 8977184"/>
                  <a:gd name="csY38" fmla="*/ 1902941 h 3429000"/>
                  <a:gd name="csX39" fmla="*/ 3793525 w 8977184"/>
                  <a:gd name="csY39" fmla="*/ 1902941 h 3429000"/>
                  <a:gd name="csX40" fmla="*/ 3793525 w 8977184"/>
                  <a:gd name="csY40" fmla="*/ 2001795 h 3429000"/>
                  <a:gd name="csX41" fmla="*/ 3966519 w 8977184"/>
                  <a:gd name="csY41" fmla="*/ 2001795 h 3429000"/>
                  <a:gd name="csX42" fmla="*/ 3966519 w 8977184"/>
                  <a:gd name="csY42" fmla="*/ 2100649 h 3429000"/>
                  <a:gd name="csX43" fmla="*/ 4269260 w 8977184"/>
                  <a:gd name="csY43" fmla="*/ 2100649 h 3429000"/>
                  <a:gd name="csX44" fmla="*/ 4269260 w 8977184"/>
                  <a:gd name="csY44" fmla="*/ 2193325 h 3429000"/>
                  <a:gd name="csX45" fmla="*/ 4287795 w 8977184"/>
                  <a:gd name="csY45" fmla="*/ 2193325 h 3429000"/>
                  <a:gd name="csX46" fmla="*/ 4287795 w 8977184"/>
                  <a:gd name="csY46" fmla="*/ 2298357 h 3429000"/>
                  <a:gd name="csX47" fmla="*/ 4331043 w 8977184"/>
                  <a:gd name="csY47" fmla="*/ 2298357 h 3429000"/>
                  <a:gd name="csX48" fmla="*/ 4331043 w 8977184"/>
                  <a:gd name="csY48" fmla="*/ 2391033 h 3429000"/>
                  <a:gd name="csX49" fmla="*/ 4751173 w 8977184"/>
                  <a:gd name="csY49" fmla="*/ 2391033 h 3429000"/>
                  <a:gd name="csX50" fmla="*/ 4751173 w 8977184"/>
                  <a:gd name="csY50" fmla="*/ 2508422 h 3429000"/>
                  <a:gd name="csX51" fmla="*/ 5801498 w 8977184"/>
                  <a:gd name="csY51" fmla="*/ 2508422 h 3429000"/>
                  <a:gd name="csX52" fmla="*/ 5801498 w 8977184"/>
                  <a:gd name="csY52" fmla="*/ 2625811 h 3429000"/>
                  <a:gd name="csX53" fmla="*/ 5857103 w 8977184"/>
                  <a:gd name="csY53" fmla="*/ 2625811 h 3429000"/>
                  <a:gd name="csX54" fmla="*/ 5857103 w 8977184"/>
                  <a:gd name="csY54" fmla="*/ 2977979 h 3429000"/>
                  <a:gd name="csX55" fmla="*/ 6925962 w 8977184"/>
                  <a:gd name="csY55" fmla="*/ 2977979 h 3429000"/>
                  <a:gd name="csX56" fmla="*/ 6925962 w 8977184"/>
                  <a:gd name="csY56" fmla="*/ 3132438 h 3429000"/>
                  <a:gd name="csX57" fmla="*/ 7203989 w 8977184"/>
                  <a:gd name="csY57" fmla="*/ 3132438 h 3429000"/>
                  <a:gd name="csX58" fmla="*/ 7203989 w 8977184"/>
                  <a:gd name="csY58" fmla="*/ 3280719 h 3429000"/>
                  <a:gd name="csX59" fmla="*/ 8476735 w 8977184"/>
                  <a:gd name="csY59" fmla="*/ 3280719 h 3429000"/>
                  <a:gd name="csX60" fmla="*/ 8476735 w 8977184"/>
                  <a:gd name="csY60" fmla="*/ 3422822 h 3429000"/>
                  <a:gd name="csX61" fmla="*/ 8977184 w 8977184"/>
                  <a:gd name="csY61" fmla="*/ 3422822 h 3429000"/>
                  <a:gd name="csX62" fmla="*/ 8977184 w 8977184"/>
                  <a:gd name="csY62" fmla="*/ 3429000 h 3429000"/>
                  <a:gd name="csX63" fmla="*/ 8878330 w 8977184"/>
                  <a:gd name="csY63" fmla="*/ 2650525 h 3429000"/>
                  <a:gd name="csX64" fmla="*/ 8878330 w 8977184"/>
                  <a:gd name="csY64" fmla="*/ 2650525 h 3429000"/>
                  <a:gd name="csX0" fmla="*/ 0 w 8977184"/>
                  <a:gd name="csY0" fmla="*/ 0 h 3429000"/>
                  <a:gd name="csX1" fmla="*/ 537519 w 8977184"/>
                  <a:gd name="csY1" fmla="*/ 0 h 3429000"/>
                  <a:gd name="csX2" fmla="*/ 537519 w 8977184"/>
                  <a:gd name="csY2" fmla="*/ 86498 h 3429000"/>
                  <a:gd name="csX3" fmla="*/ 624016 w 8977184"/>
                  <a:gd name="csY3" fmla="*/ 86498 h 3429000"/>
                  <a:gd name="csX4" fmla="*/ 624016 w 8977184"/>
                  <a:gd name="csY4" fmla="*/ 148282 h 3429000"/>
                  <a:gd name="csX5" fmla="*/ 982362 w 8977184"/>
                  <a:gd name="csY5" fmla="*/ 148282 h 3429000"/>
                  <a:gd name="csX6" fmla="*/ 982362 w 8977184"/>
                  <a:gd name="csY6" fmla="*/ 234779 h 3429000"/>
                  <a:gd name="csX7" fmla="*/ 1013254 w 8977184"/>
                  <a:gd name="csY7" fmla="*/ 234779 h 3429000"/>
                  <a:gd name="csX8" fmla="*/ 1013254 w 8977184"/>
                  <a:gd name="csY8" fmla="*/ 389238 h 3429000"/>
                  <a:gd name="csX9" fmla="*/ 1130643 w 8977184"/>
                  <a:gd name="csY9" fmla="*/ 389238 h 3429000"/>
                  <a:gd name="csX10" fmla="*/ 1130643 w 8977184"/>
                  <a:gd name="csY10" fmla="*/ 463379 h 3429000"/>
                  <a:gd name="csX11" fmla="*/ 1229498 w 8977184"/>
                  <a:gd name="csY11" fmla="*/ 463379 h 3429000"/>
                  <a:gd name="csX12" fmla="*/ 1229498 w 8977184"/>
                  <a:gd name="csY12" fmla="*/ 549876 h 3429000"/>
                  <a:gd name="csX13" fmla="*/ 1260389 w 8977184"/>
                  <a:gd name="csY13" fmla="*/ 549876 h 3429000"/>
                  <a:gd name="csX14" fmla="*/ 1260389 w 8977184"/>
                  <a:gd name="csY14" fmla="*/ 630195 h 3429000"/>
                  <a:gd name="csX15" fmla="*/ 1643449 w 8977184"/>
                  <a:gd name="csY15" fmla="*/ 630195 h 3429000"/>
                  <a:gd name="csX16" fmla="*/ 1643449 w 8977184"/>
                  <a:gd name="csY16" fmla="*/ 698157 h 3429000"/>
                  <a:gd name="csX17" fmla="*/ 1896762 w 8977184"/>
                  <a:gd name="csY17" fmla="*/ 698157 h 3429000"/>
                  <a:gd name="csX18" fmla="*/ 1896762 w 8977184"/>
                  <a:gd name="csY18" fmla="*/ 797011 h 3429000"/>
                  <a:gd name="csX19" fmla="*/ 2224216 w 8977184"/>
                  <a:gd name="csY19" fmla="*/ 797011 h 3429000"/>
                  <a:gd name="csX20" fmla="*/ 2224216 w 8977184"/>
                  <a:gd name="csY20" fmla="*/ 871152 h 3429000"/>
                  <a:gd name="csX21" fmla="*/ 2693773 w 8977184"/>
                  <a:gd name="csY21" fmla="*/ 871152 h 3429000"/>
                  <a:gd name="csX22" fmla="*/ 2693773 w 8977184"/>
                  <a:gd name="csY22" fmla="*/ 1062682 h 3429000"/>
                  <a:gd name="csX23" fmla="*/ 2761735 w 8977184"/>
                  <a:gd name="csY23" fmla="*/ 1062682 h 3429000"/>
                  <a:gd name="csX24" fmla="*/ 2761735 w 8977184"/>
                  <a:gd name="csY24" fmla="*/ 1143000 h 3429000"/>
                  <a:gd name="csX25" fmla="*/ 2922373 w 8977184"/>
                  <a:gd name="csY25" fmla="*/ 1143000 h 3429000"/>
                  <a:gd name="csX26" fmla="*/ 2922373 w 8977184"/>
                  <a:gd name="csY26" fmla="*/ 1229498 h 3429000"/>
                  <a:gd name="csX27" fmla="*/ 2990335 w 8977184"/>
                  <a:gd name="csY27" fmla="*/ 1229498 h 3429000"/>
                  <a:gd name="csX28" fmla="*/ 2990335 w 8977184"/>
                  <a:gd name="csY28" fmla="*/ 1328352 h 3429000"/>
                  <a:gd name="csX29" fmla="*/ 3052119 w 8977184"/>
                  <a:gd name="csY29" fmla="*/ 1328352 h 3429000"/>
                  <a:gd name="csX30" fmla="*/ 3052119 w 8977184"/>
                  <a:gd name="csY30" fmla="*/ 1421028 h 3429000"/>
                  <a:gd name="csX31" fmla="*/ 3206579 w 8977184"/>
                  <a:gd name="csY31" fmla="*/ 1421028 h 3429000"/>
                  <a:gd name="csX32" fmla="*/ 3206579 w 8977184"/>
                  <a:gd name="csY32" fmla="*/ 1513703 h 3429000"/>
                  <a:gd name="csX33" fmla="*/ 3286898 w 8977184"/>
                  <a:gd name="csY33" fmla="*/ 1513703 h 3429000"/>
                  <a:gd name="csX34" fmla="*/ 3286898 w 8977184"/>
                  <a:gd name="csY34" fmla="*/ 1600200 h 3429000"/>
                  <a:gd name="csX35" fmla="*/ 3688492 w 8977184"/>
                  <a:gd name="csY35" fmla="*/ 1600200 h 3429000"/>
                  <a:gd name="csX36" fmla="*/ 3688492 w 8977184"/>
                  <a:gd name="csY36" fmla="*/ 1705233 h 3429000"/>
                  <a:gd name="csX37" fmla="*/ 3744098 w 8977184"/>
                  <a:gd name="csY37" fmla="*/ 1705233 h 3429000"/>
                  <a:gd name="csX38" fmla="*/ 3744098 w 8977184"/>
                  <a:gd name="csY38" fmla="*/ 1902941 h 3429000"/>
                  <a:gd name="csX39" fmla="*/ 3793525 w 8977184"/>
                  <a:gd name="csY39" fmla="*/ 1902941 h 3429000"/>
                  <a:gd name="csX40" fmla="*/ 3793525 w 8977184"/>
                  <a:gd name="csY40" fmla="*/ 2001795 h 3429000"/>
                  <a:gd name="csX41" fmla="*/ 3966519 w 8977184"/>
                  <a:gd name="csY41" fmla="*/ 2001795 h 3429000"/>
                  <a:gd name="csX42" fmla="*/ 3966519 w 8977184"/>
                  <a:gd name="csY42" fmla="*/ 2100649 h 3429000"/>
                  <a:gd name="csX43" fmla="*/ 4269260 w 8977184"/>
                  <a:gd name="csY43" fmla="*/ 2100649 h 3429000"/>
                  <a:gd name="csX44" fmla="*/ 4269260 w 8977184"/>
                  <a:gd name="csY44" fmla="*/ 2193325 h 3429000"/>
                  <a:gd name="csX45" fmla="*/ 4287795 w 8977184"/>
                  <a:gd name="csY45" fmla="*/ 2193325 h 3429000"/>
                  <a:gd name="csX46" fmla="*/ 4287795 w 8977184"/>
                  <a:gd name="csY46" fmla="*/ 2298357 h 3429000"/>
                  <a:gd name="csX47" fmla="*/ 4331043 w 8977184"/>
                  <a:gd name="csY47" fmla="*/ 2298357 h 3429000"/>
                  <a:gd name="csX48" fmla="*/ 4331043 w 8977184"/>
                  <a:gd name="csY48" fmla="*/ 2391033 h 3429000"/>
                  <a:gd name="csX49" fmla="*/ 4751173 w 8977184"/>
                  <a:gd name="csY49" fmla="*/ 2391033 h 3429000"/>
                  <a:gd name="csX50" fmla="*/ 4751173 w 8977184"/>
                  <a:gd name="csY50" fmla="*/ 2508422 h 3429000"/>
                  <a:gd name="csX51" fmla="*/ 5801498 w 8977184"/>
                  <a:gd name="csY51" fmla="*/ 2508422 h 3429000"/>
                  <a:gd name="csX52" fmla="*/ 5801498 w 8977184"/>
                  <a:gd name="csY52" fmla="*/ 2625811 h 3429000"/>
                  <a:gd name="csX53" fmla="*/ 5857103 w 8977184"/>
                  <a:gd name="csY53" fmla="*/ 2625811 h 3429000"/>
                  <a:gd name="csX54" fmla="*/ 5857103 w 8977184"/>
                  <a:gd name="csY54" fmla="*/ 2977979 h 3429000"/>
                  <a:gd name="csX55" fmla="*/ 6925962 w 8977184"/>
                  <a:gd name="csY55" fmla="*/ 2977979 h 3429000"/>
                  <a:gd name="csX56" fmla="*/ 6925962 w 8977184"/>
                  <a:gd name="csY56" fmla="*/ 3132438 h 3429000"/>
                  <a:gd name="csX57" fmla="*/ 7203989 w 8977184"/>
                  <a:gd name="csY57" fmla="*/ 3132438 h 3429000"/>
                  <a:gd name="csX58" fmla="*/ 7203989 w 8977184"/>
                  <a:gd name="csY58" fmla="*/ 3280719 h 3429000"/>
                  <a:gd name="csX59" fmla="*/ 8476735 w 8977184"/>
                  <a:gd name="csY59" fmla="*/ 3280719 h 3429000"/>
                  <a:gd name="csX60" fmla="*/ 8476735 w 8977184"/>
                  <a:gd name="csY60" fmla="*/ 3422822 h 3429000"/>
                  <a:gd name="csX61" fmla="*/ 8977184 w 8977184"/>
                  <a:gd name="csY61" fmla="*/ 3422822 h 3429000"/>
                  <a:gd name="csX62" fmla="*/ 8977184 w 8977184"/>
                  <a:gd name="csY62" fmla="*/ 3429000 h 3429000"/>
                  <a:gd name="csX63" fmla="*/ 8878330 w 8977184"/>
                  <a:gd name="csY63" fmla="*/ 2650525 h 3429000"/>
                  <a:gd name="csX0" fmla="*/ 0 w 8977184"/>
                  <a:gd name="csY0" fmla="*/ 0 h 3429000"/>
                  <a:gd name="csX1" fmla="*/ 537519 w 8977184"/>
                  <a:gd name="csY1" fmla="*/ 0 h 3429000"/>
                  <a:gd name="csX2" fmla="*/ 537519 w 8977184"/>
                  <a:gd name="csY2" fmla="*/ 86498 h 3429000"/>
                  <a:gd name="csX3" fmla="*/ 624016 w 8977184"/>
                  <a:gd name="csY3" fmla="*/ 86498 h 3429000"/>
                  <a:gd name="csX4" fmla="*/ 624016 w 8977184"/>
                  <a:gd name="csY4" fmla="*/ 148282 h 3429000"/>
                  <a:gd name="csX5" fmla="*/ 982362 w 8977184"/>
                  <a:gd name="csY5" fmla="*/ 148282 h 3429000"/>
                  <a:gd name="csX6" fmla="*/ 982362 w 8977184"/>
                  <a:gd name="csY6" fmla="*/ 234779 h 3429000"/>
                  <a:gd name="csX7" fmla="*/ 1013254 w 8977184"/>
                  <a:gd name="csY7" fmla="*/ 234779 h 3429000"/>
                  <a:gd name="csX8" fmla="*/ 1013254 w 8977184"/>
                  <a:gd name="csY8" fmla="*/ 389238 h 3429000"/>
                  <a:gd name="csX9" fmla="*/ 1130643 w 8977184"/>
                  <a:gd name="csY9" fmla="*/ 389238 h 3429000"/>
                  <a:gd name="csX10" fmla="*/ 1130643 w 8977184"/>
                  <a:gd name="csY10" fmla="*/ 463379 h 3429000"/>
                  <a:gd name="csX11" fmla="*/ 1229498 w 8977184"/>
                  <a:gd name="csY11" fmla="*/ 463379 h 3429000"/>
                  <a:gd name="csX12" fmla="*/ 1229498 w 8977184"/>
                  <a:gd name="csY12" fmla="*/ 549876 h 3429000"/>
                  <a:gd name="csX13" fmla="*/ 1260389 w 8977184"/>
                  <a:gd name="csY13" fmla="*/ 549876 h 3429000"/>
                  <a:gd name="csX14" fmla="*/ 1260389 w 8977184"/>
                  <a:gd name="csY14" fmla="*/ 630195 h 3429000"/>
                  <a:gd name="csX15" fmla="*/ 1643449 w 8977184"/>
                  <a:gd name="csY15" fmla="*/ 630195 h 3429000"/>
                  <a:gd name="csX16" fmla="*/ 1643449 w 8977184"/>
                  <a:gd name="csY16" fmla="*/ 698157 h 3429000"/>
                  <a:gd name="csX17" fmla="*/ 1896762 w 8977184"/>
                  <a:gd name="csY17" fmla="*/ 698157 h 3429000"/>
                  <a:gd name="csX18" fmla="*/ 1896762 w 8977184"/>
                  <a:gd name="csY18" fmla="*/ 797011 h 3429000"/>
                  <a:gd name="csX19" fmla="*/ 2224216 w 8977184"/>
                  <a:gd name="csY19" fmla="*/ 797011 h 3429000"/>
                  <a:gd name="csX20" fmla="*/ 2224216 w 8977184"/>
                  <a:gd name="csY20" fmla="*/ 871152 h 3429000"/>
                  <a:gd name="csX21" fmla="*/ 2693773 w 8977184"/>
                  <a:gd name="csY21" fmla="*/ 871152 h 3429000"/>
                  <a:gd name="csX22" fmla="*/ 2693773 w 8977184"/>
                  <a:gd name="csY22" fmla="*/ 1062682 h 3429000"/>
                  <a:gd name="csX23" fmla="*/ 2761735 w 8977184"/>
                  <a:gd name="csY23" fmla="*/ 1062682 h 3429000"/>
                  <a:gd name="csX24" fmla="*/ 2761735 w 8977184"/>
                  <a:gd name="csY24" fmla="*/ 1143000 h 3429000"/>
                  <a:gd name="csX25" fmla="*/ 2922373 w 8977184"/>
                  <a:gd name="csY25" fmla="*/ 1143000 h 3429000"/>
                  <a:gd name="csX26" fmla="*/ 2922373 w 8977184"/>
                  <a:gd name="csY26" fmla="*/ 1229498 h 3429000"/>
                  <a:gd name="csX27" fmla="*/ 2990335 w 8977184"/>
                  <a:gd name="csY27" fmla="*/ 1229498 h 3429000"/>
                  <a:gd name="csX28" fmla="*/ 2990335 w 8977184"/>
                  <a:gd name="csY28" fmla="*/ 1328352 h 3429000"/>
                  <a:gd name="csX29" fmla="*/ 3052119 w 8977184"/>
                  <a:gd name="csY29" fmla="*/ 1328352 h 3429000"/>
                  <a:gd name="csX30" fmla="*/ 3052119 w 8977184"/>
                  <a:gd name="csY30" fmla="*/ 1421028 h 3429000"/>
                  <a:gd name="csX31" fmla="*/ 3206579 w 8977184"/>
                  <a:gd name="csY31" fmla="*/ 1421028 h 3429000"/>
                  <a:gd name="csX32" fmla="*/ 3206579 w 8977184"/>
                  <a:gd name="csY32" fmla="*/ 1513703 h 3429000"/>
                  <a:gd name="csX33" fmla="*/ 3286898 w 8977184"/>
                  <a:gd name="csY33" fmla="*/ 1513703 h 3429000"/>
                  <a:gd name="csX34" fmla="*/ 3286898 w 8977184"/>
                  <a:gd name="csY34" fmla="*/ 1600200 h 3429000"/>
                  <a:gd name="csX35" fmla="*/ 3688492 w 8977184"/>
                  <a:gd name="csY35" fmla="*/ 1600200 h 3429000"/>
                  <a:gd name="csX36" fmla="*/ 3688492 w 8977184"/>
                  <a:gd name="csY36" fmla="*/ 1705233 h 3429000"/>
                  <a:gd name="csX37" fmla="*/ 3744098 w 8977184"/>
                  <a:gd name="csY37" fmla="*/ 1705233 h 3429000"/>
                  <a:gd name="csX38" fmla="*/ 3744098 w 8977184"/>
                  <a:gd name="csY38" fmla="*/ 1902941 h 3429000"/>
                  <a:gd name="csX39" fmla="*/ 3793525 w 8977184"/>
                  <a:gd name="csY39" fmla="*/ 1902941 h 3429000"/>
                  <a:gd name="csX40" fmla="*/ 3793525 w 8977184"/>
                  <a:gd name="csY40" fmla="*/ 2001795 h 3429000"/>
                  <a:gd name="csX41" fmla="*/ 3966519 w 8977184"/>
                  <a:gd name="csY41" fmla="*/ 2001795 h 3429000"/>
                  <a:gd name="csX42" fmla="*/ 3966519 w 8977184"/>
                  <a:gd name="csY42" fmla="*/ 2100649 h 3429000"/>
                  <a:gd name="csX43" fmla="*/ 4269260 w 8977184"/>
                  <a:gd name="csY43" fmla="*/ 2100649 h 3429000"/>
                  <a:gd name="csX44" fmla="*/ 4269260 w 8977184"/>
                  <a:gd name="csY44" fmla="*/ 2193325 h 3429000"/>
                  <a:gd name="csX45" fmla="*/ 4287795 w 8977184"/>
                  <a:gd name="csY45" fmla="*/ 2193325 h 3429000"/>
                  <a:gd name="csX46" fmla="*/ 4287795 w 8977184"/>
                  <a:gd name="csY46" fmla="*/ 2298357 h 3429000"/>
                  <a:gd name="csX47" fmla="*/ 4331043 w 8977184"/>
                  <a:gd name="csY47" fmla="*/ 2298357 h 3429000"/>
                  <a:gd name="csX48" fmla="*/ 4331043 w 8977184"/>
                  <a:gd name="csY48" fmla="*/ 2391033 h 3429000"/>
                  <a:gd name="csX49" fmla="*/ 4751173 w 8977184"/>
                  <a:gd name="csY49" fmla="*/ 2391033 h 3429000"/>
                  <a:gd name="csX50" fmla="*/ 4751173 w 8977184"/>
                  <a:gd name="csY50" fmla="*/ 2508422 h 3429000"/>
                  <a:gd name="csX51" fmla="*/ 5801498 w 8977184"/>
                  <a:gd name="csY51" fmla="*/ 2508422 h 3429000"/>
                  <a:gd name="csX52" fmla="*/ 5801498 w 8977184"/>
                  <a:gd name="csY52" fmla="*/ 2625811 h 3429000"/>
                  <a:gd name="csX53" fmla="*/ 5857103 w 8977184"/>
                  <a:gd name="csY53" fmla="*/ 2625811 h 3429000"/>
                  <a:gd name="csX54" fmla="*/ 5857103 w 8977184"/>
                  <a:gd name="csY54" fmla="*/ 2977979 h 3429000"/>
                  <a:gd name="csX55" fmla="*/ 6925962 w 8977184"/>
                  <a:gd name="csY55" fmla="*/ 2977979 h 3429000"/>
                  <a:gd name="csX56" fmla="*/ 6925962 w 8977184"/>
                  <a:gd name="csY56" fmla="*/ 3132438 h 3429000"/>
                  <a:gd name="csX57" fmla="*/ 7203989 w 8977184"/>
                  <a:gd name="csY57" fmla="*/ 3132438 h 3429000"/>
                  <a:gd name="csX58" fmla="*/ 7203989 w 8977184"/>
                  <a:gd name="csY58" fmla="*/ 3280719 h 3429000"/>
                  <a:gd name="csX59" fmla="*/ 8476735 w 8977184"/>
                  <a:gd name="csY59" fmla="*/ 3280719 h 3429000"/>
                  <a:gd name="csX60" fmla="*/ 8476735 w 8977184"/>
                  <a:gd name="csY60" fmla="*/ 3422822 h 3429000"/>
                  <a:gd name="csX61" fmla="*/ 8977184 w 8977184"/>
                  <a:gd name="csY61" fmla="*/ 3422822 h 3429000"/>
                  <a:gd name="csX62" fmla="*/ 8977184 w 8977184"/>
                  <a:gd name="csY62" fmla="*/ 3429000 h 3429000"/>
                  <a:gd name="csX0" fmla="*/ 0 w 8977184"/>
                  <a:gd name="csY0" fmla="*/ 0 h 3422822"/>
                  <a:gd name="csX1" fmla="*/ 537519 w 8977184"/>
                  <a:gd name="csY1" fmla="*/ 0 h 3422822"/>
                  <a:gd name="csX2" fmla="*/ 537519 w 8977184"/>
                  <a:gd name="csY2" fmla="*/ 86498 h 3422822"/>
                  <a:gd name="csX3" fmla="*/ 624016 w 8977184"/>
                  <a:gd name="csY3" fmla="*/ 86498 h 3422822"/>
                  <a:gd name="csX4" fmla="*/ 624016 w 8977184"/>
                  <a:gd name="csY4" fmla="*/ 148282 h 3422822"/>
                  <a:gd name="csX5" fmla="*/ 982362 w 8977184"/>
                  <a:gd name="csY5" fmla="*/ 148282 h 3422822"/>
                  <a:gd name="csX6" fmla="*/ 982362 w 8977184"/>
                  <a:gd name="csY6" fmla="*/ 234779 h 3422822"/>
                  <a:gd name="csX7" fmla="*/ 1013254 w 8977184"/>
                  <a:gd name="csY7" fmla="*/ 234779 h 3422822"/>
                  <a:gd name="csX8" fmla="*/ 1013254 w 8977184"/>
                  <a:gd name="csY8" fmla="*/ 389238 h 3422822"/>
                  <a:gd name="csX9" fmla="*/ 1130643 w 8977184"/>
                  <a:gd name="csY9" fmla="*/ 389238 h 3422822"/>
                  <a:gd name="csX10" fmla="*/ 1130643 w 8977184"/>
                  <a:gd name="csY10" fmla="*/ 463379 h 3422822"/>
                  <a:gd name="csX11" fmla="*/ 1229498 w 8977184"/>
                  <a:gd name="csY11" fmla="*/ 463379 h 3422822"/>
                  <a:gd name="csX12" fmla="*/ 1229498 w 8977184"/>
                  <a:gd name="csY12" fmla="*/ 549876 h 3422822"/>
                  <a:gd name="csX13" fmla="*/ 1260389 w 8977184"/>
                  <a:gd name="csY13" fmla="*/ 549876 h 3422822"/>
                  <a:gd name="csX14" fmla="*/ 1260389 w 8977184"/>
                  <a:gd name="csY14" fmla="*/ 630195 h 3422822"/>
                  <a:gd name="csX15" fmla="*/ 1643449 w 8977184"/>
                  <a:gd name="csY15" fmla="*/ 630195 h 3422822"/>
                  <a:gd name="csX16" fmla="*/ 1643449 w 8977184"/>
                  <a:gd name="csY16" fmla="*/ 698157 h 3422822"/>
                  <a:gd name="csX17" fmla="*/ 1896762 w 8977184"/>
                  <a:gd name="csY17" fmla="*/ 698157 h 3422822"/>
                  <a:gd name="csX18" fmla="*/ 1896762 w 8977184"/>
                  <a:gd name="csY18" fmla="*/ 797011 h 3422822"/>
                  <a:gd name="csX19" fmla="*/ 2224216 w 8977184"/>
                  <a:gd name="csY19" fmla="*/ 797011 h 3422822"/>
                  <a:gd name="csX20" fmla="*/ 2224216 w 8977184"/>
                  <a:gd name="csY20" fmla="*/ 871152 h 3422822"/>
                  <a:gd name="csX21" fmla="*/ 2693773 w 8977184"/>
                  <a:gd name="csY21" fmla="*/ 871152 h 3422822"/>
                  <a:gd name="csX22" fmla="*/ 2693773 w 8977184"/>
                  <a:gd name="csY22" fmla="*/ 1062682 h 3422822"/>
                  <a:gd name="csX23" fmla="*/ 2761735 w 8977184"/>
                  <a:gd name="csY23" fmla="*/ 1062682 h 3422822"/>
                  <a:gd name="csX24" fmla="*/ 2761735 w 8977184"/>
                  <a:gd name="csY24" fmla="*/ 1143000 h 3422822"/>
                  <a:gd name="csX25" fmla="*/ 2922373 w 8977184"/>
                  <a:gd name="csY25" fmla="*/ 1143000 h 3422822"/>
                  <a:gd name="csX26" fmla="*/ 2922373 w 8977184"/>
                  <a:gd name="csY26" fmla="*/ 1229498 h 3422822"/>
                  <a:gd name="csX27" fmla="*/ 2990335 w 8977184"/>
                  <a:gd name="csY27" fmla="*/ 1229498 h 3422822"/>
                  <a:gd name="csX28" fmla="*/ 2990335 w 8977184"/>
                  <a:gd name="csY28" fmla="*/ 1328352 h 3422822"/>
                  <a:gd name="csX29" fmla="*/ 3052119 w 8977184"/>
                  <a:gd name="csY29" fmla="*/ 1328352 h 3422822"/>
                  <a:gd name="csX30" fmla="*/ 3052119 w 8977184"/>
                  <a:gd name="csY30" fmla="*/ 1421028 h 3422822"/>
                  <a:gd name="csX31" fmla="*/ 3206579 w 8977184"/>
                  <a:gd name="csY31" fmla="*/ 1421028 h 3422822"/>
                  <a:gd name="csX32" fmla="*/ 3206579 w 8977184"/>
                  <a:gd name="csY32" fmla="*/ 1513703 h 3422822"/>
                  <a:gd name="csX33" fmla="*/ 3286898 w 8977184"/>
                  <a:gd name="csY33" fmla="*/ 1513703 h 3422822"/>
                  <a:gd name="csX34" fmla="*/ 3286898 w 8977184"/>
                  <a:gd name="csY34" fmla="*/ 1600200 h 3422822"/>
                  <a:gd name="csX35" fmla="*/ 3688492 w 8977184"/>
                  <a:gd name="csY35" fmla="*/ 1600200 h 3422822"/>
                  <a:gd name="csX36" fmla="*/ 3688492 w 8977184"/>
                  <a:gd name="csY36" fmla="*/ 1705233 h 3422822"/>
                  <a:gd name="csX37" fmla="*/ 3744098 w 8977184"/>
                  <a:gd name="csY37" fmla="*/ 1705233 h 3422822"/>
                  <a:gd name="csX38" fmla="*/ 3744098 w 8977184"/>
                  <a:gd name="csY38" fmla="*/ 1902941 h 3422822"/>
                  <a:gd name="csX39" fmla="*/ 3793525 w 8977184"/>
                  <a:gd name="csY39" fmla="*/ 1902941 h 3422822"/>
                  <a:gd name="csX40" fmla="*/ 3793525 w 8977184"/>
                  <a:gd name="csY40" fmla="*/ 2001795 h 3422822"/>
                  <a:gd name="csX41" fmla="*/ 3966519 w 8977184"/>
                  <a:gd name="csY41" fmla="*/ 2001795 h 3422822"/>
                  <a:gd name="csX42" fmla="*/ 3966519 w 8977184"/>
                  <a:gd name="csY42" fmla="*/ 2100649 h 3422822"/>
                  <a:gd name="csX43" fmla="*/ 4269260 w 8977184"/>
                  <a:gd name="csY43" fmla="*/ 2100649 h 3422822"/>
                  <a:gd name="csX44" fmla="*/ 4269260 w 8977184"/>
                  <a:gd name="csY44" fmla="*/ 2193325 h 3422822"/>
                  <a:gd name="csX45" fmla="*/ 4287795 w 8977184"/>
                  <a:gd name="csY45" fmla="*/ 2193325 h 3422822"/>
                  <a:gd name="csX46" fmla="*/ 4287795 w 8977184"/>
                  <a:gd name="csY46" fmla="*/ 2298357 h 3422822"/>
                  <a:gd name="csX47" fmla="*/ 4331043 w 8977184"/>
                  <a:gd name="csY47" fmla="*/ 2298357 h 3422822"/>
                  <a:gd name="csX48" fmla="*/ 4331043 w 8977184"/>
                  <a:gd name="csY48" fmla="*/ 2391033 h 3422822"/>
                  <a:gd name="csX49" fmla="*/ 4751173 w 8977184"/>
                  <a:gd name="csY49" fmla="*/ 2391033 h 3422822"/>
                  <a:gd name="csX50" fmla="*/ 4751173 w 8977184"/>
                  <a:gd name="csY50" fmla="*/ 2508422 h 3422822"/>
                  <a:gd name="csX51" fmla="*/ 5801498 w 8977184"/>
                  <a:gd name="csY51" fmla="*/ 2508422 h 3422822"/>
                  <a:gd name="csX52" fmla="*/ 5801498 w 8977184"/>
                  <a:gd name="csY52" fmla="*/ 2625811 h 3422822"/>
                  <a:gd name="csX53" fmla="*/ 5857103 w 8977184"/>
                  <a:gd name="csY53" fmla="*/ 2625811 h 3422822"/>
                  <a:gd name="csX54" fmla="*/ 5857103 w 8977184"/>
                  <a:gd name="csY54" fmla="*/ 2977979 h 3422822"/>
                  <a:gd name="csX55" fmla="*/ 6925962 w 8977184"/>
                  <a:gd name="csY55" fmla="*/ 2977979 h 3422822"/>
                  <a:gd name="csX56" fmla="*/ 6925962 w 8977184"/>
                  <a:gd name="csY56" fmla="*/ 3132438 h 3422822"/>
                  <a:gd name="csX57" fmla="*/ 7203989 w 8977184"/>
                  <a:gd name="csY57" fmla="*/ 3132438 h 3422822"/>
                  <a:gd name="csX58" fmla="*/ 7203989 w 8977184"/>
                  <a:gd name="csY58" fmla="*/ 3280719 h 3422822"/>
                  <a:gd name="csX59" fmla="*/ 8476735 w 8977184"/>
                  <a:gd name="csY59" fmla="*/ 3280719 h 3422822"/>
                  <a:gd name="csX60" fmla="*/ 8476735 w 8977184"/>
                  <a:gd name="csY60" fmla="*/ 3422822 h 3422822"/>
                  <a:gd name="csX61" fmla="*/ 8977184 w 8977184"/>
                  <a:gd name="csY61" fmla="*/ 3422822 h 34228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8977184" h="3422822">
                    <a:moveTo>
                      <a:pt x="0" y="0"/>
                    </a:moveTo>
                    <a:lnTo>
                      <a:pt x="537519" y="0"/>
                    </a:lnTo>
                    <a:lnTo>
                      <a:pt x="537519" y="86498"/>
                    </a:lnTo>
                    <a:lnTo>
                      <a:pt x="624016" y="86498"/>
                    </a:lnTo>
                    <a:lnTo>
                      <a:pt x="624016" y="148282"/>
                    </a:lnTo>
                    <a:lnTo>
                      <a:pt x="982362" y="148282"/>
                    </a:lnTo>
                    <a:lnTo>
                      <a:pt x="982362" y="234779"/>
                    </a:lnTo>
                    <a:lnTo>
                      <a:pt x="1013254" y="234779"/>
                    </a:lnTo>
                    <a:lnTo>
                      <a:pt x="1013254" y="389238"/>
                    </a:lnTo>
                    <a:lnTo>
                      <a:pt x="1130643" y="389238"/>
                    </a:lnTo>
                    <a:lnTo>
                      <a:pt x="1130643" y="463379"/>
                    </a:lnTo>
                    <a:lnTo>
                      <a:pt x="1229498" y="463379"/>
                    </a:lnTo>
                    <a:lnTo>
                      <a:pt x="1229498" y="549876"/>
                    </a:lnTo>
                    <a:lnTo>
                      <a:pt x="1260389" y="549876"/>
                    </a:lnTo>
                    <a:lnTo>
                      <a:pt x="1260389" y="630195"/>
                    </a:lnTo>
                    <a:lnTo>
                      <a:pt x="1643449" y="630195"/>
                    </a:lnTo>
                    <a:lnTo>
                      <a:pt x="1643449" y="698157"/>
                    </a:lnTo>
                    <a:lnTo>
                      <a:pt x="1896762" y="698157"/>
                    </a:lnTo>
                    <a:lnTo>
                      <a:pt x="1896762" y="797011"/>
                    </a:lnTo>
                    <a:lnTo>
                      <a:pt x="2224216" y="797011"/>
                    </a:lnTo>
                    <a:lnTo>
                      <a:pt x="2224216" y="871152"/>
                    </a:lnTo>
                    <a:lnTo>
                      <a:pt x="2693773" y="871152"/>
                    </a:lnTo>
                    <a:lnTo>
                      <a:pt x="2693773" y="1062682"/>
                    </a:lnTo>
                    <a:lnTo>
                      <a:pt x="2761735" y="1062682"/>
                    </a:lnTo>
                    <a:lnTo>
                      <a:pt x="2761735" y="1143000"/>
                    </a:lnTo>
                    <a:lnTo>
                      <a:pt x="2922373" y="1143000"/>
                    </a:lnTo>
                    <a:lnTo>
                      <a:pt x="2922373" y="1229498"/>
                    </a:lnTo>
                    <a:lnTo>
                      <a:pt x="2990335" y="1229498"/>
                    </a:lnTo>
                    <a:lnTo>
                      <a:pt x="2990335" y="1328352"/>
                    </a:lnTo>
                    <a:lnTo>
                      <a:pt x="3052119" y="1328352"/>
                    </a:lnTo>
                    <a:lnTo>
                      <a:pt x="3052119" y="1421028"/>
                    </a:lnTo>
                    <a:lnTo>
                      <a:pt x="3206579" y="1421028"/>
                    </a:lnTo>
                    <a:lnTo>
                      <a:pt x="3206579" y="1513703"/>
                    </a:lnTo>
                    <a:lnTo>
                      <a:pt x="3286898" y="1513703"/>
                    </a:lnTo>
                    <a:lnTo>
                      <a:pt x="3286898" y="1600200"/>
                    </a:lnTo>
                    <a:lnTo>
                      <a:pt x="3688492" y="1600200"/>
                    </a:lnTo>
                    <a:lnTo>
                      <a:pt x="3688492" y="1705233"/>
                    </a:lnTo>
                    <a:lnTo>
                      <a:pt x="3744098" y="1705233"/>
                    </a:lnTo>
                    <a:lnTo>
                      <a:pt x="3744098" y="1902941"/>
                    </a:lnTo>
                    <a:lnTo>
                      <a:pt x="3793525" y="1902941"/>
                    </a:lnTo>
                    <a:lnTo>
                      <a:pt x="3793525" y="2001795"/>
                    </a:lnTo>
                    <a:lnTo>
                      <a:pt x="3966519" y="2001795"/>
                    </a:lnTo>
                    <a:lnTo>
                      <a:pt x="3966519" y="2100649"/>
                    </a:lnTo>
                    <a:lnTo>
                      <a:pt x="4269260" y="2100649"/>
                    </a:lnTo>
                    <a:lnTo>
                      <a:pt x="4269260" y="2193325"/>
                    </a:lnTo>
                    <a:lnTo>
                      <a:pt x="4287795" y="2193325"/>
                    </a:lnTo>
                    <a:lnTo>
                      <a:pt x="4287795" y="2298357"/>
                    </a:lnTo>
                    <a:lnTo>
                      <a:pt x="4331043" y="2298357"/>
                    </a:lnTo>
                    <a:lnTo>
                      <a:pt x="4331043" y="2391033"/>
                    </a:lnTo>
                    <a:lnTo>
                      <a:pt x="4751173" y="2391033"/>
                    </a:lnTo>
                    <a:lnTo>
                      <a:pt x="4751173" y="2508422"/>
                    </a:lnTo>
                    <a:lnTo>
                      <a:pt x="5801498" y="2508422"/>
                    </a:lnTo>
                    <a:lnTo>
                      <a:pt x="5801498" y="2625811"/>
                    </a:lnTo>
                    <a:lnTo>
                      <a:pt x="5857103" y="2625811"/>
                    </a:lnTo>
                    <a:lnTo>
                      <a:pt x="5857103" y="2977979"/>
                    </a:lnTo>
                    <a:lnTo>
                      <a:pt x="6925962" y="2977979"/>
                    </a:lnTo>
                    <a:lnTo>
                      <a:pt x="6925962" y="3132438"/>
                    </a:lnTo>
                    <a:lnTo>
                      <a:pt x="7203989" y="3132438"/>
                    </a:lnTo>
                    <a:lnTo>
                      <a:pt x="7203989" y="3280719"/>
                    </a:lnTo>
                    <a:lnTo>
                      <a:pt x="8476735" y="3280719"/>
                    </a:lnTo>
                    <a:lnTo>
                      <a:pt x="8476735" y="3422822"/>
                    </a:lnTo>
                    <a:lnTo>
                      <a:pt x="8977184" y="3422822"/>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772" name="Group 771">
                <a:extLst>
                  <a:ext uri="{FF2B5EF4-FFF2-40B4-BE49-F238E27FC236}">
                    <a16:creationId xmlns:a16="http://schemas.microsoft.com/office/drawing/2014/main" id="{C443EB85-09D7-1CC0-CC01-305105736335}"/>
                  </a:ext>
                </a:extLst>
              </p:cNvPr>
              <p:cNvGrpSpPr/>
              <p:nvPr/>
            </p:nvGrpSpPr>
            <p:grpSpPr>
              <a:xfrm>
                <a:off x="814488" y="1761615"/>
                <a:ext cx="8590122" cy="3510122"/>
                <a:chOff x="814488" y="1761615"/>
                <a:chExt cx="8590122" cy="3510122"/>
              </a:xfrm>
            </p:grpSpPr>
            <p:grpSp>
              <p:nvGrpSpPr>
                <p:cNvPr id="773" name="Group 772">
                  <a:extLst>
                    <a:ext uri="{FF2B5EF4-FFF2-40B4-BE49-F238E27FC236}">
                      <a16:creationId xmlns:a16="http://schemas.microsoft.com/office/drawing/2014/main" id="{9A0BC080-69FA-78CC-DF80-8FC42E2907BE}"/>
                    </a:ext>
                  </a:extLst>
                </p:cNvPr>
                <p:cNvGrpSpPr>
                  <a:grpSpLocks noChangeAspect="1"/>
                </p:cNvGrpSpPr>
                <p:nvPr/>
              </p:nvGrpSpPr>
              <p:grpSpPr>
                <a:xfrm>
                  <a:off x="814488" y="1761615"/>
                  <a:ext cx="91440" cy="91440"/>
                  <a:chOff x="2595563" y="1821656"/>
                  <a:chExt cx="91440" cy="91440"/>
                </a:xfrm>
              </p:grpSpPr>
              <p:cxnSp>
                <p:nvCxnSpPr>
                  <p:cNvPr id="816" name="Straight Connector 815">
                    <a:extLst>
                      <a:ext uri="{FF2B5EF4-FFF2-40B4-BE49-F238E27FC236}">
                        <a16:creationId xmlns:a16="http://schemas.microsoft.com/office/drawing/2014/main" id="{CCE0DC9A-8CCC-3CFD-F14B-EB8E7A61D6C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7" name="Straight Connector 816">
                    <a:extLst>
                      <a:ext uri="{FF2B5EF4-FFF2-40B4-BE49-F238E27FC236}">
                        <a16:creationId xmlns:a16="http://schemas.microsoft.com/office/drawing/2014/main" id="{60FF7E4A-392B-24E5-5831-EDD2FA44E234}"/>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4" name="Group 773">
                  <a:extLst>
                    <a:ext uri="{FF2B5EF4-FFF2-40B4-BE49-F238E27FC236}">
                      <a16:creationId xmlns:a16="http://schemas.microsoft.com/office/drawing/2014/main" id="{F4D71FDF-552E-5F36-E6EF-770C40D09FD6}"/>
                    </a:ext>
                  </a:extLst>
                </p:cNvPr>
                <p:cNvGrpSpPr>
                  <a:grpSpLocks noChangeAspect="1"/>
                </p:cNvGrpSpPr>
                <p:nvPr/>
              </p:nvGrpSpPr>
              <p:grpSpPr>
                <a:xfrm>
                  <a:off x="888307" y="1842578"/>
                  <a:ext cx="91440" cy="91440"/>
                  <a:chOff x="2595563" y="1821656"/>
                  <a:chExt cx="91440" cy="91440"/>
                </a:xfrm>
              </p:grpSpPr>
              <p:cxnSp>
                <p:nvCxnSpPr>
                  <p:cNvPr id="814" name="Straight Connector 813">
                    <a:extLst>
                      <a:ext uri="{FF2B5EF4-FFF2-40B4-BE49-F238E27FC236}">
                        <a16:creationId xmlns:a16="http://schemas.microsoft.com/office/drawing/2014/main" id="{D435BE3A-24D8-87AF-EAEF-9C3C373E0FE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5" name="Straight Connector 814">
                    <a:extLst>
                      <a:ext uri="{FF2B5EF4-FFF2-40B4-BE49-F238E27FC236}">
                        <a16:creationId xmlns:a16="http://schemas.microsoft.com/office/drawing/2014/main" id="{162CA3B2-F1E8-0891-5AAC-D17789F6B861}"/>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5" name="Group 774">
                  <a:extLst>
                    <a:ext uri="{FF2B5EF4-FFF2-40B4-BE49-F238E27FC236}">
                      <a16:creationId xmlns:a16="http://schemas.microsoft.com/office/drawing/2014/main" id="{E7B4FF2A-97DD-B12D-0906-DEDE245878F8}"/>
                    </a:ext>
                  </a:extLst>
                </p:cNvPr>
                <p:cNvGrpSpPr>
                  <a:grpSpLocks noChangeAspect="1"/>
                </p:cNvGrpSpPr>
                <p:nvPr/>
              </p:nvGrpSpPr>
              <p:grpSpPr>
                <a:xfrm>
                  <a:off x="954982" y="1842578"/>
                  <a:ext cx="91440" cy="91440"/>
                  <a:chOff x="2595563" y="1821656"/>
                  <a:chExt cx="91440" cy="91440"/>
                </a:xfrm>
              </p:grpSpPr>
              <p:cxnSp>
                <p:nvCxnSpPr>
                  <p:cNvPr id="812" name="Straight Connector 811">
                    <a:extLst>
                      <a:ext uri="{FF2B5EF4-FFF2-40B4-BE49-F238E27FC236}">
                        <a16:creationId xmlns:a16="http://schemas.microsoft.com/office/drawing/2014/main" id="{97DAD993-5EC9-60A3-F4BC-DB234695E96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3" name="Straight Connector 812">
                    <a:extLst>
                      <a:ext uri="{FF2B5EF4-FFF2-40B4-BE49-F238E27FC236}">
                        <a16:creationId xmlns:a16="http://schemas.microsoft.com/office/drawing/2014/main" id="{C4464945-E4E9-1AB6-B4C8-7BF4C5459942}"/>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6" name="Group 775">
                  <a:extLst>
                    <a:ext uri="{FF2B5EF4-FFF2-40B4-BE49-F238E27FC236}">
                      <a16:creationId xmlns:a16="http://schemas.microsoft.com/office/drawing/2014/main" id="{5B3F0B43-3561-7CFD-C21D-6D58098EB370}"/>
                    </a:ext>
                  </a:extLst>
                </p:cNvPr>
                <p:cNvGrpSpPr>
                  <a:grpSpLocks noChangeAspect="1"/>
                </p:cNvGrpSpPr>
                <p:nvPr/>
              </p:nvGrpSpPr>
              <p:grpSpPr>
                <a:xfrm>
                  <a:off x="1383607" y="2149759"/>
                  <a:ext cx="91440" cy="91440"/>
                  <a:chOff x="2595563" y="1821656"/>
                  <a:chExt cx="91440" cy="91440"/>
                </a:xfrm>
              </p:grpSpPr>
              <p:cxnSp>
                <p:nvCxnSpPr>
                  <p:cNvPr id="810" name="Straight Connector 809">
                    <a:extLst>
                      <a:ext uri="{FF2B5EF4-FFF2-40B4-BE49-F238E27FC236}">
                        <a16:creationId xmlns:a16="http://schemas.microsoft.com/office/drawing/2014/main" id="{1BFB4584-552E-2EE0-E613-542B61A7CD3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11" name="Straight Connector 810">
                    <a:extLst>
                      <a:ext uri="{FF2B5EF4-FFF2-40B4-BE49-F238E27FC236}">
                        <a16:creationId xmlns:a16="http://schemas.microsoft.com/office/drawing/2014/main" id="{E6ACC522-24BA-D3C5-ACCB-0A51ACD870F9}"/>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2FA353C7-F559-9363-1996-F60EAEB8C302}"/>
                    </a:ext>
                  </a:extLst>
                </p:cNvPr>
                <p:cNvGrpSpPr>
                  <a:grpSpLocks noChangeAspect="1"/>
                </p:cNvGrpSpPr>
                <p:nvPr/>
              </p:nvGrpSpPr>
              <p:grpSpPr>
                <a:xfrm>
                  <a:off x="1824139" y="2390265"/>
                  <a:ext cx="91440" cy="91440"/>
                  <a:chOff x="2595563" y="1821656"/>
                  <a:chExt cx="91440" cy="91440"/>
                </a:xfrm>
              </p:grpSpPr>
              <p:cxnSp>
                <p:nvCxnSpPr>
                  <p:cNvPr id="808" name="Straight Connector 807">
                    <a:extLst>
                      <a:ext uri="{FF2B5EF4-FFF2-40B4-BE49-F238E27FC236}">
                        <a16:creationId xmlns:a16="http://schemas.microsoft.com/office/drawing/2014/main" id="{BFF8AD04-3383-A3F5-4FAC-22AF532E8ED0}"/>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9" name="Straight Connector 808">
                    <a:extLst>
                      <a:ext uri="{FF2B5EF4-FFF2-40B4-BE49-F238E27FC236}">
                        <a16:creationId xmlns:a16="http://schemas.microsoft.com/office/drawing/2014/main" id="{67230F0D-2BEB-B0F9-E491-D7E1A9DF0A9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8" name="Group 777">
                  <a:extLst>
                    <a:ext uri="{FF2B5EF4-FFF2-40B4-BE49-F238E27FC236}">
                      <a16:creationId xmlns:a16="http://schemas.microsoft.com/office/drawing/2014/main" id="{D28B134E-A48C-178B-EC6D-CF9C00E65460}"/>
                    </a:ext>
                  </a:extLst>
                </p:cNvPr>
                <p:cNvGrpSpPr>
                  <a:grpSpLocks noChangeAspect="1"/>
                </p:cNvGrpSpPr>
                <p:nvPr/>
              </p:nvGrpSpPr>
              <p:grpSpPr>
                <a:xfrm>
                  <a:off x="2364683" y="2556952"/>
                  <a:ext cx="91440" cy="91440"/>
                  <a:chOff x="2595563" y="1821656"/>
                  <a:chExt cx="91440" cy="91440"/>
                </a:xfrm>
              </p:grpSpPr>
              <p:cxnSp>
                <p:nvCxnSpPr>
                  <p:cNvPr id="806" name="Straight Connector 805">
                    <a:extLst>
                      <a:ext uri="{FF2B5EF4-FFF2-40B4-BE49-F238E27FC236}">
                        <a16:creationId xmlns:a16="http://schemas.microsoft.com/office/drawing/2014/main" id="{2FB7ACA5-660F-F638-6C45-571BFB362F3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7" name="Straight Connector 806">
                    <a:extLst>
                      <a:ext uri="{FF2B5EF4-FFF2-40B4-BE49-F238E27FC236}">
                        <a16:creationId xmlns:a16="http://schemas.microsoft.com/office/drawing/2014/main" id="{DAD19BBD-4FB7-2B9B-B7DB-1EA81F8435C7}"/>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9" name="Group 778">
                  <a:extLst>
                    <a:ext uri="{FF2B5EF4-FFF2-40B4-BE49-F238E27FC236}">
                      <a16:creationId xmlns:a16="http://schemas.microsoft.com/office/drawing/2014/main" id="{5CFC9B16-EE2C-EE43-6F5E-6254E039CF67}"/>
                    </a:ext>
                  </a:extLst>
                </p:cNvPr>
                <p:cNvGrpSpPr>
                  <a:grpSpLocks noChangeAspect="1"/>
                </p:cNvGrpSpPr>
                <p:nvPr/>
              </p:nvGrpSpPr>
              <p:grpSpPr>
                <a:xfrm>
                  <a:off x="2383733" y="2556952"/>
                  <a:ext cx="91440" cy="91440"/>
                  <a:chOff x="2595563" y="1821656"/>
                  <a:chExt cx="91440" cy="91440"/>
                </a:xfrm>
              </p:grpSpPr>
              <p:cxnSp>
                <p:nvCxnSpPr>
                  <p:cNvPr id="804" name="Straight Connector 803">
                    <a:extLst>
                      <a:ext uri="{FF2B5EF4-FFF2-40B4-BE49-F238E27FC236}">
                        <a16:creationId xmlns:a16="http://schemas.microsoft.com/office/drawing/2014/main" id="{A1881F89-5A50-AD4C-CD83-E2CB33AF7C15}"/>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5" name="Straight Connector 804">
                    <a:extLst>
                      <a:ext uri="{FF2B5EF4-FFF2-40B4-BE49-F238E27FC236}">
                        <a16:creationId xmlns:a16="http://schemas.microsoft.com/office/drawing/2014/main" id="{D55DAD37-6EAD-05FD-E75B-30E9A44169F5}"/>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0" name="Group 779">
                  <a:extLst>
                    <a:ext uri="{FF2B5EF4-FFF2-40B4-BE49-F238E27FC236}">
                      <a16:creationId xmlns:a16="http://schemas.microsoft.com/office/drawing/2014/main" id="{FD85F70B-4C00-705D-6D85-74C937D3C677}"/>
                    </a:ext>
                  </a:extLst>
                </p:cNvPr>
                <p:cNvGrpSpPr>
                  <a:grpSpLocks noChangeAspect="1"/>
                </p:cNvGrpSpPr>
                <p:nvPr/>
              </p:nvGrpSpPr>
              <p:grpSpPr>
                <a:xfrm>
                  <a:off x="2409927" y="2556952"/>
                  <a:ext cx="91440" cy="91440"/>
                  <a:chOff x="2595563" y="1821656"/>
                  <a:chExt cx="91440" cy="91440"/>
                </a:xfrm>
              </p:grpSpPr>
              <p:cxnSp>
                <p:nvCxnSpPr>
                  <p:cNvPr id="802" name="Straight Connector 801">
                    <a:extLst>
                      <a:ext uri="{FF2B5EF4-FFF2-40B4-BE49-F238E27FC236}">
                        <a16:creationId xmlns:a16="http://schemas.microsoft.com/office/drawing/2014/main" id="{A40CB8E0-124B-A7A0-B22D-1253FA0AABAC}"/>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3" name="Straight Connector 802">
                    <a:extLst>
                      <a:ext uri="{FF2B5EF4-FFF2-40B4-BE49-F238E27FC236}">
                        <a16:creationId xmlns:a16="http://schemas.microsoft.com/office/drawing/2014/main" id="{837EFB02-F73F-C53F-3F8E-6436CC6249A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1" name="Group 780">
                  <a:extLst>
                    <a:ext uri="{FF2B5EF4-FFF2-40B4-BE49-F238E27FC236}">
                      <a16:creationId xmlns:a16="http://schemas.microsoft.com/office/drawing/2014/main" id="{61D28A58-D73D-A2DB-4E66-C9F7090C2116}"/>
                    </a:ext>
                  </a:extLst>
                </p:cNvPr>
                <p:cNvGrpSpPr>
                  <a:grpSpLocks noChangeAspect="1"/>
                </p:cNvGrpSpPr>
                <p:nvPr/>
              </p:nvGrpSpPr>
              <p:grpSpPr>
                <a:xfrm>
                  <a:off x="3038577" y="2630771"/>
                  <a:ext cx="91440" cy="91440"/>
                  <a:chOff x="2595563" y="1821656"/>
                  <a:chExt cx="91440" cy="91440"/>
                </a:xfrm>
              </p:grpSpPr>
              <p:cxnSp>
                <p:nvCxnSpPr>
                  <p:cNvPr id="800" name="Straight Connector 799">
                    <a:extLst>
                      <a:ext uri="{FF2B5EF4-FFF2-40B4-BE49-F238E27FC236}">
                        <a16:creationId xmlns:a16="http://schemas.microsoft.com/office/drawing/2014/main" id="{19CD587C-8362-96FA-F30A-8AE634ED7EF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801" name="Straight Connector 800">
                    <a:extLst>
                      <a:ext uri="{FF2B5EF4-FFF2-40B4-BE49-F238E27FC236}">
                        <a16:creationId xmlns:a16="http://schemas.microsoft.com/office/drawing/2014/main" id="{D0218BF9-65C3-9F88-7031-04665D2AA29E}"/>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2" name="Group 781">
                  <a:extLst>
                    <a:ext uri="{FF2B5EF4-FFF2-40B4-BE49-F238E27FC236}">
                      <a16:creationId xmlns:a16="http://schemas.microsoft.com/office/drawing/2014/main" id="{438CA75E-98D7-C467-19DD-62AD95252B7A}"/>
                    </a:ext>
                  </a:extLst>
                </p:cNvPr>
                <p:cNvGrpSpPr>
                  <a:grpSpLocks noChangeAspect="1"/>
                </p:cNvGrpSpPr>
                <p:nvPr/>
              </p:nvGrpSpPr>
              <p:grpSpPr>
                <a:xfrm>
                  <a:off x="3588646" y="3271327"/>
                  <a:ext cx="91440" cy="91440"/>
                  <a:chOff x="2595563" y="1821656"/>
                  <a:chExt cx="91440" cy="91440"/>
                </a:xfrm>
              </p:grpSpPr>
              <p:cxnSp>
                <p:nvCxnSpPr>
                  <p:cNvPr id="798" name="Straight Connector 797">
                    <a:extLst>
                      <a:ext uri="{FF2B5EF4-FFF2-40B4-BE49-F238E27FC236}">
                        <a16:creationId xmlns:a16="http://schemas.microsoft.com/office/drawing/2014/main" id="{D5B35EBC-EFCA-7F5F-2D81-5915941C6FE5}"/>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9" name="Straight Connector 798">
                    <a:extLst>
                      <a:ext uri="{FF2B5EF4-FFF2-40B4-BE49-F238E27FC236}">
                        <a16:creationId xmlns:a16="http://schemas.microsoft.com/office/drawing/2014/main" id="{E844050D-F7C1-55A3-6474-E8E8DC8A682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3" name="Group 782">
                  <a:extLst>
                    <a:ext uri="{FF2B5EF4-FFF2-40B4-BE49-F238E27FC236}">
                      <a16:creationId xmlns:a16="http://schemas.microsoft.com/office/drawing/2014/main" id="{8524E9A0-B70A-F9F1-088D-165A743B8CD7}"/>
                    </a:ext>
                  </a:extLst>
                </p:cNvPr>
                <p:cNvGrpSpPr>
                  <a:grpSpLocks noChangeAspect="1"/>
                </p:cNvGrpSpPr>
                <p:nvPr/>
              </p:nvGrpSpPr>
              <p:grpSpPr>
                <a:xfrm>
                  <a:off x="3636271" y="3359434"/>
                  <a:ext cx="91440" cy="91440"/>
                  <a:chOff x="2595563" y="1821656"/>
                  <a:chExt cx="91440" cy="91440"/>
                </a:xfrm>
              </p:grpSpPr>
              <p:cxnSp>
                <p:nvCxnSpPr>
                  <p:cNvPr id="796" name="Straight Connector 795">
                    <a:extLst>
                      <a:ext uri="{FF2B5EF4-FFF2-40B4-BE49-F238E27FC236}">
                        <a16:creationId xmlns:a16="http://schemas.microsoft.com/office/drawing/2014/main" id="{5EDDE0CD-B675-EEE2-3D48-B3496CB7D0DF}"/>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7" name="Straight Connector 796">
                    <a:extLst>
                      <a:ext uri="{FF2B5EF4-FFF2-40B4-BE49-F238E27FC236}">
                        <a16:creationId xmlns:a16="http://schemas.microsoft.com/office/drawing/2014/main" id="{D083CB27-881A-7EFC-D117-AC56E0CECD1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4" name="Group 783">
                  <a:extLst>
                    <a:ext uri="{FF2B5EF4-FFF2-40B4-BE49-F238E27FC236}">
                      <a16:creationId xmlns:a16="http://schemas.microsoft.com/office/drawing/2014/main" id="{D3564EC3-5E63-B10F-E6D0-8C47D9E93434}"/>
                    </a:ext>
                  </a:extLst>
                </p:cNvPr>
                <p:cNvGrpSpPr>
                  <a:grpSpLocks noChangeAspect="1"/>
                </p:cNvGrpSpPr>
                <p:nvPr/>
              </p:nvGrpSpPr>
              <p:grpSpPr>
                <a:xfrm>
                  <a:off x="4636396" y="4058728"/>
                  <a:ext cx="91440" cy="91440"/>
                  <a:chOff x="2595563" y="1821656"/>
                  <a:chExt cx="91440" cy="91440"/>
                </a:xfrm>
              </p:grpSpPr>
              <p:cxnSp>
                <p:nvCxnSpPr>
                  <p:cNvPr id="794" name="Straight Connector 793">
                    <a:extLst>
                      <a:ext uri="{FF2B5EF4-FFF2-40B4-BE49-F238E27FC236}">
                        <a16:creationId xmlns:a16="http://schemas.microsoft.com/office/drawing/2014/main" id="{2F1F54BC-D98A-D7F2-6DE1-0E93653C621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5" name="Straight Connector 794">
                    <a:extLst>
                      <a:ext uri="{FF2B5EF4-FFF2-40B4-BE49-F238E27FC236}">
                        <a16:creationId xmlns:a16="http://schemas.microsoft.com/office/drawing/2014/main" id="{FC5DF84A-0447-A7C6-D06D-9387BDD45224}"/>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5" name="Group 784">
                  <a:extLst>
                    <a:ext uri="{FF2B5EF4-FFF2-40B4-BE49-F238E27FC236}">
                      <a16:creationId xmlns:a16="http://schemas.microsoft.com/office/drawing/2014/main" id="{3F3D8BD6-3CDE-AF2E-4CCD-8D60E17A3F26}"/>
                    </a:ext>
                  </a:extLst>
                </p:cNvPr>
                <p:cNvGrpSpPr>
                  <a:grpSpLocks noChangeAspect="1"/>
                </p:cNvGrpSpPr>
                <p:nvPr/>
              </p:nvGrpSpPr>
              <p:grpSpPr>
                <a:xfrm>
                  <a:off x="5153127" y="4268278"/>
                  <a:ext cx="91440" cy="91440"/>
                  <a:chOff x="2595563" y="1821656"/>
                  <a:chExt cx="91440" cy="91440"/>
                </a:xfrm>
              </p:grpSpPr>
              <p:cxnSp>
                <p:nvCxnSpPr>
                  <p:cNvPr id="792" name="Straight Connector 791">
                    <a:extLst>
                      <a:ext uri="{FF2B5EF4-FFF2-40B4-BE49-F238E27FC236}">
                        <a16:creationId xmlns:a16="http://schemas.microsoft.com/office/drawing/2014/main" id="{63B0E827-2679-D603-A7E5-4E27A444D88D}"/>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3" name="Straight Connector 792">
                    <a:extLst>
                      <a:ext uri="{FF2B5EF4-FFF2-40B4-BE49-F238E27FC236}">
                        <a16:creationId xmlns:a16="http://schemas.microsoft.com/office/drawing/2014/main" id="{D7594F9E-6D58-0976-AD9E-54A269980077}"/>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54C965D2-7B33-8D0E-EA6E-A8F5F2165993}"/>
                    </a:ext>
                  </a:extLst>
                </p:cNvPr>
                <p:cNvGrpSpPr>
                  <a:grpSpLocks noChangeAspect="1"/>
                </p:cNvGrpSpPr>
                <p:nvPr/>
              </p:nvGrpSpPr>
              <p:grpSpPr>
                <a:xfrm>
                  <a:off x="6208021" y="4737384"/>
                  <a:ext cx="91440" cy="91440"/>
                  <a:chOff x="2595563" y="1821656"/>
                  <a:chExt cx="91440" cy="91440"/>
                </a:xfrm>
              </p:grpSpPr>
              <p:cxnSp>
                <p:nvCxnSpPr>
                  <p:cNvPr id="790" name="Straight Connector 789">
                    <a:extLst>
                      <a:ext uri="{FF2B5EF4-FFF2-40B4-BE49-F238E27FC236}">
                        <a16:creationId xmlns:a16="http://schemas.microsoft.com/office/drawing/2014/main" id="{BF4FC19D-1A83-DC7A-0F1D-E116E52F86CC}"/>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91" name="Straight Connector 790">
                    <a:extLst>
                      <a:ext uri="{FF2B5EF4-FFF2-40B4-BE49-F238E27FC236}">
                        <a16:creationId xmlns:a16="http://schemas.microsoft.com/office/drawing/2014/main" id="{1C76B8DD-2940-D12A-C7AB-C12FC229C9D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7" name="Group 786">
                  <a:extLst>
                    <a:ext uri="{FF2B5EF4-FFF2-40B4-BE49-F238E27FC236}">
                      <a16:creationId xmlns:a16="http://schemas.microsoft.com/office/drawing/2014/main" id="{26C202C0-E27B-8227-B69E-B2743E36008F}"/>
                    </a:ext>
                  </a:extLst>
                </p:cNvPr>
                <p:cNvGrpSpPr>
                  <a:grpSpLocks noChangeAspect="1"/>
                </p:cNvGrpSpPr>
                <p:nvPr/>
              </p:nvGrpSpPr>
              <p:grpSpPr>
                <a:xfrm>
                  <a:off x="9313170" y="5180297"/>
                  <a:ext cx="91440" cy="91440"/>
                  <a:chOff x="2595563" y="1821656"/>
                  <a:chExt cx="91440" cy="91440"/>
                </a:xfrm>
              </p:grpSpPr>
              <p:cxnSp>
                <p:nvCxnSpPr>
                  <p:cNvPr id="788" name="Straight Connector 787">
                    <a:extLst>
                      <a:ext uri="{FF2B5EF4-FFF2-40B4-BE49-F238E27FC236}">
                        <a16:creationId xmlns:a16="http://schemas.microsoft.com/office/drawing/2014/main" id="{6FC67306-2567-A05A-D76E-9965988C835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789" name="Straight Connector 788">
                    <a:extLst>
                      <a:ext uri="{FF2B5EF4-FFF2-40B4-BE49-F238E27FC236}">
                        <a16:creationId xmlns:a16="http://schemas.microsoft.com/office/drawing/2014/main" id="{92197AF3-ADEE-106B-AC9C-267EF82FE64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pSp>
        <p:nvGrpSpPr>
          <p:cNvPr id="997" name="Group 996">
            <a:extLst>
              <a:ext uri="{FF2B5EF4-FFF2-40B4-BE49-F238E27FC236}">
                <a16:creationId xmlns:a16="http://schemas.microsoft.com/office/drawing/2014/main" id="{61F24B31-7B2D-7D46-693D-3862D3D40142}"/>
              </a:ext>
            </a:extLst>
          </p:cNvPr>
          <p:cNvGrpSpPr/>
          <p:nvPr/>
        </p:nvGrpSpPr>
        <p:grpSpPr>
          <a:xfrm>
            <a:off x="6619269" y="3462751"/>
            <a:ext cx="4410679" cy="1617428"/>
            <a:chOff x="6619269" y="3498847"/>
            <a:chExt cx="4410679" cy="1617428"/>
          </a:xfrm>
        </p:grpSpPr>
        <p:grpSp>
          <p:nvGrpSpPr>
            <p:cNvPr id="825" name="Group 824">
              <a:extLst>
                <a:ext uri="{FF2B5EF4-FFF2-40B4-BE49-F238E27FC236}">
                  <a16:creationId xmlns:a16="http://schemas.microsoft.com/office/drawing/2014/main" id="{93B2D457-061E-D826-9DF7-D9D40573D96C}"/>
                </a:ext>
              </a:extLst>
            </p:cNvPr>
            <p:cNvGrpSpPr/>
            <p:nvPr/>
          </p:nvGrpSpPr>
          <p:grpSpPr>
            <a:xfrm>
              <a:off x="7085013" y="4132509"/>
              <a:ext cx="1277937" cy="585216"/>
              <a:chOff x="1300163" y="1949696"/>
              <a:chExt cx="1277937" cy="585216"/>
            </a:xfrm>
          </p:grpSpPr>
          <p:cxnSp>
            <p:nvCxnSpPr>
              <p:cNvPr id="826" name="Straight Connector 825">
                <a:extLst>
                  <a:ext uri="{FF2B5EF4-FFF2-40B4-BE49-F238E27FC236}">
                    <a16:creationId xmlns:a16="http://schemas.microsoft.com/office/drawing/2014/main" id="{C3B077B7-FBCC-361B-56CC-54121DF7FFDA}"/>
                  </a:ext>
                </a:extLst>
              </p:cNvPr>
              <p:cNvCxnSpPr>
                <a:cxnSpLocks/>
              </p:cNvCxnSpPr>
              <p:nvPr/>
            </p:nvCxnSpPr>
            <p:spPr>
              <a:xfrm>
                <a:off x="1300163" y="1952625"/>
                <a:ext cx="127793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27" name="Straight Connector 826">
                <a:extLst>
                  <a:ext uri="{FF2B5EF4-FFF2-40B4-BE49-F238E27FC236}">
                    <a16:creationId xmlns:a16="http://schemas.microsoft.com/office/drawing/2014/main" id="{E8817B74-534B-4724-9B9D-979473ACCDCE}"/>
                  </a:ext>
                </a:extLst>
              </p:cNvPr>
              <p:cNvCxnSpPr>
                <a:cxnSpLocks/>
              </p:cNvCxnSpPr>
              <p:nvPr/>
            </p:nvCxnSpPr>
            <p:spPr>
              <a:xfrm>
                <a:off x="2338955"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28" name="Straight Connector 827">
                <a:extLst>
                  <a:ext uri="{FF2B5EF4-FFF2-40B4-BE49-F238E27FC236}">
                    <a16:creationId xmlns:a16="http://schemas.microsoft.com/office/drawing/2014/main" id="{AB21CC7A-FDA9-6FAD-5315-F845F6AAA6CF}"/>
                  </a:ext>
                </a:extLst>
              </p:cNvPr>
              <p:cNvCxnSpPr>
                <a:cxnSpLocks/>
              </p:cNvCxnSpPr>
              <p:nvPr/>
            </p:nvCxnSpPr>
            <p:spPr>
              <a:xfrm>
                <a:off x="2574698" y="1949696"/>
                <a:ext cx="1816" cy="5852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523" name="Group 522">
              <a:extLst>
                <a:ext uri="{FF2B5EF4-FFF2-40B4-BE49-F238E27FC236}">
                  <a16:creationId xmlns:a16="http://schemas.microsoft.com/office/drawing/2014/main" id="{33B7D56E-01BB-6BE6-6D52-98A16E177724}"/>
                </a:ext>
              </a:extLst>
            </p:cNvPr>
            <p:cNvGrpSpPr/>
            <p:nvPr/>
          </p:nvGrpSpPr>
          <p:grpSpPr>
            <a:xfrm>
              <a:off x="6619269" y="3498847"/>
              <a:ext cx="4410679" cy="1617428"/>
              <a:chOff x="837595" y="1305717"/>
              <a:chExt cx="4410679" cy="1617428"/>
            </a:xfrm>
          </p:grpSpPr>
          <p:sp>
            <p:nvSpPr>
              <p:cNvPr id="524" name="TextBox 523">
                <a:extLst>
                  <a:ext uri="{FF2B5EF4-FFF2-40B4-BE49-F238E27FC236}">
                    <a16:creationId xmlns:a16="http://schemas.microsoft.com/office/drawing/2014/main" id="{D466DE11-3E71-BA2C-FBA7-5EDA4A264F6E}"/>
                  </a:ext>
                </a:extLst>
              </p:cNvPr>
              <p:cNvSpPr txBox="1"/>
              <p:nvPr/>
            </p:nvSpPr>
            <p:spPr>
              <a:xfrm rot="16200000">
                <a:off x="304477" y="1838835"/>
                <a:ext cx="1297067"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sp>
            <p:nvSpPr>
              <p:cNvPr id="525" name="TextBox 524">
                <a:extLst>
                  <a:ext uri="{FF2B5EF4-FFF2-40B4-BE49-F238E27FC236}">
                    <a16:creationId xmlns:a16="http://schemas.microsoft.com/office/drawing/2014/main" id="{F08FC4B4-161E-54A1-5D75-6AF1CE9607BE}"/>
                  </a:ext>
                </a:extLst>
              </p:cNvPr>
              <p:cNvSpPr txBox="1"/>
              <p:nvPr/>
            </p:nvSpPr>
            <p:spPr>
              <a:xfrm>
                <a:off x="2555869" y="2692313"/>
                <a:ext cx="1408690" cy="230832"/>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sp>
            <p:nvSpPr>
              <p:cNvPr id="526" name="TextBox 525">
                <a:extLst>
                  <a:ext uri="{FF2B5EF4-FFF2-40B4-BE49-F238E27FC236}">
                    <a16:creationId xmlns:a16="http://schemas.microsoft.com/office/drawing/2014/main" id="{ACD33E8D-7486-71BA-09AB-F7EB4601101E}"/>
                  </a:ext>
                </a:extLst>
              </p:cNvPr>
              <p:cNvSpPr txBox="1"/>
              <p:nvPr/>
            </p:nvSpPr>
            <p:spPr>
              <a:xfrm>
                <a:off x="1049336" y="1305717"/>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sp>
            <p:nvSpPr>
              <p:cNvPr id="527" name="TextBox 526">
                <a:extLst>
                  <a:ext uri="{FF2B5EF4-FFF2-40B4-BE49-F238E27FC236}">
                    <a16:creationId xmlns:a16="http://schemas.microsoft.com/office/drawing/2014/main" id="{D3092D6E-19E8-A81A-3F77-4434DD33C535}"/>
                  </a:ext>
                </a:extLst>
              </p:cNvPr>
              <p:cNvSpPr txBox="1"/>
              <p:nvPr/>
            </p:nvSpPr>
            <p:spPr>
              <a:xfrm>
                <a:off x="1049336" y="1540509"/>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528" name="TextBox 527">
                <a:extLst>
                  <a:ext uri="{FF2B5EF4-FFF2-40B4-BE49-F238E27FC236}">
                    <a16:creationId xmlns:a16="http://schemas.microsoft.com/office/drawing/2014/main" id="{A517E4A3-2A54-4C01-E6CF-B5CE57E87D85}"/>
                  </a:ext>
                </a:extLst>
              </p:cNvPr>
              <p:cNvSpPr txBox="1"/>
              <p:nvPr/>
            </p:nvSpPr>
            <p:spPr>
              <a:xfrm>
                <a:off x="1049336" y="1775301"/>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sp>
            <p:nvSpPr>
              <p:cNvPr id="529" name="TextBox 528">
                <a:extLst>
                  <a:ext uri="{FF2B5EF4-FFF2-40B4-BE49-F238E27FC236}">
                    <a16:creationId xmlns:a16="http://schemas.microsoft.com/office/drawing/2014/main" id="{3148C5E9-5E1E-2E3B-39EE-4A220BB7CFCA}"/>
                  </a:ext>
                </a:extLst>
              </p:cNvPr>
              <p:cNvSpPr txBox="1"/>
              <p:nvPr/>
            </p:nvSpPr>
            <p:spPr>
              <a:xfrm>
                <a:off x="1049336" y="2010093"/>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530" name="TextBox 529">
                <a:extLst>
                  <a:ext uri="{FF2B5EF4-FFF2-40B4-BE49-F238E27FC236}">
                    <a16:creationId xmlns:a16="http://schemas.microsoft.com/office/drawing/2014/main" id="{D38843F4-4B5D-35C2-62F4-381A0F035E32}"/>
                  </a:ext>
                </a:extLst>
              </p:cNvPr>
              <p:cNvSpPr txBox="1"/>
              <p:nvPr/>
            </p:nvSpPr>
            <p:spPr>
              <a:xfrm>
                <a:off x="1049336" y="2244885"/>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531" name="TextBox 530">
                <a:extLst>
                  <a:ext uri="{FF2B5EF4-FFF2-40B4-BE49-F238E27FC236}">
                    <a16:creationId xmlns:a16="http://schemas.microsoft.com/office/drawing/2014/main" id="{D22CBAC5-9645-18B5-D187-947D687DF9F7}"/>
                  </a:ext>
                </a:extLst>
              </p:cNvPr>
              <p:cNvSpPr txBox="1"/>
              <p:nvPr/>
            </p:nvSpPr>
            <p:spPr>
              <a:xfrm>
                <a:off x="1049336" y="2479674"/>
                <a:ext cx="191294" cy="123111"/>
              </a:xfrm>
              <a:prstGeom prst="rect">
                <a:avLst/>
              </a:prstGeom>
              <a:noFill/>
            </p:spPr>
            <p:txBody>
              <a:bodyPr wrap="squar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532" name="TextBox 531">
                <a:extLst>
                  <a:ext uri="{FF2B5EF4-FFF2-40B4-BE49-F238E27FC236}">
                    <a16:creationId xmlns:a16="http://schemas.microsoft.com/office/drawing/2014/main" id="{EEEFE83A-67F5-9BC4-E1FC-C9A8F3FF564B}"/>
                  </a:ext>
                </a:extLst>
              </p:cNvPr>
              <p:cNvSpPr txBox="1"/>
              <p:nvPr/>
            </p:nvSpPr>
            <p:spPr>
              <a:xfrm>
                <a:off x="123586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533" name="TextBox 532">
                <a:extLst>
                  <a:ext uri="{FF2B5EF4-FFF2-40B4-BE49-F238E27FC236}">
                    <a16:creationId xmlns:a16="http://schemas.microsoft.com/office/drawing/2014/main" id="{4D2DBE2E-D80E-D54F-6C89-6406C3D87E67}"/>
                  </a:ext>
                </a:extLst>
              </p:cNvPr>
              <p:cNvSpPr txBox="1"/>
              <p:nvPr/>
            </p:nvSpPr>
            <p:spPr>
              <a:xfrm>
                <a:off x="149415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534" name="TextBox 533">
                <a:extLst>
                  <a:ext uri="{FF2B5EF4-FFF2-40B4-BE49-F238E27FC236}">
                    <a16:creationId xmlns:a16="http://schemas.microsoft.com/office/drawing/2014/main" id="{1E2BD3FA-F192-F261-930C-53B2C2198F1C}"/>
                  </a:ext>
                </a:extLst>
              </p:cNvPr>
              <p:cNvSpPr txBox="1"/>
              <p:nvPr/>
            </p:nvSpPr>
            <p:spPr>
              <a:xfrm>
                <a:off x="175243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4</a:t>
                </a:r>
              </a:p>
            </p:txBody>
          </p:sp>
          <p:sp>
            <p:nvSpPr>
              <p:cNvPr id="535" name="TextBox 534">
                <a:extLst>
                  <a:ext uri="{FF2B5EF4-FFF2-40B4-BE49-F238E27FC236}">
                    <a16:creationId xmlns:a16="http://schemas.microsoft.com/office/drawing/2014/main" id="{4CDB87EB-A5B5-E8EA-ACC8-21F256615FAA}"/>
                  </a:ext>
                </a:extLst>
              </p:cNvPr>
              <p:cNvSpPr txBox="1"/>
              <p:nvPr/>
            </p:nvSpPr>
            <p:spPr>
              <a:xfrm>
                <a:off x="201072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6</a:t>
                </a:r>
              </a:p>
            </p:txBody>
          </p:sp>
          <p:sp>
            <p:nvSpPr>
              <p:cNvPr id="536" name="TextBox 535">
                <a:extLst>
                  <a:ext uri="{FF2B5EF4-FFF2-40B4-BE49-F238E27FC236}">
                    <a16:creationId xmlns:a16="http://schemas.microsoft.com/office/drawing/2014/main" id="{4FA838F0-CE05-7770-0131-B20497A1463C}"/>
                  </a:ext>
                </a:extLst>
              </p:cNvPr>
              <p:cNvSpPr txBox="1"/>
              <p:nvPr/>
            </p:nvSpPr>
            <p:spPr>
              <a:xfrm>
                <a:off x="226901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8</a:t>
                </a:r>
              </a:p>
            </p:txBody>
          </p:sp>
          <p:sp>
            <p:nvSpPr>
              <p:cNvPr id="537" name="TextBox 536">
                <a:extLst>
                  <a:ext uri="{FF2B5EF4-FFF2-40B4-BE49-F238E27FC236}">
                    <a16:creationId xmlns:a16="http://schemas.microsoft.com/office/drawing/2014/main" id="{1BF50DEC-3389-5B0E-1E45-0F9FB209C351}"/>
                  </a:ext>
                </a:extLst>
              </p:cNvPr>
              <p:cNvSpPr txBox="1"/>
              <p:nvPr/>
            </p:nvSpPr>
            <p:spPr>
              <a:xfrm>
                <a:off x="252729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10</a:t>
                </a:r>
              </a:p>
            </p:txBody>
          </p:sp>
          <p:sp>
            <p:nvSpPr>
              <p:cNvPr id="538" name="TextBox 537">
                <a:extLst>
                  <a:ext uri="{FF2B5EF4-FFF2-40B4-BE49-F238E27FC236}">
                    <a16:creationId xmlns:a16="http://schemas.microsoft.com/office/drawing/2014/main" id="{AF831D4D-5792-FC79-59DE-4DE57B078E78}"/>
                  </a:ext>
                </a:extLst>
              </p:cNvPr>
              <p:cNvSpPr txBox="1"/>
              <p:nvPr/>
            </p:nvSpPr>
            <p:spPr>
              <a:xfrm>
                <a:off x="278558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12</a:t>
                </a:r>
              </a:p>
            </p:txBody>
          </p:sp>
          <p:sp>
            <p:nvSpPr>
              <p:cNvPr id="539" name="TextBox 538">
                <a:extLst>
                  <a:ext uri="{FF2B5EF4-FFF2-40B4-BE49-F238E27FC236}">
                    <a16:creationId xmlns:a16="http://schemas.microsoft.com/office/drawing/2014/main" id="{93174831-3543-263C-7475-496E7401C57C}"/>
                  </a:ext>
                </a:extLst>
              </p:cNvPr>
              <p:cNvSpPr txBox="1"/>
              <p:nvPr/>
            </p:nvSpPr>
            <p:spPr>
              <a:xfrm>
                <a:off x="304386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14</a:t>
                </a:r>
              </a:p>
            </p:txBody>
          </p:sp>
          <p:sp>
            <p:nvSpPr>
              <p:cNvPr id="540" name="TextBox 539">
                <a:extLst>
                  <a:ext uri="{FF2B5EF4-FFF2-40B4-BE49-F238E27FC236}">
                    <a16:creationId xmlns:a16="http://schemas.microsoft.com/office/drawing/2014/main" id="{21218FB0-E89A-0C08-4F20-8517727BF391}"/>
                  </a:ext>
                </a:extLst>
              </p:cNvPr>
              <p:cNvSpPr txBox="1"/>
              <p:nvPr/>
            </p:nvSpPr>
            <p:spPr>
              <a:xfrm>
                <a:off x="330215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16</a:t>
                </a:r>
              </a:p>
            </p:txBody>
          </p:sp>
          <p:sp>
            <p:nvSpPr>
              <p:cNvPr id="541" name="TextBox 540">
                <a:extLst>
                  <a:ext uri="{FF2B5EF4-FFF2-40B4-BE49-F238E27FC236}">
                    <a16:creationId xmlns:a16="http://schemas.microsoft.com/office/drawing/2014/main" id="{6F7E0967-23EE-A7B5-8B80-C528BE0011BF}"/>
                  </a:ext>
                </a:extLst>
              </p:cNvPr>
              <p:cNvSpPr txBox="1"/>
              <p:nvPr/>
            </p:nvSpPr>
            <p:spPr>
              <a:xfrm>
                <a:off x="356044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18</a:t>
                </a:r>
              </a:p>
            </p:txBody>
          </p:sp>
          <p:sp>
            <p:nvSpPr>
              <p:cNvPr id="542" name="TextBox 541">
                <a:extLst>
                  <a:ext uri="{FF2B5EF4-FFF2-40B4-BE49-F238E27FC236}">
                    <a16:creationId xmlns:a16="http://schemas.microsoft.com/office/drawing/2014/main" id="{0941C46D-CDD4-73D9-165D-69B1B49AA9CD}"/>
                  </a:ext>
                </a:extLst>
              </p:cNvPr>
              <p:cNvSpPr txBox="1"/>
              <p:nvPr/>
            </p:nvSpPr>
            <p:spPr>
              <a:xfrm>
                <a:off x="3818727"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543" name="TextBox 542">
                <a:extLst>
                  <a:ext uri="{FF2B5EF4-FFF2-40B4-BE49-F238E27FC236}">
                    <a16:creationId xmlns:a16="http://schemas.microsoft.com/office/drawing/2014/main" id="{56112B69-2692-E485-B18D-C9843A71FE3F}"/>
                  </a:ext>
                </a:extLst>
              </p:cNvPr>
              <p:cNvSpPr txBox="1"/>
              <p:nvPr/>
            </p:nvSpPr>
            <p:spPr>
              <a:xfrm>
                <a:off x="4077013"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22</a:t>
                </a:r>
              </a:p>
            </p:txBody>
          </p:sp>
          <p:sp>
            <p:nvSpPr>
              <p:cNvPr id="544" name="TextBox 543">
                <a:extLst>
                  <a:ext uri="{FF2B5EF4-FFF2-40B4-BE49-F238E27FC236}">
                    <a16:creationId xmlns:a16="http://schemas.microsoft.com/office/drawing/2014/main" id="{AB3C6E3D-6B8B-FD0C-9083-EBF893CEC7CA}"/>
                  </a:ext>
                </a:extLst>
              </p:cNvPr>
              <p:cNvSpPr txBox="1"/>
              <p:nvPr/>
            </p:nvSpPr>
            <p:spPr>
              <a:xfrm>
                <a:off x="4335299"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24</a:t>
                </a:r>
              </a:p>
            </p:txBody>
          </p:sp>
          <p:sp>
            <p:nvSpPr>
              <p:cNvPr id="545" name="TextBox 544">
                <a:extLst>
                  <a:ext uri="{FF2B5EF4-FFF2-40B4-BE49-F238E27FC236}">
                    <a16:creationId xmlns:a16="http://schemas.microsoft.com/office/drawing/2014/main" id="{B3BD1C4E-6A00-F8E4-559D-B41DA8FEEBA3}"/>
                  </a:ext>
                </a:extLst>
              </p:cNvPr>
              <p:cNvSpPr txBox="1"/>
              <p:nvPr/>
            </p:nvSpPr>
            <p:spPr>
              <a:xfrm>
                <a:off x="4593585"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26</a:t>
                </a:r>
              </a:p>
            </p:txBody>
          </p:sp>
          <p:sp>
            <p:nvSpPr>
              <p:cNvPr id="546" name="TextBox 545">
                <a:extLst>
                  <a:ext uri="{FF2B5EF4-FFF2-40B4-BE49-F238E27FC236}">
                    <a16:creationId xmlns:a16="http://schemas.microsoft.com/office/drawing/2014/main" id="{395A7367-E4D8-A3F3-40CA-05623D7B05EB}"/>
                  </a:ext>
                </a:extLst>
              </p:cNvPr>
              <p:cNvSpPr txBox="1"/>
              <p:nvPr/>
            </p:nvSpPr>
            <p:spPr>
              <a:xfrm>
                <a:off x="485187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28</a:t>
                </a:r>
              </a:p>
            </p:txBody>
          </p:sp>
          <p:sp>
            <p:nvSpPr>
              <p:cNvPr id="547" name="TextBox 546">
                <a:extLst>
                  <a:ext uri="{FF2B5EF4-FFF2-40B4-BE49-F238E27FC236}">
                    <a16:creationId xmlns:a16="http://schemas.microsoft.com/office/drawing/2014/main" id="{9BCECFDB-F1B1-0F8B-5F35-0C57009C09B0}"/>
                  </a:ext>
                </a:extLst>
              </p:cNvPr>
              <p:cNvSpPr txBox="1"/>
              <p:nvPr/>
            </p:nvSpPr>
            <p:spPr>
              <a:xfrm>
                <a:off x="5110161" y="2596355"/>
                <a:ext cx="138113" cy="123111"/>
              </a:xfrm>
              <a:prstGeom prst="rect">
                <a:avLst/>
              </a:prstGeom>
              <a:noFill/>
            </p:spPr>
            <p:txBody>
              <a:bodyPr wrap="square" lIns="0" tIns="0" rIns="0" bIns="0"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30</a:t>
                </a:r>
              </a:p>
            </p:txBody>
          </p:sp>
          <p:grpSp>
            <p:nvGrpSpPr>
              <p:cNvPr id="548" name="Group 547">
                <a:extLst>
                  <a:ext uri="{FF2B5EF4-FFF2-40B4-BE49-F238E27FC236}">
                    <a16:creationId xmlns:a16="http://schemas.microsoft.com/office/drawing/2014/main" id="{45184167-F5C7-90D7-063B-5F5557EDD2CB}"/>
                  </a:ext>
                </a:extLst>
              </p:cNvPr>
              <p:cNvGrpSpPr/>
              <p:nvPr/>
            </p:nvGrpSpPr>
            <p:grpSpPr>
              <a:xfrm>
                <a:off x="1264635" y="1363185"/>
                <a:ext cx="3914292" cy="1214638"/>
                <a:chOff x="1264635" y="1363185"/>
                <a:chExt cx="3914292" cy="1214638"/>
              </a:xfrm>
            </p:grpSpPr>
            <p:sp>
              <p:nvSpPr>
                <p:cNvPr id="549" name="Freeform: Shape 548">
                  <a:extLst>
                    <a:ext uri="{FF2B5EF4-FFF2-40B4-BE49-F238E27FC236}">
                      <a16:creationId xmlns:a16="http://schemas.microsoft.com/office/drawing/2014/main" id="{72865AED-572A-04EE-DD56-8E3005540DD0}"/>
                    </a:ext>
                  </a:extLst>
                </p:cNvPr>
                <p:cNvSpPr/>
                <p:nvPr/>
              </p:nvSpPr>
              <p:spPr>
                <a:xfrm>
                  <a:off x="1302544" y="1363185"/>
                  <a:ext cx="3876383" cy="1178062"/>
                </a:xfrm>
                <a:custGeom>
                  <a:avLst/>
                  <a:gdLst>
                    <a:gd name="csX0" fmla="*/ 0 w 3960530"/>
                    <a:gd name="csY0" fmla="*/ 0 h 1172452"/>
                    <a:gd name="csX1" fmla="*/ 0 w 3960530"/>
                    <a:gd name="csY1" fmla="*/ 1172452 h 1172452"/>
                    <a:gd name="csX2" fmla="*/ 3960530 w 3960530"/>
                    <a:gd name="csY2" fmla="*/ 1172452 h 1172452"/>
                  </a:gdLst>
                  <a:ahLst/>
                  <a:cxnLst>
                    <a:cxn ang="0">
                      <a:pos x="csX0" y="csY0"/>
                    </a:cxn>
                    <a:cxn ang="0">
                      <a:pos x="csX1" y="csY1"/>
                    </a:cxn>
                    <a:cxn ang="0">
                      <a:pos x="csX2" y="csY2"/>
                    </a:cxn>
                  </a:cxnLst>
                  <a:rect l="l" t="t" r="r" b="b"/>
                  <a:pathLst>
                    <a:path w="3960530" h="1172452">
                      <a:moveTo>
                        <a:pt x="0" y="0"/>
                      </a:moveTo>
                      <a:lnTo>
                        <a:pt x="0" y="1172452"/>
                      </a:lnTo>
                      <a:lnTo>
                        <a:pt x="3960530" y="1172452"/>
                      </a:lnTo>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50" name="Straight Connector 549">
                  <a:extLst>
                    <a:ext uri="{FF2B5EF4-FFF2-40B4-BE49-F238E27FC236}">
                      <a16:creationId xmlns:a16="http://schemas.microsoft.com/office/drawing/2014/main" id="{6BFF31F8-4F6A-C178-DD47-446603A5BE89}"/>
                    </a:ext>
                  </a:extLst>
                </p:cNvPr>
                <p:cNvCxnSpPr/>
                <p:nvPr/>
              </p:nvCxnSpPr>
              <p:spPr>
                <a:xfrm flipH="1">
                  <a:off x="1264635" y="1365990"/>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C45E1076-20CC-A037-380E-3D28FCC7D577}"/>
                    </a:ext>
                  </a:extLst>
                </p:cNvPr>
                <p:cNvCxnSpPr/>
                <p:nvPr/>
              </p:nvCxnSpPr>
              <p:spPr>
                <a:xfrm flipH="1">
                  <a:off x="1264635" y="1601042"/>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2" name="Straight Connector 551">
                  <a:extLst>
                    <a:ext uri="{FF2B5EF4-FFF2-40B4-BE49-F238E27FC236}">
                      <a16:creationId xmlns:a16="http://schemas.microsoft.com/office/drawing/2014/main" id="{02C15E93-9325-FFEB-3FE6-2BA858B9292E}"/>
                    </a:ext>
                  </a:extLst>
                </p:cNvPr>
                <p:cNvCxnSpPr/>
                <p:nvPr/>
              </p:nvCxnSpPr>
              <p:spPr>
                <a:xfrm flipH="1">
                  <a:off x="1264635" y="1836094"/>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B6421E0E-6DAD-8464-C123-F7133DA5893C}"/>
                    </a:ext>
                  </a:extLst>
                </p:cNvPr>
                <p:cNvCxnSpPr/>
                <p:nvPr/>
              </p:nvCxnSpPr>
              <p:spPr>
                <a:xfrm flipH="1">
                  <a:off x="1264635" y="2071146"/>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54133572-3FD7-77EC-3EE4-563F6BC08863}"/>
                    </a:ext>
                  </a:extLst>
                </p:cNvPr>
                <p:cNvCxnSpPr/>
                <p:nvPr/>
              </p:nvCxnSpPr>
              <p:spPr>
                <a:xfrm flipH="1">
                  <a:off x="1264635" y="2306198"/>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03F03226-1EEB-1B89-E786-6AE4E5A74CD7}"/>
                    </a:ext>
                  </a:extLst>
                </p:cNvPr>
                <p:cNvCxnSpPr>
                  <a:cxnSpLocks/>
                </p:cNvCxnSpPr>
                <p:nvPr/>
              </p:nvCxnSpPr>
              <p:spPr>
                <a:xfrm flipH="1">
                  <a:off x="1264635" y="2541247"/>
                  <a:ext cx="3657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6" name="Straight Connector 555">
                  <a:extLst>
                    <a:ext uri="{FF2B5EF4-FFF2-40B4-BE49-F238E27FC236}">
                      <a16:creationId xmlns:a16="http://schemas.microsoft.com/office/drawing/2014/main" id="{186660BD-D3D2-E7BA-0E78-4970C6E22B55}"/>
                    </a:ext>
                  </a:extLst>
                </p:cNvPr>
                <p:cNvCxnSpPr>
                  <a:cxnSpLocks/>
                </p:cNvCxnSpPr>
                <p:nvPr/>
              </p:nvCxnSpPr>
              <p:spPr>
                <a:xfrm flipH="1">
                  <a:off x="130254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DFB1DCDD-7E9E-83D0-DE23-6FE52E653719}"/>
                    </a:ext>
                  </a:extLst>
                </p:cNvPr>
                <p:cNvCxnSpPr>
                  <a:cxnSpLocks/>
                </p:cNvCxnSpPr>
                <p:nvPr/>
              </p:nvCxnSpPr>
              <p:spPr>
                <a:xfrm flipH="1">
                  <a:off x="156083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06893682-175D-7F73-A2B3-2350FDE7F2C2}"/>
                    </a:ext>
                  </a:extLst>
                </p:cNvPr>
                <p:cNvCxnSpPr>
                  <a:cxnSpLocks/>
                </p:cNvCxnSpPr>
                <p:nvPr/>
              </p:nvCxnSpPr>
              <p:spPr>
                <a:xfrm flipH="1">
                  <a:off x="181911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55795EAC-6087-4727-49EA-4D0F9218BAB5}"/>
                    </a:ext>
                  </a:extLst>
                </p:cNvPr>
                <p:cNvCxnSpPr>
                  <a:cxnSpLocks/>
                </p:cNvCxnSpPr>
                <p:nvPr/>
              </p:nvCxnSpPr>
              <p:spPr>
                <a:xfrm flipH="1">
                  <a:off x="207740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0" name="Straight Connector 559">
                  <a:extLst>
                    <a:ext uri="{FF2B5EF4-FFF2-40B4-BE49-F238E27FC236}">
                      <a16:creationId xmlns:a16="http://schemas.microsoft.com/office/drawing/2014/main" id="{5067AB6B-F852-DB98-DF33-D5EC2C06A3B8}"/>
                    </a:ext>
                  </a:extLst>
                </p:cNvPr>
                <p:cNvCxnSpPr>
                  <a:cxnSpLocks/>
                </p:cNvCxnSpPr>
                <p:nvPr/>
              </p:nvCxnSpPr>
              <p:spPr>
                <a:xfrm flipH="1">
                  <a:off x="233568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5398580C-52D4-6B5F-00DE-27AA812B8442}"/>
                    </a:ext>
                  </a:extLst>
                </p:cNvPr>
                <p:cNvCxnSpPr>
                  <a:cxnSpLocks/>
                </p:cNvCxnSpPr>
                <p:nvPr/>
              </p:nvCxnSpPr>
              <p:spPr>
                <a:xfrm flipH="1">
                  <a:off x="259397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4431A1A4-08CD-4300-A191-B5D9FF5DB5B4}"/>
                    </a:ext>
                  </a:extLst>
                </p:cNvPr>
                <p:cNvCxnSpPr>
                  <a:cxnSpLocks/>
                </p:cNvCxnSpPr>
                <p:nvPr/>
              </p:nvCxnSpPr>
              <p:spPr>
                <a:xfrm flipH="1">
                  <a:off x="285226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0831BD70-34F4-C0D6-E7AA-B8F55544E17F}"/>
                    </a:ext>
                  </a:extLst>
                </p:cNvPr>
                <p:cNvCxnSpPr>
                  <a:cxnSpLocks/>
                </p:cNvCxnSpPr>
                <p:nvPr/>
              </p:nvCxnSpPr>
              <p:spPr>
                <a:xfrm flipH="1">
                  <a:off x="311054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AAA0E83E-33F5-B670-F3DA-6E46EC3BEA24}"/>
                    </a:ext>
                  </a:extLst>
                </p:cNvPr>
                <p:cNvCxnSpPr>
                  <a:cxnSpLocks/>
                </p:cNvCxnSpPr>
                <p:nvPr/>
              </p:nvCxnSpPr>
              <p:spPr>
                <a:xfrm flipH="1">
                  <a:off x="362711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1CF95CF8-9146-8136-F92C-D7BC10F979E8}"/>
                    </a:ext>
                  </a:extLst>
                </p:cNvPr>
                <p:cNvCxnSpPr>
                  <a:cxnSpLocks/>
                </p:cNvCxnSpPr>
                <p:nvPr/>
              </p:nvCxnSpPr>
              <p:spPr>
                <a:xfrm flipH="1">
                  <a:off x="3885404"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20C0F66E-AFBB-C09F-D42D-1232D807123E}"/>
                    </a:ext>
                  </a:extLst>
                </p:cNvPr>
                <p:cNvCxnSpPr>
                  <a:cxnSpLocks/>
                </p:cNvCxnSpPr>
                <p:nvPr/>
              </p:nvCxnSpPr>
              <p:spPr>
                <a:xfrm flipH="1">
                  <a:off x="414369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7E7E4098-520C-2527-614E-A14D693E2565}"/>
                    </a:ext>
                  </a:extLst>
                </p:cNvPr>
                <p:cNvCxnSpPr>
                  <a:cxnSpLocks/>
                </p:cNvCxnSpPr>
                <p:nvPr/>
              </p:nvCxnSpPr>
              <p:spPr>
                <a:xfrm flipH="1">
                  <a:off x="4401976"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8" name="Straight Connector 567">
                  <a:extLst>
                    <a:ext uri="{FF2B5EF4-FFF2-40B4-BE49-F238E27FC236}">
                      <a16:creationId xmlns:a16="http://schemas.microsoft.com/office/drawing/2014/main" id="{97AFC710-0C87-047E-FE31-D10E9F6D03A3}"/>
                    </a:ext>
                  </a:extLst>
                </p:cNvPr>
                <p:cNvCxnSpPr>
                  <a:cxnSpLocks/>
                </p:cNvCxnSpPr>
                <p:nvPr/>
              </p:nvCxnSpPr>
              <p:spPr>
                <a:xfrm flipH="1">
                  <a:off x="466026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6774612D-C243-FCB3-5503-8508C613A453}"/>
                    </a:ext>
                  </a:extLst>
                </p:cNvPr>
                <p:cNvCxnSpPr>
                  <a:cxnSpLocks/>
                </p:cNvCxnSpPr>
                <p:nvPr/>
              </p:nvCxnSpPr>
              <p:spPr>
                <a:xfrm flipH="1">
                  <a:off x="4918548"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2EBFF3D7-4F99-5D04-46C4-2B8A7F9FB2BB}"/>
                    </a:ext>
                  </a:extLst>
                </p:cNvPr>
                <p:cNvCxnSpPr>
                  <a:cxnSpLocks/>
                </p:cNvCxnSpPr>
                <p:nvPr/>
              </p:nvCxnSpPr>
              <p:spPr>
                <a:xfrm flipH="1">
                  <a:off x="5176840"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1" name="Straight Connector 570">
                  <a:extLst>
                    <a:ext uri="{FF2B5EF4-FFF2-40B4-BE49-F238E27FC236}">
                      <a16:creationId xmlns:a16="http://schemas.microsoft.com/office/drawing/2014/main" id="{AB92D941-8E2A-7313-2380-2DA4A6FE3B7C}"/>
                    </a:ext>
                  </a:extLst>
                </p:cNvPr>
                <p:cNvCxnSpPr>
                  <a:cxnSpLocks/>
                </p:cNvCxnSpPr>
                <p:nvPr/>
              </p:nvCxnSpPr>
              <p:spPr>
                <a:xfrm flipH="1">
                  <a:off x="3368832" y="2541247"/>
                  <a:ext cx="932" cy="36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32" name="Group 831">
              <a:extLst>
                <a:ext uri="{FF2B5EF4-FFF2-40B4-BE49-F238E27FC236}">
                  <a16:creationId xmlns:a16="http://schemas.microsoft.com/office/drawing/2014/main" id="{630AF98B-6B40-FE3C-25B6-29997EBFF0AB}"/>
                </a:ext>
              </a:extLst>
            </p:cNvPr>
            <p:cNvGrpSpPr>
              <a:grpSpLocks noChangeAspect="1"/>
            </p:cNvGrpSpPr>
            <p:nvPr/>
          </p:nvGrpSpPr>
          <p:grpSpPr>
            <a:xfrm>
              <a:off x="7072313" y="3543392"/>
              <a:ext cx="2719386" cy="980984"/>
              <a:chOff x="459581" y="1397424"/>
              <a:chExt cx="9576198" cy="3502117"/>
            </a:xfrm>
          </p:grpSpPr>
          <p:sp>
            <p:nvSpPr>
              <p:cNvPr id="833" name="Freeform: Shape 832">
                <a:extLst>
                  <a:ext uri="{FF2B5EF4-FFF2-40B4-BE49-F238E27FC236}">
                    <a16:creationId xmlns:a16="http://schemas.microsoft.com/office/drawing/2014/main" id="{ACA962D7-4409-72D7-025C-8720EB4129A8}"/>
                  </a:ext>
                </a:extLst>
              </p:cNvPr>
              <p:cNvSpPr/>
              <p:nvPr/>
            </p:nvSpPr>
            <p:spPr>
              <a:xfrm>
                <a:off x="501650" y="1441450"/>
                <a:ext cx="9499600" cy="3409950"/>
              </a:xfrm>
              <a:custGeom>
                <a:avLst/>
                <a:gdLst>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19400 h 3409950"/>
                  <a:gd name="csX56" fmla="*/ 4387850 w 9499600"/>
                  <a:gd name="csY56" fmla="*/ 2914650 h 3409950"/>
                  <a:gd name="csX57" fmla="*/ 4406900 w 9499600"/>
                  <a:gd name="csY57" fmla="*/ 2933700 h 3409950"/>
                  <a:gd name="csX58" fmla="*/ 4406900 w 9499600"/>
                  <a:gd name="csY58" fmla="*/ 3035300 h 3409950"/>
                  <a:gd name="csX59" fmla="*/ 4432300 w 9499600"/>
                  <a:gd name="csY59" fmla="*/ 306070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4675 w 9499600"/>
                  <a:gd name="csY55" fmla="*/ 2806700 h 3409950"/>
                  <a:gd name="csX56" fmla="*/ 4387850 w 9499600"/>
                  <a:gd name="csY56" fmla="*/ 2914650 h 3409950"/>
                  <a:gd name="csX57" fmla="*/ 4406900 w 9499600"/>
                  <a:gd name="csY57" fmla="*/ 2933700 h 3409950"/>
                  <a:gd name="csX58" fmla="*/ 4406900 w 9499600"/>
                  <a:gd name="csY58" fmla="*/ 3035300 h 3409950"/>
                  <a:gd name="csX59" fmla="*/ 4432300 w 9499600"/>
                  <a:gd name="csY59" fmla="*/ 306070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4675 w 9499600"/>
                  <a:gd name="csY55" fmla="*/ 2806700 h 3409950"/>
                  <a:gd name="csX56" fmla="*/ 4387850 w 9499600"/>
                  <a:gd name="csY56" fmla="*/ 2914650 h 3409950"/>
                  <a:gd name="csX57" fmla="*/ 4413250 w 9499600"/>
                  <a:gd name="csY57" fmla="*/ 2914650 h 3409950"/>
                  <a:gd name="csX58" fmla="*/ 4406900 w 9499600"/>
                  <a:gd name="csY58" fmla="*/ 3035300 h 3409950"/>
                  <a:gd name="csX59" fmla="*/ 4432300 w 9499600"/>
                  <a:gd name="csY59" fmla="*/ 306070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4675 w 9499600"/>
                  <a:gd name="csY55" fmla="*/ 2806700 h 3409950"/>
                  <a:gd name="csX56" fmla="*/ 4387850 w 9499600"/>
                  <a:gd name="csY56" fmla="*/ 2914650 h 3409950"/>
                  <a:gd name="csX57" fmla="*/ 4413250 w 9499600"/>
                  <a:gd name="csY57" fmla="*/ 2914650 h 3409950"/>
                  <a:gd name="csX58" fmla="*/ 4410075 w 9499600"/>
                  <a:gd name="csY58" fmla="*/ 3054350 h 3409950"/>
                  <a:gd name="csX59" fmla="*/ 4432300 w 9499600"/>
                  <a:gd name="csY59" fmla="*/ 306070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0075 w 9499600"/>
                  <a:gd name="csY58" fmla="*/ 3054350 h 3409950"/>
                  <a:gd name="csX59" fmla="*/ 4432300 w 9499600"/>
                  <a:gd name="csY59" fmla="*/ 306070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0075 w 9499600"/>
                  <a:gd name="csY58" fmla="*/ 3054350 h 3409950"/>
                  <a:gd name="csX59" fmla="*/ 4435475 w 9499600"/>
                  <a:gd name="csY59" fmla="*/ 305435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35475 w 9499600"/>
                  <a:gd name="csY59" fmla="*/ 305435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35475 w 9499600"/>
                  <a:gd name="csY59" fmla="*/ 3054350 h 3409950"/>
                  <a:gd name="csX60" fmla="*/ 44450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35475 w 9499600"/>
                  <a:gd name="csY59" fmla="*/ 3054350 h 3409950"/>
                  <a:gd name="csX60" fmla="*/ 4432300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3547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9600 w 9499600"/>
                  <a:gd name="csY20" fmla="*/ 1035050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51263 w 9499600"/>
                  <a:gd name="csY48" fmla="*/ 2497138 h 3409950"/>
                  <a:gd name="csX49" fmla="*/ 3752850 w 9499600"/>
                  <a:gd name="csY49" fmla="*/ 2533650 h 3409950"/>
                  <a:gd name="csX50" fmla="*/ 3797300 w 9499600"/>
                  <a:gd name="csY50" fmla="*/ 2533650 h 3409950"/>
                  <a:gd name="csX51" fmla="*/ 3797300 w 9499600"/>
                  <a:gd name="csY51" fmla="*/ 2578100 h 3409950"/>
                  <a:gd name="csX52" fmla="*/ 3860800 w 9499600"/>
                  <a:gd name="csY52" fmla="*/ 2578100 h 3409950"/>
                  <a:gd name="csX53" fmla="*/ 3860800 w 9499600"/>
                  <a:gd name="csY53" fmla="*/ 2679700 h 3409950"/>
                  <a:gd name="csX54" fmla="*/ 4368800 w 9499600"/>
                  <a:gd name="csY54" fmla="*/ 2679700 h 3409950"/>
                  <a:gd name="csX55" fmla="*/ 4368800 w 9499600"/>
                  <a:gd name="csY55" fmla="*/ 2800350 h 3409950"/>
                  <a:gd name="csX56" fmla="*/ 4387850 w 9499600"/>
                  <a:gd name="csY56" fmla="*/ 2800350 h 3409950"/>
                  <a:gd name="csX57" fmla="*/ 4387850 w 9499600"/>
                  <a:gd name="csY57" fmla="*/ 2914650 h 3409950"/>
                  <a:gd name="csX58" fmla="*/ 4413250 w 9499600"/>
                  <a:gd name="csY58" fmla="*/ 2914650 h 3409950"/>
                  <a:gd name="csX59" fmla="*/ 4416425 w 9499600"/>
                  <a:gd name="csY59" fmla="*/ 3051175 h 3409950"/>
                  <a:gd name="csX60" fmla="*/ 4441825 w 9499600"/>
                  <a:gd name="csY60" fmla="*/ 3054350 h 3409950"/>
                  <a:gd name="csX61" fmla="*/ 4441825 w 9499600"/>
                  <a:gd name="csY61" fmla="*/ 3149600 h 3409950"/>
                  <a:gd name="csX62" fmla="*/ 5022850 w 9499600"/>
                  <a:gd name="csY62" fmla="*/ 3149600 h 3409950"/>
                  <a:gd name="csX63" fmla="*/ 5022850 w 9499600"/>
                  <a:gd name="csY63" fmla="*/ 3289300 h 3409950"/>
                  <a:gd name="csX64" fmla="*/ 5156200 w 9499600"/>
                  <a:gd name="csY64" fmla="*/ 3289300 h 3409950"/>
                  <a:gd name="csX65" fmla="*/ 5156200 w 9499600"/>
                  <a:gd name="csY65" fmla="*/ 3409950 h 3409950"/>
                  <a:gd name="csX66" fmla="*/ 9499600 w 9499600"/>
                  <a:gd name="csY66"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2850 w 9499600"/>
                  <a:gd name="csY47" fmla="*/ 2495550 h 3409950"/>
                  <a:gd name="csX48" fmla="*/ 3791744 w 9499600"/>
                  <a:gd name="csY48" fmla="*/ 2454276 h 3409950"/>
                  <a:gd name="csX49" fmla="*/ 3752850 w 9499600"/>
                  <a:gd name="csY49" fmla="*/ 2533650 h 3409950"/>
                  <a:gd name="csX50" fmla="*/ 3797300 w 9499600"/>
                  <a:gd name="csY50" fmla="*/ 2533650 h 3409950"/>
                  <a:gd name="csX51" fmla="*/ 3797300 w 9499600"/>
                  <a:gd name="csY51" fmla="*/ 2578100 h 3409950"/>
                  <a:gd name="csX52" fmla="*/ 3860800 w 9499600"/>
                  <a:gd name="csY52" fmla="*/ 2578100 h 3409950"/>
                  <a:gd name="csX53" fmla="*/ 3860800 w 9499600"/>
                  <a:gd name="csY53" fmla="*/ 2679700 h 3409950"/>
                  <a:gd name="csX54" fmla="*/ 4368800 w 9499600"/>
                  <a:gd name="csY54" fmla="*/ 2679700 h 3409950"/>
                  <a:gd name="csX55" fmla="*/ 4368800 w 9499600"/>
                  <a:gd name="csY55" fmla="*/ 2800350 h 3409950"/>
                  <a:gd name="csX56" fmla="*/ 4387850 w 9499600"/>
                  <a:gd name="csY56" fmla="*/ 2800350 h 3409950"/>
                  <a:gd name="csX57" fmla="*/ 4387850 w 9499600"/>
                  <a:gd name="csY57" fmla="*/ 2914650 h 3409950"/>
                  <a:gd name="csX58" fmla="*/ 4413250 w 9499600"/>
                  <a:gd name="csY58" fmla="*/ 2914650 h 3409950"/>
                  <a:gd name="csX59" fmla="*/ 4416425 w 9499600"/>
                  <a:gd name="csY59" fmla="*/ 3051175 h 3409950"/>
                  <a:gd name="csX60" fmla="*/ 4441825 w 9499600"/>
                  <a:gd name="csY60" fmla="*/ 3054350 h 3409950"/>
                  <a:gd name="csX61" fmla="*/ 4441825 w 9499600"/>
                  <a:gd name="csY61" fmla="*/ 3149600 h 3409950"/>
                  <a:gd name="csX62" fmla="*/ 5022850 w 9499600"/>
                  <a:gd name="csY62" fmla="*/ 3149600 h 3409950"/>
                  <a:gd name="csX63" fmla="*/ 5022850 w 9499600"/>
                  <a:gd name="csY63" fmla="*/ 3289300 h 3409950"/>
                  <a:gd name="csX64" fmla="*/ 5156200 w 9499600"/>
                  <a:gd name="csY64" fmla="*/ 3289300 h 3409950"/>
                  <a:gd name="csX65" fmla="*/ 5156200 w 9499600"/>
                  <a:gd name="csY65" fmla="*/ 3409950 h 3409950"/>
                  <a:gd name="csX66" fmla="*/ 9499600 w 9499600"/>
                  <a:gd name="csY66"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7612 w 9499600"/>
                  <a:gd name="csY47" fmla="*/ 2457450 h 3409950"/>
                  <a:gd name="csX48" fmla="*/ 3791744 w 9499600"/>
                  <a:gd name="csY48" fmla="*/ 2454276 h 3409950"/>
                  <a:gd name="csX49" fmla="*/ 3752850 w 9499600"/>
                  <a:gd name="csY49" fmla="*/ 2533650 h 3409950"/>
                  <a:gd name="csX50" fmla="*/ 3797300 w 9499600"/>
                  <a:gd name="csY50" fmla="*/ 2533650 h 3409950"/>
                  <a:gd name="csX51" fmla="*/ 3797300 w 9499600"/>
                  <a:gd name="csY51" fmla="*/ 2578100 h 3409950"/>
                  <a:gd name="csX52" fmla="*/ 3860800 w 9499600"/>
                  <a:gd name="csY52" fmla="*/ 2578100 h 3409950"/>
                  <a:gd name="csX53" fmla="*/ 3860800 w 9499600"/>
                  <a:gd name="csY53" fmla="*/ 2679700 h 3409950"/>
                  <a:gd name="csX54" fmla="*/ 4368800 w 9499600"/>
                  <a:gd name="csY54" fmla="*/ 2679700 h 3409950"/>
                  <a:gd name="csX55" fmla="*/ 4368800 w 9499600"/>
                  <a:gd name="csY55" fmla="*/ 2800350 h 3409950"/>
                  <a:gd name="csX56" fmla="*/ 4387850 w 9499600"/>
                  <a:gd name="csY56" fmla="*/ 2800350 h 3409950"/>
                  <a:gd name="csX57" fmla="*/ 4387850 w 9499600"/>
                  <a:gd name="csY57" fmla="*/ 2914650 h 3409950"/>
                  <a:gd name="csX58" fmla="*/ 4413250 w 9499600"/>
                  <a:gd name="csY58" fmla="*/ 2914650 h 3409950"/>
                  <a:gd name="csX59" fmla="*/ 4416425 w 9499600"/>
                  <a:gd name="csY59" fmla="*/ 3051175 h 3409950"/>
                  <a:gd name="csX60" fmla="*/ 4441825 w 9499600"/>
                  <a:gd name="csY60" fmla="*/ 3054350 h 3409950"/>
                  <a:gd name="csX61" fmla="*/ 4441825 w 9499600"/>
                  <a:gd name="csY61" fmla="*/ 3149600 h 3409950"/>
                  <a:gd name="csX62" fmla="*/ 5022850 w 9499600"/>
                  <a:gd name="csY62" fmla="*/ 3149600 h 3409950"/>
                  <a:gd name="csX63" fmla="*/ 5022850 w 9499600"/>
                  <a:gd name="csY63" fmla="*/ 3289300 h 3409950"/>
                  <a:gd name="csX64" fmla="*/ 5156200 w 9499600"/>
                  <a:gd name="csY64" fmla="*/ 3289300 h 3409950"/>
                  <a:gd name="csX65" fmla="*/ 5156200 w 9499600"/>
                  <a:gd name="csY65" fmla="*/ 3409950 h 3409950"/>
                  <a:gd name="csX66" fmla="*/ 9499600 w 9499600"/>
                  <a:gd name="csY66"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2850 w 9499600"/>
                  <a:gd name="csY46" fmla="*/ 2495550 h 3409950"/>
                  <a:gd name="csX47" fmla="*/ 3757612 w 9499600"/>
                  <a:gd name="csY47" fmla="*/ 2457450 h 3409950"/>
                  <a:gd name="csX48" fmla="*/ 3789363 w 9499600"/>
                  <a:gd name="csY48" fmla="*/ 2466182 h 3409950"/>
                  <a:gd name="csX49" fmla="*/ 3752850 w 9499600"/>
                  <a:gd name="csY49" fmla="*/ 2533650 h 3409950"/>
                  <a:gd name="csX50" fmla="*/ 3797300 w 9499600"/>
                  <a:gd name="csY50" fmla="*/ 2533650 h 3409950"/>
                  <a:gd name="csX51" fmla="*/ 3797300 w 9499600"/>
                  <a:gd name="csY51" fmla="*/ 2578100 h 3409950"/>
                  <a:gd name="csX52" fmla="*/ 3860800 w 9499600"/>
                  <a:gd name="csY52" fmla="*/ 2578100 h 3409950"/>
                  <a:gd name="csX53" fmla="*/ 3860800 w 9499600"/>
                  <a:gd name="csY53" fmla="*/ 2679700 h 3409950"/>
                  <a:gd name="csX54" fmla="*/ 4368800 w 9499600"/>
                  <a:gd name="csY54" fmla="*/ 2679700 h 3409950"/>
                  <a:gd name="csX55" fmla="*/ 4368800 w 9499600"/>
                  <a:gd name="csY55" fmla="*/ 2800350 h 3409950"/>
                  <a:gd name="csX56" fmla="*/ 4387850 w 9499600"/>
                  <a:gd name="csY56" fmla="*/ 2800350 h 3409950"/>
                  <a:gd name="csX57" fmla="*/ 4387850 w 9499600"/>
                  <a:gd name="csY57" fmla="*/ 2914650 h 3409950"/>
                  <a:gd name="csX58" fmla="*/ 4413250 w 9499600"/>
                  <a:gd name="csY58" fmla="*/ 2914650 h 3409950"/>
                  <a:gd name="csX59" fmla="*/ 4416425 w 9499600"/>
                  <a:gd name="csY59" fmla="*/ 3051175 h 3409950"/>
                  <a:gd name="csX60" fmla="*/ 4441825 w 9499600"/>
                  <a:gd name="csY60" fmla="*/ 3054350 h 3409950"/>
                  <a:gd name="csX61" fmla="*/ 4441825 w 9499600"/>
                  <a:gd name="csY61" fmla="*/ 3149600 h 3409950"/>
                  <a:gd name="csX62" fmla="*/ 5022850 w 9499600"/>
                  <a:gd name="csY62" fmla="*/ 3149600 h 3409950"/>
                  <a:gd name="csX63" fmla="*/ 5022850 w 9499600"/>
                  <a:gd name="csY63" fmla="*/ 3289300 h 3409950"/>
                  <a:gd name="csX64" fmla="*/ 5156200 w 9499600"/>
                  <a:gd name="csY64" fmla="*/ 3289300 h 3409950"/>
                  <a:gd name="csX65" fmla="*/ 5156200 w 9499600"/>
                  <a:gd name="csY65" fmla="*/ 3409950 h 3409950"/>
                  <a:gd name="csX66" fmla="*/ 9499600 w 9499600"/>
                  <a:gd name="csY66"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7612 w 9499600"/>
                  <a:gd name="csY46" fmla="*/ 2457450 h 3409950"/>
                  <a:gd name="csX47" fmla="*/ 3789363 w 9499600"/>
                  <a:gd name="csY47" fmla="*/ 2466182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7612 w 9499600"/>
                  <a:gd name="csY46" fmla="*/ 2469357 h 3409950"/>
                  <a:gd name="csX47" fmla="*/ 3789363 w 9499600"/>
                  <a:gd name="csY47" fmla="*/ 2466182 h 3409950"/>
                  <a:gd name="csX48" fmla="*/ 3752850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7612 w 9499600"/>
                  <a:gd name="csY46" fmla="*/ 2469357 h 3409950"/>
                  <a:gd name="csX47" fmla="*/ 3789363 w 9499600"/>
                  <a:gd name="csY47" fmla="*/ 2466182 h 3409950"/>
                  <a:gd name="csX48" fmla="*/ 3771900 w 9499600"/>
                  <a:gd name="csY48" fmla="*/ 2531269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7612 w 9499600"/>
                  <a:gd name="csY46" fmla="*/ 2469357 h 3409950"/>
                  <a:gd name="csX47" fmla="*/ 3775076 w 9499600"/>
                  <a:gd name="csY47" fmla="*/ 2470944 h 3409950"/>
                  <a:gd name="csX48" fmla="*/ 3771900 w 9499600"/>
                  <a:gd name="csY48" fmla="*/ 2531269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 name="csX0" fmla="*/ 0 w 9499600"/>
                  <a:gd name="csY0" fmla="*/ 0 h 3409950"/>
                  <a:gd name="csX1" fmla="*/ 457200 w 9499600"/>
                  <a:gd name="csY1" fmla="*/ 0 h 3409950"/>
                  <a:gd name="csX2" fmla="*/ 457200 w 9499600"/>
                  <a:gd name="csY2" fmla="*/ 82550 h 3409950"/>
                  <a:gd name="csX3" fmla="*/ 647700 w 9499600"/>
                  <a:gd name="csY3" fmla="*/ 82550 h 3409950"/>
                  <a:gd name="csX4" fmla="*/ 647700 w 9499600"/>
                  <a:gd name="csY4" fmla="*/ 165100 h 3409950"/>
                  <a:gd name="csX5" fmla="*/ 711200 w 9499600"/>
                  <a:gd name="csY5" fmla="*/ 165100 h 3409950"/>
                  <a:gd name="csX6" fmla="*/ 711200 w 9499600"/>
                  <a:gd name="csY6" fmla="*/ 234950 h 3409950"/>
                  <a:gd name="csX7" fmla="*/ 806450 w 9499600"/>
                  <a:gd name="csY7" fmla="*/ 234950 h 3409950"/>
                  <a:gd name="csX8" fmla="*/ 806450 w 9499600"/>
                  <a:gd name="csY8" fmla="*/ 317500 h 3409950"/>
                  <a:gd name="csX9" fmla="*/ 819150 w 9499600"/>
                  <a:gd name="csY9" fmla="*/ 317500 h 3409950"/>
                  <a:gd name="csX10" fmla="*/ 819150 w 9499600"/>
                  <a:gd name="csY10" fmla="*/ 381000 h 3409950"/>
                  <a:gd name="csX11" fmla="*/ 876300 w 9499600"/>
                  <a:gd name="csY11" fmla="*/ 381000 h 3409950"/>
                  <a:gd name="csX12" fmla="*/ 876300 w 9499600"/>
                  <a:gd name="csY12" fmla="*/ 463550 h 3409950"/>
                  <a:gd name="csX13" fmla="*/ 1250950 w 9499600"/>
                  <a:gd name="csY13" fmla="*/ 463550 h 3409950"/>
                  <a:gd name="csX14" fmla="*/ 1250950 w 9499600"/>
                  <a:gd name="csY14" fmla="*/ 552450 h 3409950"/>
                  <a:gd name="csX15" fmla="*/ 1263650 w 9499600"/>
                  <a:gd name="csY15" fmla="*/ 552450 h 3409950"/>
                  <a:gd name="csX16" fmla="*/ 1263650 w 9499600"/>
                  <a:gd name="csY16" fmla="*/ 704850 h 3409950"/>
                  <a:gd name="csX17" fmla="*/ 1720850 w 9499600"/>
                  <a:gd name="csY17" fmla="*/ 704850 h 3409950"/>
                  <a:gd name="csX18" fmla="*/ 1720850 w 9499600"/>
                  <a:gd name="csY18" fmla="*/ 793750 h 3409950"/>
                  <a:gd name="csX19" fmla="*/ 1879600 w 9499600"/>
                  <a:gd name="csY19" fmla="*/ 793750 h 3409950"/>
                  <a:gd name="csX20" fmla="*/ 1877219 w 9499600"/>
                  <a:gd name="csY20" fmla="*/ 1051719 h 3409950"/>
                  <a:gd name="csX21" fmla="*/ 1898650 w 9499600"/>
                  <a:gd name="csY21" fmla="*/ 1054100 h 3409950"/>
                  <a:gd name="csX22" fmla="*/ 1898650 w 9499600"/>
                  <a:gd name="csY22" fmla="*/ 1136650 h 3409950"/>
                  <a:gd name="csX23" fmla="*/ 1924050 w 9499600"/>
                  <a:gd name="csY23" fmla="*/ 1136650 h 3409950"/>
                  <a:gd name="csX24" fmla="*/ 1924050 w 9499600"/>
                  <a:gd name="csY24" fmla="*/ 1301750 h 3409950"/>
                  <a:gd name="csX25" fmla="*/ 1936750 w 9499600"/>
                  <a:gd name="csY25" fmla="*/ 1301750 h 3409950"/>
                  <a:gd name="csX26" fmla="*/ 1936750 w 9499600"/>
                  <a:gd name="csY26" fmla="*/ 1397000 h 3409950"/>
                  <a:gd name="csX27" fmla="*/ 1968500 w 9499600"/>
                  <a:gd name="csY27" fmla="*/ 1397000 h 3409950"/>
                  <a:gd name="csX28" fmla="*/ 1968500 w 9499600"/>
                  <a:gd name="csY28" fmla="*/ 1473200 h 3409950"/>
                  <a:gd name="csX29" fmla="*/ 1987550 w 9499600"/>
                  <a:gd name="csY29" fmla="*/ 1473200 h 3409950"/>
                  <a:gd name="csX30" fmla="*/ 1987550 w 9499600"/>
                  <a:gd name="csY30" fmla="*/ 1549400 h 3409950"/>
                  <a:gd name="csX31" fmla="*/ 2247900 w 9499600"/>
                  <a:gd name="csY31" fmla="*/ 1549400 h 3409950"/>
                  <a:gd name="csX32" fmla="*/ 2247900 w 9499600"/>
                  <a:gd name="csY32" fmla="*/ 1631950 h 3409950"/>
                  <a:gd name="csX33" fmla="*/ 2463800 w 9499600"/>
                  <a:gd name="csY33" fmla="*/ 1631950 h 3409950"/>
                  <a:gd name="csX34" fmla="*/ 2463800 w 9499600"/>
                  <a:gd name="csY34" fmla="*/ 1733550 h 3409950"/>
                  <a:gd name="csX35" fmla="*/ 2616200 w 9499600"/>
                  <a:gd name="csY35" fmla="*/ 1733550 h 3409950"/>
                  <a:gd name="csX36" fmla="*/ 2616200 w 9499600"/>
                  <a:gd name="csY36" fmla="*/ 1816100 h 3409950"/>
                  <a:gd name="csX37" fmla="*/ 3054350 w 9499600"/>
                  <a:gd name="csY37" fmla="*/ 1816100 h 3409950"/>
                  <a:gd name="csX38" fmla="*/ 3054350 w 9499600"/>
                  <a:gd name="csY38" fmla="*/ 1898650 h 3409950"/>
                  <a:gd name="csX39" fmla="*/ 3149600 w 9499600"/>
                  <a:gd name="csY39" fmla="*/ 1898650 h 3409950"/>
                  <a:gd name="csX40" fmla="*/ 3149600 w 9499600"/>
                  <a:gd name="csY40" fmla="*/ 1993900 h 3409950"/>
                  <a:gd name="csX41" fmla="*/ 3308350 w 9499600"/>
                  <a:gd name="csY41" fmla="*/ 1993900 h 3409950"/>
                  <a:gd name="csX42" fmla="*/ 3308350 w 9499600"/>
                  <a:gd name="csY42" fmla="*/ 2076450 h 3409950"/>
                  <a:gd name="csX43" fmla="*/ 3683000 w 9499600"/>
                  <a:gd name="csY43" fmla="*/ 2076450 h 3409950"/>
                  <a:gd name="csX44" fmla="*/ 3683000 w 9499600"/>
                  <a:gd name="csY44" fmla="*/ 2178050 h 3409950"/>
                  <a:gd name="csX45" fmla="*/ 3752850 w 9499600"/>
                  <a:gd name="csY45" fmla="*/ 2178050 h 3409950"/>
                  <a:gd name="csX46" fmla="*/ 3757612 w 9499600"/>
                  <a:gd name="csY46" fmla="*/ 2469357 h 3409950"/>
                  <a:gd name="csX47" fmla="*/ 3775076 w 9499600"/>
                  <a:gd name="csY47" fmla="*/ 2470944 h 3409950"/>
                  <a:gd name="csX48" fmla="*/ 3779043 w 9499600"/>
                  <a:gd name="csY48" fmla="*/ 2533650 h 3409950"/>
                  <a:gd name="csX49" fmla="*/ 3797300 w 9499600"/>
                  <a:gd name="csY49" fmla="*/ 2533650 h 3409950"/>
                  <a:gd name="csX50" fmla="*/ 3797300 w 9499600"/>
                  <a:gd name="csY50" fmla="*/ 2578100 h 3409950"/>
                  <a:gd name="csX51" fmla="*/ 3860800 w 9499600"/>
                  <a:gd name="csY51" fmla="*/ 2578100 h 3409950"/>
                  <a:gd name="csX52" fmla="*/ 3860800 w 9499600"/>
                  <a:gd name="csY52" fmla="*/ 2679700 h 3409950"/>
                  <a:gd name="csX53" fmla="*/ 4368800 w 9499600"/>
                  <a:gd name="csY53" fmla="*/ 2679700 h 3409950"/>
                  <a:gd name="csX54" fmla="*/ 4368800 w 9499600"/>
                  <a:gd name="csY54" fmla="*/ 2800350 h 3409950"/>
                  <a:gd name="csX55" fmla="*/ 4387850 w 9499600"/>
                  <a:gd name="csY55" fmla="*/ 2800350 h 3409950"/>
                  <a:gd name="csX56" fmla="*/ 4387850 w 9499600"/>
                  <a:gd name="csY56" fmla="*/ 2914650 h 3409950"/>
                  <a:gd name="csX57" fmla="*/ 4413250 w 9499600"/>
                  <a:gd name="csY57" fmla="*/ 2914650 h 3409950"/>
                  <a:gd name="csX58" fmla="*/ 4416425 w 9499600"/>
                  <a:gd name="csY58" fmla="*/ 3051175 h 3409950"/>
                  <a:gd name="csX59" fmla="*/ 4441825 w 9499600"/>
                  <a:gd name="csY59" fmla="*/ 3054350 h 3409950"/>
                  <a:gd name="csX60" fmla="*/ 4441825 w 9499600"/>
                  <a:gd name="csY60" fmla="*/ 3149600 h 3409950"/>
                  <a:gd name="csX61" fmla="*/ 5022850 w 9499600"/>
                  <a:gd name="csY61" fmla="*/ 3149600 h 3409950"/>
                  <a:gd name="csX62" fmla="*/ 5022850 w 9499600"/>
                  <a:gd name="csY62" fmla="*/ 3289300 h 3409950"/>
                  <a:gd name="csX63" fmla="*/ 5156200 w 9499600"/>
                  <a:gd name="csY63" fmla="*/ 3289300 h 3409950"/>
                  <a:gd name="csX64" fmla="*/ 5156200 w 9499600"/>
                  <a:gd name="csY64" fmla="*/ 3409950 h 3409950"/>
                  <a:gd name="csX65" fmla="*/ 9499600 w 9499600"/>
                  <a:gd name="csY65" fmla="*/ 3409950 h 3409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9499600" h="3409950">
                    <a:moveTo>
                      <a:pt x="0" y="0"/>
                    </a:moveTo>
                    <a:lnTo>
                      <a:pt x="457200" y="0"/>
                    </a:lnTo>
                    <a:lnTo>
                      <a:pt x="457200" y="82550"/>
                    </a:lnTo>
                    <a:lnTo>
                      <a:pt x="647700" y="82550"/>
                    </a:lnTo>
                    <a:lnTo>
                      <a:pt x="647700" y="165100"/>
                    </a:lnTo>
                    <a:lnTo>
                      <a:pt x="711200" y="165100"/>
                    </a:lnTo>
                    <a:lnTo>
                      <a:pt x="711200" y="234950"/>
                    </a:lnTo>
                    <a:lnTo>
                      <a:pt x="806450" y="234950"/>
                    </a:lnTo>
                    <a:lnTo>
                      <a:pt x="806450" y="317500"/>
                    </a:lnTo>
                    <a:lnTo>
                      <a:pt x="819150" y="317500"/>
                    </a:lnTo>
                    <a:lnTo>
                      <a:pt x="819150" y="381000"/>
                    </a:lnTo>
                    <a:lnTo>
                      <a:pt x="876300" y="381000"/>
                    </a:lnTo>
                    <a:lnTo>
                      <a:pt x="876300" y="463550"/>
                    </a:lnTo>
                    <a:lnTo>
                      <a:pt x="1250950" y="463550"/>
                    </a:lnTo>
                    <a:lnTo>
                      <a:pt x="1250950" y="552450"/>
                    </a:lnTo>
                    <a:lnTo>
                      <a:pt x="1263650" y="552450"/>
                    </a:lnTo>
                    <a:lnTo>
                      <a:pt x="1263650" y="704850"/>
                    </a:lnTo>
                    <a:lnTo>
                      <a:pt x="1720850" y="704850"/>
                    </a:lnTo>
                    <a:lnTo>
                      <a:pt x="1720850" y="793750"/>
                    </a:lnTo>
                    <a:lnTo>
                      <a:pt x="1879600" y="793750"/>
                    </a:lnTo>
                    <a:cubicBezTo>
                      <a:pt x="1878806" y="879740"/>
                      <a:pt x="1878013" y="965729"/>
                      <a:pt x="1877219" y="1051719"/>
                    </a:cubicBezTo>
                    <a:lnTo>
                      <a:pt x="1898650" y="1054100"/>
                    </a:lnTo>
                    <a:lnTo>
                      <a:pt x="1898650" y="1136650"/>
                    </a:lnTo>
                    <a:lnTo>
                      <a:pt x="1924050" y="1136650"/>
                    </a:lnTo>
                    <a:lnTo>
                      <a:pt x="1924050" y="1301750"/>
                    </a:lnTo>
                    <a:lnTo>
                      <a:pt x="1936750" y="1301750"/>
                    </a:lnTo>
                    <a:lnTo>
                      <a:pt x="1936750" y="1397000"/>
                    </a:lnTo>
                    <a:lnTo>
                      <a:pt x="1968500" y="1397000"/>
                    </a:lnTo>
                    <a:lnTo>
                      <a:pt x="1968500" y="1473200"/>
                    </a:lnTo>
                    <a:lnTo>
                      <a:pt x="1987550" y="1473200"/>
                    </a:lnTo>
                    <a:lnTo>
                      <a:pt x="1987550" y="1549400"/>
                    </a:lnTo>
                    <a:lnTo>
                      <a:pt x="2247900" y="1549400"/>
                    </a:lnTo>
                    <a:lnTo>
                      <a:pt x="2247900" y="1631950"/>
                    </a:lnTo>
                    <a:lnTo>
                      <a:pt x="2463800" y="1631950"/>
                    </a:lnTo>
                    <a:lnTo>
                      <a:pt x="2463800" y="1733550"/>
                    </a:lnTo>
                    <a:lnTo>
                      <a:pt x="2616200" y="1733550"/>
                    </a:lnTo>
                    <a:lnTo>
                      <a:pt x="2616200" y="1816100"/>
                    </a:lnTo>
                    <a:lnTo>
                      <a:pt x="3054350" y="1816100"/>
                    </a:lnTo>
                    <a:lnTo>
                      <a:pt x="3054350" y="1898650"/>
                    </a:lnTo>
                    <a:lnTo>
                      <a:pt x="3149600" y="1898650"/>
                    </a:lnTo>
                    <a:lnTo>
                      <a:pt x="3149600" y="1993900"/>
                    </a:lnTo>
                    <a:lnTo>
                      <a:pt x="3308350" y="1993900"/>
                    </a:lnTo>
                    <a:lnTo>
                      <a:pt x="3308350" y="2076450"/>
                    </a:lnTo>
                    <a:lnTo>
                      <a:pt x="3683000" y="2076450"/>
                    </a:lnTo>
                    <a:lnTo>
                      <a:pt x="3683000" y="2178050"/>
                    </a:lnTo>
                    <a:lnTo>
                      <a:pt x="3752850" y="2178050"/>
                    </a:lnTo>
                    <a:cubicBezTo>
                      <a:pt x="3754437" y="2271183"/>
                      <a:pt x="3756025" y="2376224"/>
                      <a:pt x="3757612" y="2469357"/>
                    </a:cubicBezTo>
                    <a:lnTo>
                      <a:pt x="3775076" y="2470944"/>
                    </a:lnTo>
                    <a:lnTo>
                      <a:pt x="3779043" y="2533650"/>
                    </a:lnTo>
                    <a:lnTo>
                      <a:pt x="3797300" y="2533650"/>
                    </a:lnTo>
                    <a:lnTo>
                      <a:pt x="3797300" y="2578100"/>
                    </a:lnTo>
                    <a:lnTo>
                      <a:pt x="3860800" y="2578100"/>
                    </a:lnTo>
                    <a:lnTo>
                      <a:pt x="3860800" y="2679700"/>
                    </a:lnTo>
                    <a:lnTo>
                      <a:pt x="4368800" y="2679700"/>
                    </a:lnTo>
                    <a:lnTo>
                      <a:pt x="4368800" y="2800350"/>
                    </a:lnTo>
                    <a:lnTo>
                      <a:pt x="4387850" y="2800350"/>
                    </a:lnTo>
                    <a:cubicBezTo>
                      <a:pt x="4388908" y="2836333"/>
                      <a:pt x="4386792" y="2878667"/>
                      <a:pt x="4387850" y="2914650"/>
                    </a:cubicBezTo>
                    <a:lnTo>
                      <a:pt x="4413250" y="2914650"/>
                    </a:lnTo>
                    <a:cubicBezTo>
                      <a:pt x="4412192" y="2961217"/>
                      <a:pt x="4417483" y="3004608"/>
                      <a:pt x="4416425" y="3051175"/>
                    </a:cubicBezTo>
                    <a:lnTo>
                      <a:pt x="4441825" y="3054350"/>
                    </a:lnTo>
                    <a:lnTo>
                      <a:pt x="4441825" y="3149600"/>
                    </a:lnTo>
                    <a:lnTo>
                      <a:pt x="5022850" y="3149600"/>
                    </a:lnTo>
                    <a:lnTo>
                      <a:pt x="5022850" y="3289300"/>
                    </a:lnTo>
                    <a:lnTo>
                      <a:pt x="5156200" y="3289300"/>
                    </a:lnTo>
                    <a:lnTo>
                      <a:pt x="5156200" y="3409950"/>
                    </a:lnTo>
                    <a:lnTo>
                      <a:pt x="9499600" y="3409950"/>
                    </a:lnTo>
                  </a:path>
                </a:pathLst>
              </a:cu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834" name="Group 833">
                <a:extLst>
                  <a:ext uri="{FF2B5EF4-FFF2-40B4-BE49-F238E27FC236}">
                    <a16:creationId xmlns:a16="http://schemas.microsoft.com/office/drawing/2014/main" id="{7BBB98E6-020F-4BC2-0AF5-D9851F6757BD}"/>
                  </a:ext>
                </a:extLst>
              </p:cNvPr>
              <p:cNvGrpSpPr/>
              <p:nvPr/>
            </p:nvGrpSpPr>
            <p:grpSpPr>
              <a:xfrm>
                <a:off x="459581" y="1397424"/>
                <a:ext cx="9576198" cy="3502117"/>
                <a:chOff x="459581" y="1397424"/>
                <a:chExt cx="9576198" cy="3502117"/>
              </a:xfrm>
            </p:grpSpPr>
            <p:grpSp>
              <p:nvGrpSpPr>
                <p:cNvPr id="835" name="Group 834">
                  <a:extLst>
                    <a:ext uri="{FF2B5EF4-FFF2-40B4-BE49-F238E27FC236}">
                      <a16:creationId xmlns:a16="http://schemas.microsoft.com/office/drawing/2014/main" id="{F2BF6B8D-AE8B-ADBF-CB5E-537023AEAE88}"/>
                    </a:ext>
                  </a:extLst>
                </p:cNvPr>
                <p:cNvGrpSpPr>
                  <a:grpSpLocks noChangeAspect="1"/>
                </p:cNvGrpSpPr>
                <p:nvPr/>
              </p:nvGrpSpPr>
              <p:grpSpPr>
                <a:xfrm>
                  <a:off x="459581" y="1397424"/>
                  <a:ext cx="91440" cy="91440"/>
                  <a:chOff x="2595563" y="1821656"/>
                  <a:chExt cx="91440" cy="91440"/>
                </a:xfrm>
              </p:grpSpPr>
              <p:cxnSp>
                <p:nvCxnSpPr>
                  <p:cNvPr id="884" name="Straight Connector 883">
                    <a:extLst>
                      <a:ext uri="{FF2B5EF4-FFF2-40B4-BE49-F238E27FC236}">
                        <a16:creationId xmlns:a16="http://schemas.microsoft.com/office/drawing/2014/main" id="{226014FD-B8CB-6264-9F54-83501AE3AE17}"/>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85" name="Straight Connector 884">
                    <a:extLst>
                      <a:ext uri="{FF2B5EF4-FFF2-40B4-BE49-F238E27FC236}">
                        <a16:creationId xmlns:a16="http://schemas.microsoft.com/office/drawing/2014/main" id="{78597E23-A0AF-BC85-2D2C-FEC3EAB69CB8}"/>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6" name="Group 835">
                  <a:extLst>
                    <a:ext uri="{FF2B5EF4-FFF2-40B4-BE49-F238E27FC236}">
                      <a16:creationId xmlns:a16="http://schemas.microsoft.com/office/drawing/2014/main" id="{AAE82EC9-36E0-7845-BCF9-DA1E83BCFEED}"/>
                    </a:ext>
                  </a:extLst>
                </p:cNvPr>
                <p:cNvGrpSpPr>
                  <a:grpSpLocks noChangeAspect="1"/>
                </p:cNvGrpSpPr>
                <p:nvPr/>
              </p:nvGrpSpPr>
              <p:grpSpPr>
                <a:xfrm>
                  <a:off x="1652588" y="1861768"/>
                  <a:ext cx="91440" cy="91440"/>
                  <a:chOff x="2595563" y="1821656"/>
                  <a:chExt cx="91440" cy="91440"/>
                </a:xfrm>
              </p:grpSpPr>
              <p:cxnSp>
                <p:nvCxnSpPr>
                  <p:cNvPr id="882" name="Straight Connector 881">
                    <a:extLst>
                      <a:ext uri="{FF2B5EF4-FFF2-40B4-BE49-F238E27FC236}">
                        <a16:creationId xmlns:a16="http://schemas.microsoft.com/office/drawing/2014/main" id="{4E4C112F-682F-25DD-9D56-C0E5488375ED}"/>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83" name="Straight Connector 882">
                    <a:extLst>
                      <a:ext uri="{FF2B5EF4-FFF2-40B4-BE49-F238E27FC236}">
                        <a16:creationId xmlns:a16="http://schemas.microsoft.com/office/drawing/2014/main" id="{C194C515-56B8-BFC0-7582-A6813B27257D}"/>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7" name="Group 836">
                  <a:extLst>
                    <a:ext uri="{FF2B5EF4-FFF2-40B4-BE49-F238E27FC236}">
                      <a16:creationId xmlns:a16="http://schemas.microsoft.com/office/drawing/2014/main" id="{F16DD577-05BC-1B62-031E-4F82834A6A73}"/>
                    </a:ext>
                  </a:extLst>
                </p:cNvPr>
                <p:cNvGrpSpPr>
                  <a:grpSpLocks noChangeAspect="1"/>
                </p:cNvGrpSpPr>
                <p:nvPr/>
              </p:nvGrpSpPr>
              <p:grpSpPr>
                <a:xfrm>
                  <a:off x="1733550" y="2102275"/>
                  <a:ext cx="91440" cy="91440"/>
                  <a:chOff x="2595563" y="1821656"/>
                  <a:chExt cx="91440" cy="91440"/>
                </a:xfrm>
              </p:grpSpPr>
              <p:cxnSp>
                <p:nvCxnSpPr>
                  <p:cNvPr id="880" name="Straight Connector 879">
                    <a:extLst>
                      <a:ext uri="{FF2B5EF4-FFF2-40B4-BE49-F238E27FC236}">
                        <a16:creationId xmlns:a16="http://schemas.microsoft.com/office/drawing/2014/main" id="{1B615E77-00AD-4F8B-7D58-737BB49406C6}"/>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81" name="Straight Connector 880">
                    <a:extLst>
                      <a:ext uri="{FF2B5EF4-FFF2-40B4-BE49-F238E27FC236}">
                        <a16:creationId xmlns:a16="http://schemas.microsoft.com/office/drawing/2014/main" id="{BEA96E33-368B-8ED4-A4CB-625A712DC935}"/>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8" name="Group 837">
                  <a:extLst>
                    <a:ext uri="{FF2B5EF4-FFF2-40B4-BE49-F238E27FC236}">
                      <a16:creationId xmlns:a16="http://schemas.microsoft.com/office/drawing/2014/main" id="{757EE2CA-9A41-DE5C-3242-C2C3ACF95B09}"/>
                    </a:ext>
                  </a:extLst>
                </p:cNvPr>
                <p:cNvGrpSpPr>
                  <a:grpSpLocks noChangeAspect="1"/>
                </p:cNvGrpSpPr>
                <p:nvPr/>
              </p:nvGrpSpPr>
              <p:grpSpPr>
                <a:xfrm>
                  <a:off x="2259806" y="2188000"/>
                  <a:ext cx="91440" cy="91440"/>
                  <a:chOff x="2595563" y="1821656"/>
                  <a:chExt cx="91440" cy="91440"/>
                </a:xfrm>
              </p:grpSpPr>
              <p:cxnSp>
                <p:nvCxnSpPr>
                  <p:cNvPr id="878" name="Straight Connector 877">
                    <a:extLst>
                      <a:ext uri="{FF2B5EF4-FFF2-40B4-BE49-F238E27FC236}">
                        <a16:creationId xmlns:a16="http://schemas.microsoft.com/office/drawing/2014/main" id="{11A051A6-B873-560F-3373-239A8E4D8A9F}"/>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9" name="Straight Connector 878">
                    <a:extLst>
                      <a:ext uri="{FF2B5EF4-FFF2-40B4-BE49-F238E27FC236}">
                        <a16:creationId xmlns:a16="http://schemas.microsoft.com/office/drawing/2014/main" id="{B86C2AF5-1B9C-1AE6-BF84-F17A5775FC20}"/>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39" name="Group 838">
                  <a:extLst>
                    <a:ext uri="{FF2B5EF4-FFF2-40B4-BE49-F238E27FC236}">
                      <a16:creationId xmlns:a16="http://schemas.microsoft.com/office/drawing/2014/main" id="{3C72CABE-0109-628A-96D2-8DFF94FF7BE0}"/>
                    </a:ext>
                  </a:extLst>
                </p:cNvPr>
                <p:cNvGrpSpPr>
                  <a:grpSpLocks noChangeAspect="1"/>
                </p:cNvGrpSpPr>
                <p:nvPr/>
              </p:nvGrpSpPr>
              <p:grpSpPr>
                <a:xfrm>
                  <a:off x="3088722" y="3215042"/>
                  <a:ext cx="91440" cy="91440"/>
                  <a:chOff x="2595563" y="1821656"/>
                  <a:chExt cx="91440" cy="91440"/>
                </a:xfrm>
              </p:grpSpPr>
              <p:cxnSp>
                <p:nvCxnSpPr>
                  <p:cNvPr id="876" name="Straight Connector 875">
                    <a:extLst>
                      <a:ext uri="{FF2B5EF4-FFF2-40B4-BE49-F238E27FC236}">
                        <a16:creationId xmlns:a16="http://schemas.microsoft.com/office/drawing/2014/main" id="{7F010BCD-EEB5-6E5B-F308-21569B2C4A5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7" name="Straight Connector 876">
                    <a:extLst>
                      <a:ext uri="{FF2B5EF4-FFF2-40B4-BE49-F238E27FC236}">
                        <a16:creationId xmlns:a16="http://schemas.microsoft.com/office/drawing/2014/main" id="{B910CE39-327F-FB61-72AE-5C25EA5077B6}"/>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0" name="Group 839">
                  <a:extLst>
                    <a:ext uri="{FF2B5EF4-FFF2-40B4-BE49-F238E27FC236}">
                      <a16:creationId xmlns:a16="http://schemas.microsoft.com/office/drawing/2014/main" id="{BB02E7DC-D1AF-FD34-6B5A-01A975AC1A22}"/>
                    </a:ext>
                  </a:extLst>
                </p:cNvPr>
                <p:cNvGrpSpPr>
                  <a:grpSpLocks noChangeAspect="1"/>
                </p:cNvGrpSpPr>
                <p:nvPr/>
              </p:nvGrpSpPr>
              <p:grpSpPr>
                <a:xfrm>
                  <a:off x="3712610" y="3391255"/>
                  <a:ext cx="91440" cy="91440"/>
                  <a:chOff x="2595563" y="1821656"/>
                  <a:chExt cx="91440" cy="91440"/>
                </a:xfrm>
              </p:grpSpPr>
              <p:cxnSp>
                <p:nvCxnSpPr>
                  <p:cNvPr id="874" name="Straight Connector 873">
                    <a:extLst>
                      <a:ext uri="{FF2B5EF4-FFF2-40B4-BE49-F238E27FC236}">
                        <a16:creationId xmlns:a16="http://schemas.microsoft.com/office/drawing/2014/main" id="{A795FA57-C1C4-B1E7-DB8C-E555BA2150C4}"/>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5" name="Straight Connector 874">
                    <a:extLst>
                      <a:ext uri="{FF2B5EF4-FFF2-40B4-BE49-F238E27FC236}">
                        <a16:creationId xmlns:a16="http://schemas.microsoft.com/office/drawing/2014/main" id="{CB7A720C-EAD4-7EF0-E53D-DFA1908B5401}"/>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1" name="Group 840">
                  <a:extLst>
                    <a:ext uri="{FF2B5EF4-FFF2-40B4-BE49-F238E27FC236}">
                      <a16:creationId xmlns:a16="http://schemas.microsoft.com/office/drawing/2014/main" id="{AA55532D-1FDB-0194-D546-D4EE42A44832}"/>
                    </a:ext>
                  </a:extLst>
                </p:cNvPr>
                <p:cNvGrpSpPr>
                  <a:grpSpLocks noChangeAspect="1"/>
                </p:cNvGrpSpPr>
                <p:nvPr/>
              </p:nvGrpSpPr>
              <p:grpSpPr>
                <a:xfrm>
                  <a:off x="4065035" y="3474599"/>
                  <a:ext cx="91440" cy="91440"/>
                  <a:chOff x="2595563" y="1821656"/>
                  <a:chExt cx="91440" cy="91440"/>
                </a:xfrm>
              </p:grpSpPr>
              <p:cxnSp>
                <p:nvCxnSpPr>
                  <p:cNvPr id="872" name="Straight Connector 871">
                    <a:extLst>
                      <a:ext uri="{FF2B5EF4-FFF2-40B4-BE49-F238E27FC236}">
                        <a16:creationId xmlns:a16="http://schemas.microsoft.com/office/drawing/2014/main" id="{9E121908-D922-5D20-BD5A-E7008FA8319E}"/>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3" name="Straight Connector 872">
                    <a:extLst>
                      <a:ext uri="{FF2B5EF4-FFF2-40B4-BE49-F238E27FC236}">
                        <a16:creationId xmlns:a16="http://schemas.microsoft.com/office/drawing/2014/main" id="{A33C0E92-E7F6-DC9B-204F-2F7DE7A19BB9}"/>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2" name="Group 841">
                  <a:extLst>
                    <a:ext uri="{FF2B5EF4-FFF2-40B4-BE49-F238E27FC236}">
                      <a16:creationId xmlns:a16="http://schemas.microsoft.com/office/drawing/2014/main" id="{ECBBC1CA-D477-5F21-55AD-6AE0A8711A21}"/>
                    </a:ext>
                  </a:extLst>
                </p:cNvPr>
                <p:cNvGrpSpPr>
                  <a:grpSpLocks noChangeAspect="1"/>
                </p:cNvGrpSpPr>
                <p:nvPr/>
              </p:nvGrpSpPr>
              <p:grpSpPr>
                <a:xfrm>
                  <a:off x="4234103" y="3869888"/>
                  <a:ext cx="91440" cy="91440"/>
                  <a:chOff x="2595563" y="1821656"/>
                  <a:chExt cx="91440" cy="91440"/>
                </a:xfrm>
              </p:grpSpPr>
              <p:cxnSp>
                <p:nvCxnSpPr>
                  <p:cNvPr id="870" name="Straight Connector 869">
                    <a:extLst>
                      <a:ext uri="{FF2B5EF4-FFF2-40B4-BE49-F238E27FC236}">
                        <a16:creationId xmlns:a16="http://schemas.microsoft.com/office/drawing/2014/main" id="{3A2755BD-7919-3F2F-07CD-5F362F93751F}"/>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71" name="Straight Connector 870">
                    <a:extLst>
                      <a:ext uri="{FF2B5EF4-FFF2-40B4-BE49-F238E27FC236}">
                        <a16:creationId xmlns:a16="http://schemas.microsoft.com/office/drawing/2014/main" id="{92B0C779-FAFE-21C2-E7B6-7D2D69EF81BF}"/>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3" name="Group 842">
                  <a:extLst>
                    <a:ext uri="{FF2B5EF4-FFF2-40B4-BE49-F238E27FC236}">
                      <a16:creationId xmlns:a16="http://schemas.microsoft.com/office/drawing/2014/main" id="{53B2D06C-5E8A-F9D2-9D7C-04DF7D0E030B}"/>
                    </a:ext>
                  </a:extLst>
                </p:cNvPr>
                <p:cNvGrpSpPr>
                  <a:grpSpLocks noChangeAspect="1"/>
                </p:cNvGrpSpPr>
                <p:nvPr/>
              </p:nvGrpSpPr>
              <p:grpSpPr>
                <a:xfrm>
                  <a:off x="4262678" y="3974663"/>
                  <a:ext cx="91440" cy="91440"/>
                  <a:chOff x="2595563" y="1821656"/>
                  <a:chExt cx="91440" cy="91440"/>
                </a:xfrm>
              </p:grpSpPr>
              <p:cxnSp>
                <p:nvCxnSpPr>
                  <p:cNvPr id="868" name="Straight Connector 867">
                    <a:extLst>
                      <a:ext uri="{FF2B5EF4-FFF2-40B4-BE49-F238E27FC236}">
                        <a16:creationId xmlns:a16="http://schemas.microsoft.com/office/drawing/2014/main" id="{F304547A-F760-EB8F-7339-B3FD51F7E5CB}"/>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9" name="Straight Connector 868">
                    <a:extLst>
                      <a:ext uri="{FF2B5EF4-FFF2-40B4-BE49-F238E27FC236}">
                        <a16:creationId xmlns:a16="http://schemas.microsoft.com/office/drawing/2014/main" id="{DC9A16A1-9BB2-8E71-7E63-937B86F00232}"/>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4" name="Group 843">
                  <a:extLst>
                    <a:ext uri="{FF2B5EF4-FFF2-40B4-BE49-F238E27FC236}">
                      <a16:creationId xmlns:a16="http://schemas.microsoft.com/office/drawing/2014/main" id="{48C49444-061C-E521-4412-744739179F5D}"/>
                    </a:ext>
                  </a:extLst>
                </p:cNvPr>
                <p:cNvGrpSpPr>
                  <a:grpSpLocks noChangeAspect="1"/>
                </p:cNvGrpSpPr>
                <p:nvPr/>
              </p:nvGrpSpPr>
              <p:grpSpPr>
                <a:xfrm>
                  <a:off x="4293634" y="3974663"/>
                  <a:ext cx="91440" cy="91440"/>
                  <a:chOff x="2595563" y="1821656"/>
                  <a:chExt cx="91440" cy="91440"/>
                </a:xfrm>
              </p:grpSpPr>
              <p:cxnSp>
                <p:nvCxnSpPr>
                  <p:cNvPr id="866" name="Straight Connector 865">
                    <a:extLst>
                      <a:ext uri="{FF2B5EF4-FFF2-40B4-BE49-F238E27FC236}">
                        <a16:creationId xmlns:a16="http://schemas.microsoft.com/office/drawing/2014/main" id="{B6EB2400-998B-C13D-1D02-83CC676877C2}"/>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7" name="Straight Connector 866">
                    <a:extLst>
                      <a:ext uri="{FF2B5EF4-FFF2-40B4-BE49-F238E27FC236}">
                        <a16:creationId xmlns:a16="http://schemas.microsoft.com/office/drawing/2014/main" id="{C92F430C-3B0A-454D-9EA2-1491F7C1C753}"/>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5" name="Group 844">
                  <a:extLst>
                    <a:ext uri="{FF2B5EF4-FFF2-40B4-BE49-F238E27FC236}">
                      <a16:creationId xmlns:a16="http://schemas.microsoft.com/office/drawing/2014/main" id="{0DDE7CC0-4734-D206-4847-C1B9487C4839}"/>
                    </a:ext>
                  </a:extLst>
                </p:cNvPr>
                <p:cNvGrpSpPr>
                  <a:grpSpLocks noChangeAspect="1"/>
                </p:cNvGrpSpPr>
                <p:nvPr/>
              </p:nvGrpSpPr>
              <p:grpSpPr>
                <a:xfrm>
                  <a:off x="5472352" y="4546163"/>
                  <a:ext cx="91440" cy="91440"/>
                  <a:chOff x="2595563" y="1821656"/>
                  <a:chExt cx="91440" cy="91440"/>
                </a:xfrm>
              </p:grpSpPr>
              <p:cxnSp>
                <p:nvCxnSpPr>
                  <p:cNvPr id="864" name="Straight Connector 863">
                    <a:extLst>
                      <a:ext uri="{FF2B5EF4-FFF2-40B4-BE49-F238E27FC236}">
                        <a16:creationId xmlns:a16="http://schemas.microsoft.com/office/drawing/2014/main" id="{408FB0A3-F48B-0C6E-2A46-EB9E1100ED2C}"/>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5" name="Straight Connector 864">
                    <a:extLst>
                      <a:ext uri="{FF2B5EF4-FFF2-40B4-BE49-F238E27FC236}">
                        <a16:creationId xmlns:a16="http://schemas.microsoft.com/office/drawing/2014/main" id="{88522953-2A9D-0358-4DAD-845891A1D01F}"/>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6" name="Group 845">
                  <a:extLst>
                    <a:ext uri="{FF2B5EF4-FFF2-40B4-BE49-F238E27FC236}">
                      <a16:creationId xmlns:a16="http://schemas.microsoft.com/office/drawing/2014/main" id="{D08A0838-6E0C-F96F-B1F6-57E5F4DAC255}"/>
                    </a:ext>
                  </a:extLst>
                </p:cNvPr>
                <p:cNvGrpSpPr>
                  <a:grpSpLocks noChangeAspect="1"/>
                </p:cNvGrpSpPr>
                <p:nvPr/>
              </p:nvGrpSpPr>
              <p:grpSpPr>
                <a:xfrm>
                  <a:off x="6215302" y="4808101"/>
                  <a:ext cx="91440" cy="91440"/>
                  <a:chOff x="2595563" y="1821656"/>
                  <a:chExt cx="91440" cy="91440"/>
                </a:xfrm>
              </p:grpSpPr>
              <p:cxnSp>
                <p:nvCxnSpPr>
                  <p:cNvPr id="862" name="Straight Connector 861">
                    <a:extLst>
                      <a:ext uri="{FF2B5EF4-FFF2-40B4-BE49-F238E27FC236}">
                        <a16:creationId xmlns:a16="http://schemas.microsoft.com/office/drawing/2014/main" id="{80B6E158-2C5C-9609-2FFC-38C95B1B871C}"/>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3" name="Straight Connector 862">
                    <a:extLst>
                      <a:ext uri="{FF2B5EF4-FFF2-40B4-BE49-F238E27FC236}">
                        <a16:creationId xmlns:a16="http://schemas.microsoft.com/office/drawing/2014/main" id="{53CAD9C5-BDBD-B8D1-D752-3A04EBA30BB5}"/>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7" name="Group 846">
                  <a:extLst>
                    <a:ext uri="{FF2B5EF4-FFF2-40B4-BE49-F238E27FC236}">
                      <a16:creationId xmlns:a16="http://schemas.microsoft.com/office/drawing/2014/main" id="{7CDAFDC0-1FF6-7DA4-4CC7-6054EC3EC191}"/>
                    </a:ext>
                  </a:extLst>
                </p:cNvPr>
                <p:cNvGrpSpPr>
                  <a:grpSpLocks noChangeAspect="1"/>
                </p:cNvGrpSpPr>
                <p:nvPr/>
              </p:nvGrpSpPr>
              <p:grpSpPr>
                <a:xfrm>
                  <a:off x="6741558" y="4808101"/>
                  <a:ext cx="91440" cy="91440"/>
                  <a:chOff x="2595563" y="1821656"/>
                  <a:chExt cx="91440" cy="91440"/>
                </a:xfrm>
              </p:grpSpPr>
              <p:cxnSp>
                <p:nvCxnSpPr>
                  <p:cNvPr id="860" name="Straight Connector 859">
                    <a:extLst>
                      <a:ext uri="{FF2B5EF4-FFF2-40B4-BE49-F238E27FC236}">
                        <a16:creationId xmlns:a16="http://schemas.microsoft.com/office/drawing/2014/main" id="{BA814D30-975B-10DF-0612-B158EA11C45A}"/>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61" name="Straight Connector 860">
                    <a:extLst>
                      <a:ext uri="{FF2B5EF4-FFF2-40B4-BE49-F238E27FC236}">
                        <a16:creationId xmlns:a16="http://schemas.microsoft.com/office/drawing/2014/main" id="{D968BBA2-6206-D294-F994-3D7D400033A3}"/>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8" name="Group 847">
                  <a:extLst>
                    <a:ext uri="{FF2B5EF4-FFF2-40B4-BE49-F238E27FC236}">
                      <a16:creationId xmlns:a16="http://schemas.microsoft.com/office/drawing/2014/main" id="{FB24B252-92E0-45AF-C579-CB4FBEE4A493}"/>
                    </a:ext>
                  </a:extLst>
                </p:cNvPr>
                <p:cNvGrpSpPr>
                  <a:grpSpLocks noChangeAspect="1"/>
                </p:cNvGrpSpPr>
                <p:nvPr/>
              </p:nvGrpSpPr>
              <p:grpSpPr>
                <a:xfrm>
                  <a:off x="7170183" y="4808101"/>
                  <a:ext cx="91440" cy="91440"/>
                  <a:chOff x="2595563" y="1821656"/>
                  <a:chExt cx="91440" cy="91440"/>
                </a:xfrm>
              </p:grpSpPr>
              <p:cxnSp>
                <p:nvCxnSpPr>
                  <p:cNvPr id="858" name="Straight Connector 857">
                    <a:extLst>
                      <a:ext uri="{FF2B5EF4-FFF2-40B4-BE49-F238E27FC236}">
                        <a16:creationId xmlns:a16="http://schemas.microsoft.com/office/drawing/2014/main" id="{073E832F-3A63-DA1A-BB03-68CE3E067D74}"/>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9" name="Straight Connector 858">
                    <a:extLst>
                      <a:ext uri="{FF2B5EF4-FFF2-40B4-BE49-F238E27FC236}">
                        <a16:creationId xmlns:a16="http://schemas.microsoft.com/office/drawing/2014/main" id="{A794DB45-F35A-0FB3-F9D6-F53541499682}"/>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49" name="Group 848">
                  <a:extLst>
                    <a:ext uri="{FF2B5EF4-FFF2-40B4-BE49-F238E27FC236}">
                      <a16:creationId xmlns:a16="http://schemas.microsoft.com/office/drawing/2014/main" id="{74E74055-1CB9-6FFE-5DCC-A1424B972045}"/>
                    </a:ext>
                  </a:extLst>
                </p:cNvPr>
                <p:cNvGrpSpPr>
                  <a:grpSpLocks noChangeAspect="1"/>
                </p:cNvGrpSpPr>
                <p:nvPr/>
              </p:nvGrpSpPr>
              <p:grpSpPr>
                <a:xfrm>
                  <a:off x="7401164" y="4808101"/>
                  <a:ext cx="91440" cy="91440"/>
                  <a:chOff x="2595563" y="1821656"/>
                  <a:chExt cx="91440" cy="91440"/>
                </a:xfrm>
              </p:grpSpPr>
              <p:cxnSp>
                <p:nvCxnSpPr>
                  <p:cNvPr id="856" name="Straight Connector 855">
                    <a:extLst>
                      <a:ext uri="{FF2B5EF4-FFF2-40B4-BE49-F238E27FC236}">
                        <a16:creationId xmlns:a16="http://schemas.microsoft.com/office/drawing/2014/main" id="{BD4632D7-FB8D-7BBF-B745-B6B92567A34D}"/>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7" name="Straight Connector 856">
                    <a:extLst>
                      <a:ext uri="{FF2B5EF4-FFF2-40B4-BE49-F238E27FC236}">
                        <a16:creationId xmlns:a16="http://schemas.microsoft.com/office/drawing/2014/main" id="{63BF6386-80B1-FDAF-0A3E-81C916F41AE7}"/>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50" name="Group 849">
                  <a:extLst>
                    <a:ext uri="{FF2B5EF4-FFF2-40B4-BE49-F238E27FC236}">
                      <a16:creationId xmlns:a16="http://schemas.microsoft.com/office/drawing/2014/main" id="{1BCEB0F5-C7DE-9C17-61B8-CD9703EE6691}"/>
                    </a:ext>
                  </a:extLst>
                </p:cNvPr>
                <p:cNvGrpSpPr>
                  <a:grpSpLocks noChangeAspect="1"/>
                </p:cNvGrpSpPr>
                <p:nvPr/>
              </p:nvGrpSpPr>
              <p:grpSpPr>
                <a:xfrm>
                  <a:off x="7420214" y="4808101"/>
                  <a:ext cx="91440" cy="91440"/>
                  <a:chOff x="2595563" y="1821656"/>
                  <a:chExt cx="91440" cy="91440"/>
                </a:xfrm>
              </p:grpSpPr>
              <p:cxnSp>
                <p:nvCxnSpPr>
                  <p:cNvPr id="854" name="Straight Connector 853">
                    <a:extLst>
                      <a:ext uri="{FF2B5EF4-FFF2-40B4-BE49-F238E27FC236}">
                        <a16:creationId xmlns:a16="http://schemas.microsoft.com/office/drawing/2014/main" id="{EFAF188A-9231-A4F8-19D9-249793C0E458}"/>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5" name="Straight Connector 854">
                    <a:extLst>
                      <a:ext uri="{FF2B5EF4-FFF2-40B4-BE49-F238E27FC236}">
                        <a16:creationId xmlns:a16="http://schemas.microsoft.com/office/drawing/2014/main" id="{F7E71EB5-7CFA-681B-BBC0-540DA4375D4B}"/>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nvGrpSpPr>
                <p:cNvPr id="851" name="Group 850">
                  <a:extLst>
                    <a:ext uri="{FF2B5EF4-FFF2-40B4-BE49-F238E27FC236}">
                      <a16:creationId xmlns:a16="http://schemas.microsoft.com/office/drawing/2014/main" id="{02696135-9C21-BDC0-0C85-EF8815AF3A36}"/>
                    </a:ext>
                  </a:extLst>
                </p:cNvPr>
                <p:cNvGrpSpPr>
                  <a:grpSpLocks noChangeAspect="1"/>
                </p:cNvGrpSpPr>
                <p:nvPr/>
              </p:nvGrpSpPr>
              <p:grpSpPr>
                <a:xfrm>
                  <a:off x="9944339" y="4808101"/>
                  <a:ext cx="91440" cy="91440"/>
                  <a:chOff x="2595563" y="1821656"/>
                  <a:chExt cx="91440" cy="91440"/>
                </a:xfrm>
              </p:grpSpPr>
              <p:cxnSp>
                <p:nvCxnSpPr>
                  <p:cNvPr id="852" name="Straight Connector 851">
                    <a:extLst>
                      <a:ext uri="{FF2B5EF4-FFF2-40B4-BE49-F238E27FC236}">
                        <a16:creationId xmlns:a16="http://schemas.microsoft.com/office/drawing/2014/main" id="{5FEE3EC8-BEDD-4CBB-0974-A3E3FBFF9169}"/>
                      </a:ext>
                    </a:extLst>
                  </p:cNvPr>
                  <p:cNvCxnSpPr>
                    <a:cxnSpLocks/>
                  </p:cNvCxnSpPr>
                  <p:nvPr/>
                </p:nvCxnSpPr>
                <p:spPr>
                  <a:xfrm>
                    <a:off x="2641283" y="1821656"/>
                    <a:ext cx="0" cy="9144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53" name="Straight Connector 852">
                    <a:extLst>
                      <a:ext uri="{FF2B5EF4-FFF2-40B4-BE49-F238E27FC236}">
                        <a16:creationId xmlns:a16="http://schemas.microsoft.com/office/drawing/2014/main" id="{9132E062-1936-D34A-3EF6-AADFCC5B64D7}"/>
                      </a:ext>
                    </a:extLst>
                  </p:cNvPr>
                  <p:cNvCxnSpPr>
                    <a:cxnSpLocks/>
                  </p:cNvCxnSpPr>
                  <p:nvPr/>
                </p:nvCxnSpPr>
                <p:spPr>
                  <a:xfrm>
                    <a:off x="2595563" y="1867376"/>
                    <a:ext cx="91440" cy="0"/>
                  </a:xfrm>
                  <a:prstGeom prst="line">
                    <a:avLst/>
                  </a:prstGeom>
                  <a:ln w="9525"/>
                </p:spPr>
                <p:style>
                  <a:lnRef idx="1">
                    <a:schemeClr val="accent1"/>
                  </a:lnRef>
                  <a:fillRef idx="0">
                    <a:schemeClr val="accent1"/>
                  </a:fillRef>
                  <a:effectRef idx="0">
                    <a:schemeClr val="accent1"/>
                  </a:effectRef>
                  <a:fontRef idx="minor">
                    <a:schemeClr val="tx1"/>
                  </a:fontRef>
                </p:style>
              </p:cxnSp>
            </p:grpSp>
          </p:grpSp>
        </p:grpSp>
        <p:grpSp>
          <p:nvGrpSpPr>
            <p:cNvPr id="886" name="Group 885">
              <a:extLst>
                <a:ext uri="{FF2B5EF4-FFF2-40B4-BE49-F238E27FC236}">
                  <a16:creationId xmlns:a16="http://schemas.microsoft.com/office/drawing/2014/main" id="{BE16D4F4-2002-5E45-EFB1-4FEC8B680167}"/>
                </a:ext>
              </a:extLst>
            </p:cNvPr>
            <p:cNvGrpSpPr>
              <a:grpSpLocks noChangeAspect="1"/>
            </p:cNvGrpSpPr>
            <p:nvPr/>
          </p:nvGrpSpPr>
          <p:grpSpPr>
            <a:xfrm>
              <a:off x="7081990" y="3556735"/>
              <a:ext cx="3071660" cy="789046"/>
              <a:chOff x="506730" y="1440180"/>
              <a:chExt cx="10781167" cy="2805060"/>
            </a:xfrm>
          </p:grpSpPr>
          <p:grpSp>
            <p:nvGrpSpPr>
              <p:cNvPr id="887" name="Group 886">
                <a:extLst>
                  <a:ext uri="{FF2B5EF4-FFF2-40B4-BE49-F238E27FC236}">
                    <a16:creationId xmlns:a16="http://schemas.microsoft.com/office/drawing/2014/main" id="{29D49513-4729-B2D2-A1BC-5423AE1CDF2F}"/>
                  </a:ext>
                </a:extLst>
              </p:cNvPr>
              <p:cNvGrpSpPr/>
              <p:nvPr/>
            </p:nvGrpSpPr>
            <p:grpSpPr>
              <a:xfrm>
                <a:off x="506730" y="1440180"/>
                <a:ext cx="10737533" cy="2760345"/>
                <a:chOff x="506730" y="1440180"/>
                <a:chExt cx="10737533" cy="2760345"/>
              </a:xfrm>
            </p:grpSpPr>
            <p:sp>
              <p:nvSpPr>
                <p:cNvPr id="994" name="Freeform: Shape 993">
                  <a:extLst>
                    <a:ext uri="{FF2B5EF4-FFF2-40B4-BE49-F238E27FC236}">
                      <a16:creationId xmlns:a16="http://schemas.microsoft.com/office/drawing/2014/main" id="{D29B939D-EEBB-DB63-2DAA-0306BAC45D3A}"/>
                    </a:ext>
                  </a:extLst>
                </p:cNvPr>
                <p:cNvSpPr/>
                <p:nvPr/>
              </p:nvSpPr>
              <p:spPr>
                <a:xfrm>
                  <a:off x="506730" y="1440180"/>
                  <a:ext cx="4507230" cy="2152650"/>
                </a:xfrm>
                <a:custGeom>
                  <a:avLst/>
                  <a:gdLst>
                    <a:gd name="csX0" fmla="*/ 0 w 4507230"/>
                    <a:gd name="csY0" fmla="*/ 0 h 2152650"/>
                    <a:gd name="csX1" fmla="*/ 384810 w 4507230"/>
                    <a:gd name="csY1" fmla="*/ 0 h 2152650"/>
                    <a:gd name="csX2" fmla="*/ 384810 w 4507230"/>
                    <a:gd name="csY2" fmla="*/ 45720 h 2152650"/>
                    <a:gd name="csX3" fmla="*/ 541020 w 4507230"/>
                    <a:gd name="csY3" fmla="*/ 45720 h 2152650"/>
                    <a:gd name="csX4" fmla="*/ 541020 w 4507230"/>
                    <a:gd name="csY4" fmla="*/ 118110 h 2152650"/>
                    <a:gd name="csX5" fmla="*/ 640080 w 4507230"/>
                    <a:gd name="csY5" fmla="*/ 118110 h 2152650"/>
                    <a:gd name="csX6" fmla="*/ 640080 w 4507230"/>
                    <a:gd name="csY6" fmla="*/ 171450 h 2152650"/>
                    <a:gd name="csX7" fmla="*/ 678180 w 4507230"/>
                    <a:gd name="csY7" fmla="*/ 171450 h 2152650"/>
                    <a:gd name="csX8" fmla="*/ 678180 w 4507230"/>
                    <a:gd name="csY8" fmla="*/ 240030 h 2152650"/>
                    <a:gd name="csX9" fmla="*/ 750570 w 4507230"/>
                    <a:gd name="csY9" fmla="*/ 240030 h 2152650"/>
                    <a:gd name="csX10" fmla="*/ 750570 w 4507230"/>
                    <a:gd name="csY10" fmla="*/ 300990 h 2152650"/>
                    <a:gd name="csX11" fmla="*/ 1173480 w 4507230"/>
                    <a:gd name="csY11" fmla="*/ 300990 h 2152650"/>
                    <a:gd name="csX12" fmla="*/ 1173480 w 4507230"/>
                    <a:gd name="csY12" fmla="*/ 361950 h 2152650"/>
                    <a:gd name="csX13" fmla="*/ 1257300 w 4507230"/>
                    <a:gd name="csY13" fmla="*/ 361950 h 2152650"/>
                    <a:gd name="csX14" fmla="*/ 1257300 w 4507230"/>
                    <a:gd name="csY14" fmla="*/ 430530 h 2152650"/>
                    <a:gd name="csX15" fmla="*/ 1280160 w 4507230"/>
                    <a:gd name="csY15" fmla="*/ 430530 h 2152650"/>
                    <a:gd name="csX16" fmla="*/ 1280160 w 4507230"/>
                    <a:gd name="csY16" fmla="*/ 483870 h 2152650"/>
                    <a:gd name="csX17" fmla="*/ 1306830 w 4507230"/>
                    <a:gd name="csY17" fmla="*/ 483870 h 2152650"/>
                    <a:gd name="csX18" fmla="*/ 1306830 w 4507230"/>
                    <a:gd name="csY18" fmla="*/ 552450 h 2152650"/>
                    <a:gd name="csX19" fmla="*/ 1333500 w 4507230"/>
                    <a:gd name="csY19" fmla="*/ 552450 h 2152650"/>
                    <a:gd name="csX20" fmla="*/ 1333500 w 4507230"/>
                    <a:gd name="csY20" fmla="*/ 601980 h 2152650"/>
                    <a:gd name="csX21" fmla="*/ 1436370 w 4507230"/>
                    <a:gd name="csY21" fmla="*/ 601980 h 2152650"/>
                    <a:gd name="csX22" fmla="*/ 1436370 w 4507230"/>
                    <a:gd name="csY22" fmla="*/ 670560 h 2152650"/>
                    <a:gd name="csX23" fmla="*/ 1729740 w 4507230"/>
                    <a:gd name="csY23" fmla="*/ 670560 h 2152650"/>
                    <a:gd name="csX24" fmla="*/ 1729740 w 4507230"/>
                    <a:gd name="csY24" fmla="*/ 735330 h 2152650"/>
                    <a:gd name="csX25" fmla="*/ 1748790 w 4507230"/>
                    <a:gd name="csY25" fmla="*/ 735330 h 2152650"/>
                    <a:gd name="csX26" fmla="*/ 1748790 w 4507230"/>
                    <a:gd name="csY26" fmla="*/ 800100 h 2152650"/>
                    <a:gd name="csX27" fmla="*/ 1824990 w 4507230"/>
                    <a:gd name="csY27" fmla="*/ 800100 h 2152650"/>
                    <a:gd name="csX28" fmla="*/ 1824990 w 4507230"/>
                    <a:gd name="csY28" fmla="*/ 872490 h 2152650"/>
                    <a:gd name="csX29" fmla="*/ 1840230 w 4507230"/>
                    <a:gd name="csY29" fmla="*/ 872490 h 2152650"/>
                    <a:gd name="csX30" fmla="*/ 1840230 w 4507230"/>
                    <a:gd name="csY30" fmla="*/ 929640 h 2152650"/>
                    <a:gd name="csX31" fmla="*/ 1885950 w 4507230"/>
                    <a:gd name="csY31" fmla="*/ 929640 h 2152650"/>
                    <a:gd name="csX32" fmla="*/ 1885950 w 4507230"/>
                    <a:gd name="csY32" fmla="*/ 990600 h 2152650"/>
                    <a:gd name="csX33" fmla="*/ 1931670 w 4507230"/>
                    <a:gd name="csY33" fmla="*/ 990600 h 2152650"/>
                    <a:gd name="csX34" fmla="*/ 1931670 w 4507230"/>
                    <a:gd name="csY34" fmla="*/ 1051560 h 2152650"/>
                    <a:gd name="csX35" fmla="*/ 1988820 w 4507230"/>
                    <a:gd name="csY35" fmla="*/ 1051560 h 2152650"/>
                    <a:gd name="csX36" fmla="*/ 1988820 w 4507230"/>
                    <a:gd name="csY36" fmla="*/ 1120140 h 2152650"/>
                    <a:gd name="csX37" fmla="*/ 2446020 w 4507230"/>
                    <a:gd name="csY37" fmla="*/ 1120140 h 2152650"/>
                    <a:gd name="csX38" fmla="*/ 2446020 w 4507230"/>
                    <a:gd name="csY38" fmla="*/ 1177290 h 2152650"/>
                    <a:gd name="csX39" fmla="*/ 2499360 w 4507230"/>
                    <a:gd name="csY39" fmla="*/ 1177290 h 2152650"/>
                    <a:gd name="csX40" fmla="*/ 2499360 w 4507230"/>
                    <a:gd name="csY40" fmla="*/ 1261110 h 2152650"/>
                    <a:gd name="csX41" fmla="*/ 2510790 w 4507230"/>
                    <a:gd name="csY41" fmla="*/ 1261110 h 2152650"/>
                    <a:gd name="csX42" fmla="*/ 2510790 w 4507230"/>
                    <a:gd name="csY42" fmla="*/ 1325880 h 2152650"/>
                    <a:gd name="csX43" fmla="*/ 2526030 w 4507230"/>
                    <a:gd name="csY43" fmla="*/ 1325880 h 2152650"/>
                    <a:gd name="csX44" fmla="*/ 2526030 w 4507230"/>
                    <a:gd name="csY44" fmla="*/ 1375410 h 2152650"/>
                    <a:gd name="csX45" fmla="*/ 2617470 w 4507230"/>
                    <a:gd name="csY45" fmla="*/ 1375410 h 2152650"/>
                    <a:gd name="csX46" fmla="*/ 2617470 w 4507230"/>
                    <a:gd name="csY46" fmla="*/ 1447800 h 2152650"/>
                    <a:gd name="csX47" fmla="*/ 2785110 w 4507230"/>
                    <a:gd name="csY47" fmla="*/ 1447800 h 2152650"/>
                    <a:gd name="csX48" fmla="*/ 2785110 w 4507230"/>
                    <a:gd name="csY48" fmla="*/ 1516380 h 2152650"/>
                    <a:gd name="csX49" fmla="*/ 3124200 w 4507230"/>
                    <a:gd name="csY49" fmla="*/ 1516380 h 2152650"/>
                    <a:gd name="csX50" fmla="*/ 3124200 w 4507230"/>
                    <a:gd name="csY50" fmla="*/ 1588770 h 2152650"/>
                    <a:gd name="csX51" fmla="*/ 3223260 w 4507230"/>
                    <a:gd name="csY51" fmla="*/ 1588770 h 2152650"/>
                    <a:gd name="csX52" fmla="*/ 3223260 w 4507230"/>
                    <a:gd name="csY52" fmla="*/ 1661160 h 2152650"/>
                    <a:gd name="csX53" fmla="*/ 3695700 w 4507230"/>
                    <a:gd name="csY53" fmla="*/ 1661160 h 2152650"/>
                    <a:gd name="csX54" fmla="*/ 3695700 w 4507230"/>
                    <a:gd name="csY54" fmla="*/ 1722120 h 2152650"/>
                    <a:gd name="csX55" fmla="*/ 3794760 w 4507230"/>
                    <a:gd name="csY55" fmla="*/ 1722120 h 2152650"/>
                    <a:gd name="csX56" fmla="*/ 3794760 w 4507230"/>
                    <a:gd name="csY56" fmla="*/ 1802130 h 2152650"/>
                    <a:gd name="csX57" fmla="*/ 3973830 w 4507230"/>
                    <a:gd name="csY57" fmla="*/ 1802130 h 2152650"/>
                    <a:gd name="csX58" fmla="*/ 3973830 w 4507230"/>
                    <a:gd name="csY58" fmla="*/ 1870710 h 2152650"/>
                    <a:gd name="csX59" fmla="*/ 4335780 w 4507230"/>
                    <a:gd name="csY59" fmla="*/ 1870710 h 2152650"/>
                    <a:gd name="csX60" fmla="*/ 4335780 w 4507230"/>
                    <a:gd name="csY60" fmla="*/ 1905000 h 2152650"/>
                    <a:gd name="csX61" fmla="*/ 4366260 w 4507230"/>
                    <a:gd name="csY61" fmla="*/ 1905000 h 2152650"/>
                    <a:gd name="csX62" fmla="*/ 4366260 w 4507230"/>
                    <a:gd name="csY62" fmla="*/ 1954530 h 2152650"/>
                    <a:gd name="csX63" fmla="*/ 4392930 w 4507230"/>
                    <a:gd name="csY63" fmla="*/ 1954530 h 2152650"/>
                    <a:gd name="csX64" fmla="*/ 4392930 w 4507230"/>
                    <a:gd name="csY64" fmla="*/ 2061210 h 2152650"/>
                    <a:gd name="csX65" fmla="*/ 4507230 w 4507230"/>
                    <a:gd name="csY65" fmla="*/ 2061210 h 2152650"/>
                    <a:gd name="csX66" fmla="*/ 4507230 w 4507230"/>
                    <a:gd name="csY66" fmla="*/ 2152650 h 21526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Lst>
                  <a:rect l="l" t="t" r="r" b="b"/>
                  <a:pathLst>
                    <a:path w="4507230" h="2152650">
                      <a:moveTo>
                        <a:pt x="0" y="0"/>
                      </a:moveTo>
                      <a:lnTo>
                        <a:pt x="384810" y="0"/>
                      </a:lnTo>
                      <a:lnTo>
                        <a:pt x="384810" y="45720"/>
                      </a:lnTo>
                      <a:lnTo>
                        <a:pt x="541020" y="45720"/>
                      </a:lnTo>
                      <a:lnTo>
                        <a:pt x="541020" y="118110"/>
                      </a:lnTo>
                      <a:lnTo>
                        <a:pt x="640080" y="118110"/>
                      </a:lnTo>
                      <a:lnTo>
                        <a:pt x="640080" y="171450"/>
                      </a:lnTo>
                      <a:lnTo>
                        <a:pt x="678180" y="171450"/>
                      </a:lnTo>
                      <a:lnTo>
                        <a:pt x="678180" y="240030"/>
                      </a:lnTo>
                      <a:lnTo>
                        <a:pt x="750570" y="240030"/>
                      </a:lnTo>
                      <a:lnTo>
                        <a:pt x="750570" y="300990"/>
                      </a:lnTo>
                      <a:lnTo>
                        <a:pt x="1173480" y="300990"/>
                      </a:lnTo>
                      <a:lnTo>
                        <a:pt x="1173480" y="361950"/>
                      </a:lnTo>
                      <a:lnTo>
                        <a:pt x="1257300" y="361950"/>
                      </a:lnTo>
                      <a:lnTo>
                        <a:pt x="1257300" y="430530"/>
                      </a:lnTo>
                      <a:lnTo>
                        <a:pt x="1280160" y="430530"/>
                      </a:lnTo>
                      <a:lnTo>
                        <a:pt x="1280160" y="483870"/>
                      </a:lnTo>
                      <a:lnTo>
                        <a:pt x="1306830" y="483870"/>
                      </a:lnTo>
                      <a:lnTo>
                        <a:pt x="1306830" y="552450"/>
                      </a:lnTo>
                      <a:lnTo>
                        <a:pt x="1333500" y="552450"/>
                      </a:lnTo>
                      <a:lnTo>
                        <a:pt x="1333500" y="601980"/>
                      </a:lnTo>
                      <a:lnTo>
                        <a:pt x="1436370" y="601980"/>
                      </a:lnTo>
                      <a:lnTo>
                        <a:pt x="1436370" y="670560"/>
                      </a:lnTo>
                      <a:lnTo>
                        <a:pt x="1729740" y="670560"/>
                      </a:lnTo>
                      <a:lnTo>
                        <a:pt x="1729740" y="735330"/>
                      </a:lnTo>
                      <a:lnTo>
                        <a:pt x="1748790" y="735330"/>
                      </a:lnTo>
                      <a:lnTo>
                        <a:pt x="1748790" y="800100"/>
                      </a:lnTo>
                      <a:lnTo>
                        <a:pt x="1824990" y="800100"/>
                      </a:lnTo>
                      <a:lnTo>
                        <a:pt x="1824990" y="872490"/>
                      </a:lnTo>
                      <a:lnTo>
                        <a:pt x="1840230" y="872490"/>
                      </a:lnTo>
                      <a:lnTo>
                        <a:pt x="1840230" y="929640"/>
                      </a:lnTo>
                      <a:lnTo>
                        <a:pt x="1885950" y="929640"/>
                      </a:lnTo>
                      <a:lnTo>
                        <a:pt x="1885950" y="990600"/>
                      </a:lnTo>
                      <a:lnTo>
                        <a:pt x="1931670" y="990600"/>
                      </a:lnTo>
                      <a:lnTo>
                        <a:pt x="1931670" y="1051560"/>
                      </a:lnTo>
                      <a:lnTo>
                        <a:pt x="1988820" y="1051560"/>
                      </a:lnTo>
                      <a:lnTo>
                        <a:pt x="1988820" y="1120140"/>
                      </a:lnTo>
                      <a:lnTo>
                        <a:pt x="2446020" y="1120140"/>
                      </a:lnTo>
                      <a:lnTo>
                        <a:pt x="2446020" y="1177290"/>
                      </a:lnTo>
                      <a:lnTo>
                        <a:pt x="2499360" y="1177290"/>
                      </a:lnTo>
                      <a:lnTo>
                        <a:pt x="2499360" y="1261110"/>
                      </a:lnTo>
                      <a:lnTo>
                        <a:pt x="2510790" y="1261110"/>
                      </a:lnTo>
                      <a:lnTo>
                        <a:pt x="2510790" y="1325880"/>
                      </a:lnTo>
                      <a:lnTo>
                        <a:pt x="2526030" y="1325880"/>
                      </a:lnTo>
                      <a:lnTo>
                        <a:pt x="2526030" y="1375410"/>
                      </a:lnTo>
                      <a:lnTo>
                        <a:pt x="2617470" y="1375410"/>
                      </a:lnTo>
                      <a:lnTo>
                        <a:pt x="2617470" y="1447800"/>
                      </a:lnTo>
                      <a:lnTo>
                        <a:pt x="2785110" y="1447800"/>
                      </a:lnTo>
                      <a:lnTo>
                        <a:pt x="2785110" y="1516380"/>
                      </a:lnTo>
                      <a:lnTo>
                        <a:pt x="3124200" y="1516380"/>
                      </a:lnTo>
                      <a:lnTo>
                        <a:pt x="3124200" y="1588770"/>
                      </a:lnTo>
                      <a:lnTo>
                        <a:pt x="3223260" y="1588770"/>
                      </a:lnTo>
                      <a:lnTo>
                        <a:pt x="3223260" y="1661160"/>
                      </a:lnTo>
                      <a:lnTo>
                        <a:pt x="3695700" y="1661160"/>
                      </a:lnTo>
                      <a:lnTo>
                        <a:pt x="3695700" y="1722120"/>
                      </a:lnTo>
                      <a:lnTo>
                        <a:pt x="3794760" y="1722120"/>
                      </a:lnTo>
                      <a:lnTo>
                        <a:pt x="3794760" y="1802130"/>
                      </a:lnTo>
                      <a:lnTo>
                        <a:pt x="3973830" y="1802130"/>
                      </a:lnTo>
                      <a:lnTo>
                        <a:pt x="3973830" y="1870710"/>
                      </a:lnTo>
                      <a:lnTo>
                        <a:pt x="4335780" y="1870710"/>
                      </a:lnTo>
                      <a:lnTo>
                        <a:pt x="4335780" y="1905000"/>
                      </a:lnTo>
                      <a:lnTo>
                        <a:pt x="4366260" y="1905000"/>
                      </a:lnTo>
                      <a:lnTo>
                        <a:pt x="4366260" y="1954530"/>
                      </a:lnTo>
                      <a:lnTo>
                        <a:pt x="4392930" y="1954530"/>
                      </a:lnTo>
                      <a:lnTo>
                        <a:pt x="4392930" y="2061210"/>
                      </a:lnTo>
                      <a:lnTo>
                        <a:pt x="4507230" y="2061210"/>
                      </a:lnTo>
                      <a:lnTo>
                        <a:pt x="4507230" y="215265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95" name="Freeform: Shape 994">
                  <a:extLst>
                    <a:ext uri="{FF2B5EF4-FFF2-40B4-BE49-F238E27FC236}">
                      <a16:creationId xmlns:a16="http://schemas.microsoft.com/office/drawing/2014/main" id="{1F69D6A0-C610-FD43-6B61-A1C165083119}"/>
                    </a:ext>
                  </a:extLst>
                </p:cNvPr>
                <p:cNvSpPr/>
                <p:nvPr/>
              </p:nvSpPr>
              <p:spPr>
                <a:xfrm>
                  <a:off x="5014913" y="3590925"/>
                  <a:ext cx="6229350" cy="609600"/>
                </a:xfrm>
                <a:custGeom>
                  <a:avLst/>
                  <a:gdLst>
                    <a:gd name="csX0" fmla="*/ 0 w 6229350"/>
                    <a:gd name="csY0" fmla="*/ 0 h 609600"/>
                    <a:gd name="csX1" fmla="*/ 581025 w 6229350"/>
                    <a:gd name="csY1" fmla="*/ 0 h 609600"/>
                    <a:gd name="csX2" fmla="*/ 581025 w 6229350"/>
                    <a:gd name="csY2" fmla="*/ 66675 h 609600"/>
                    <a:gd name="csX3" fmla="*/ 600075 w 6229350"/>
                    <a:gd name="csY3" fmla="*/ 66675 h 609600"/>
                    <a:gd name="csX4" fmla="*/ 600075 w 6229350"/>
                    <a:gd name="csY4" fmla="*/ 123825 h 609600"/>
                    <a:gd name="csX5" fmla="*/ 1638300 w 6229350"/>
                    <a:gd name="csY5" fmla="*/ 123825 h 609600"/>
                    <a:gd name="csX6" fmla="*/ 1638300 w 6229350"/>
                    <a:gd name="csY6" fmla="*/ 319088 h 609600"/>
                    <a:gd name="csX7" fmla="*/ 3705225 w 6229350"/>
                    <a:gd name="csY7" fmla="*/ 319088 h 609600"/>
                    <a:gd name="csX8" fmla="*/ 3705225 w 6229350"/>
                    <a:gd name="csY8" fmla="*/ 609600 h 609600"/>
                    <a:gd name="csX9" fmla="*/ 6229350 w 6229350"/>
                    <a:gd name="csY9" fmla="*/ 609600 h 609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229350" h="609600">
                      <a:moveTo>
                        <a:pt x="0" y="0"/>
                      </a:moveTo>
                      <a:lnTo>
                        <a:pt x="581025" y="0"/>
                      </a:lnTo>
                      <a:lnTo>
                        <a:pt x="581025" y="66675"/>
                      </a:lnTo>
                      <a:lnTo>
                        <a:pt x="600075" y="66675"/>
                      </a:lnTo>
                      <a:lnTo>
                        <a:pt x="600075" y="123825"/>
                      </a:lnTo>
                      <a:lnTo>
                        <a:pt x="1638300" y="123825"/>
                      </a:lnTo>
                      <a:lnTo>
                        <a:pt x="1638300" y="319088"/>
                      </a:lnTo>
                      <a:lnTo>
                        <a:pt x="3705225" y="319088"/>
                      </a:lnTo>
                      <a:lnTo>
                        <a:pt x="3705225" y="609600"/>
                      </a:lnTo>
                      <a:lnTo>
                        <a:pt x="6229350" y="609600"/>
                      </a:lnTo>
                    </a:path>
                  </a:pathLst>
                </a:custGeom>
                <a:noFill/>
                <a:ln w="9525">
                  <a:solidFill>
                    <a:srgbClr val="3C5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888" name="Group 887">
                <a:extLst>
                  <a:ext uri="{FF2B5EF4-FFF2-40B4-BE49-F238E27FC236}">
                    <a16:creationId xmlns:a16="http://schemas.microsoft.com/office/drawing/2014/main" id="{D99CA65D-EA27-B04C-6649-056B1B5CB42E}"/>
                  </a:ext>
                </a:extLst>
              </p:cNvPr>
              <p:cNvGrpSpPr/>
              <p:nvPr/>
            </p:nvGrpSpPr>
            <p:grpSpPr>
              <a:xfrm>
                <a:off x="1038205" y="1514900"/>
                <a:ext cx="10249692" cy="2730340"/>
                <a:chOff x="1038205" y="1514900"/>
                <a:chExt cx="10249692" cy="2730340"/>
              </a:xfrm>
            </p:grpSpPr>
            <p:grpSp>
              <p:nvGrpSpPr>
                <p:cNvPr id="889" name="Group 888">
                  <a:extLst>
                    <a:ext uri="{FF2B5EF4-FFF2-40B4-BE49-F238E27FC236}">
                      <a16:creationId xmlns:a16="http://schemas.microsoft.com/office/drawing/2014/main" id="{11024AEA-1690-FB24-FFE4-B9608C9BCF02}"/>
                    </a:ext>
                  </a:extLst>
                </p:cNvPr>
                <p:cNvGrpSpPr>
                  <a:grpSpLocks noChangeAspect="1"/>
                </p:cNvGrpSpPr>
                <p:nvPr/>
              </p:nvGrpSpPr>
              <p:grpSpPr>
                <a:xfrm>
                  <a:off x="1038205" y="1514900"/>
                  <a:ext cx="91440" cy="91440"/>
                  <a:chOff x="2595563" y="1821656"/>
                  <a:chExt cx="91440" cy="91440"/>
                </a:xfrm>
              </p:grpSpPr>
              <p:cxnSp>
                <p:nvCxnSpPr>
                  <p:cNvPr id="992" name="Straight Connector 991">
                    <a:extLst>
                      <a:ext uri="{FF2B5EF4-FFF2-40B4-BE49-F238E27FC236}">
                        <a16:creationId xmlns:a16="http://schemas.microsoft.com/office/drawing/2014/main" id="{DA639463-44C0-9DCD-763A-F24F2004F0EE}"/>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3" name="Straight Connector 992">
                    <a:extLst>
                      <a:ext uri="{FF2B5EF4-FFF2-40B4-BE49-F238E27FC236}">
                        <a16:creationId xmlns:a16="http://schemas.microsoft.com/office/drawing/2014/main" id="{B64B8BFA-AF49-B44C-9CA1-7F059A24642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0" name="Group 889">
                  <a:extLst>
                    <a:ext uri="{FF2B5EF4-FFF2-40B4-BE49-F238E27FC236}">
                      <a16:creationId xmlns:a16="http://schemas.microsoft.com/office/drawing/2014/main" id="{FE01DC04-DC94-04D5-FE6E-C20A8AB09DB1}"/>
                    </a:ext>
                  </a:extLst>
                </p:cNvPr>
                <p:cNvGrpSpPr>
                  <a:grpSpLocks noChangeAspect="1"/>
                </p:cNvGrpSpPr>
                <p:nvPr/>
              </p:nvGrpSpPr>
              <p:grpSpPr>
                <a:xfrm>
                  <a:off x="1057255" y="1514900"/>
                  <a:ext cx="91440" cy="91440"/>
                  <a:chOff x="2595563" y="1821656"/>
                  <a:chExt cx="91440" cy="91440"/>
                </a:xfrm>
              </p:grpSpPr>
              <p:cxnSp>
                <p:nvCxnSpPr>
                  <p:cNvPr id="990" name="Straight Connector 989">
                    <a:extLst>
                      <a:ext uri="{FF2B5EF4-FFF2-40B4-BE49-F238E27FC236}">
                        <a16:creationId xmlns:a16="http://schemas.microsoft.com/office/drawing/2014/main" id="{95A56030-262D-8ED5-B515-CA7FC9F4CD95}"/>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91" name="Straight Connector 990">
                    <a:extLst>
                      <a:ext uri="{FF2B5EF4-FFF2-40B4-BE49-F238E27FC236}">
                        <a16:creationId xmlns:a16="http://schemas.microsoft.com/office/drawing/2014/main" id="{7C72BE15-D9D2-F063-E717-EFE4C7D80E6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1" name="Group 890">
                  <a:extLst>
                    <a:ext uri="{FF2B5EF4-FFF2-40B4-BE49-F238E27FC236}">
                      <a16:creationId xmlns:a16="http://schemas.microsoft.com/office/drawing/2014/main" id="{DEE23380-7CC6-5572-0EF4-B2D48D4F38EA}"/>
                    </a:ext>
                  </a:extLst>
                </p:cNvPr>
                <p:cNvGrpSpPr>
                  <a:grpSpLocks noChangeAspect="1"/>
                </p:cNvGrpSpPr>
                <p:nvPr/>
              </p:nvGrpSpPr>
              <p:grpSpPr>
                <a:xfrm>
                  <a:off x="1109642" y="1569668"/>
                  <a:ext cx="91440" cy="91440"/>
                  <a:chOff x="2595563" y="1821656"/>
                  <a:chExt cx="91440" cy="91440"/>
                </a:xfrm>
              </p:grpSpPr>
              <p:cxnSp>
                <p:nvCxnSpPr>
                  <p:cNvPr id="988" name="Straight Connector 987">
                    <a:extLst>
                      <a:ext uri="{FF2B5EF4-FFF2-40B4-BE49-F238E27FC236}">
                        <a16:creationId xmlns:a16="http://schemas.microsoft.com/office/drawing/2014/main" id="{81E4A9BD-242E-EBC5-23A6-C117F575984E}"/>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9" name="Straight Connector 988">
                    <a:extLst>
                      <a:ext uri="{FF2B5EF4-FFF2-40B4-BE49-F238E27FC236}">
                        <a16:creationId xmlns:a16="http://schemas.microsoft.com/office/drawing/2014/main" id="{A3D10761-3ACF-9209-57FD-FB9DE479923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2" name="Group 891">
                  <a:extLst>
                    <a:ext uri="{FF2B5EF4-FFF2-40B4-BE49-F238E27FC236}">
                      <a16:creationId xmlns:a16="http://schemas.microsoft.com/office/drawing/2014/main" id="{1343FCDA-E778-7988-25AF-3F2A0AA10F62}"/>
                    </a:ext>
                  </a:extLst>
                </p:cNvPr>
                <p:cNvGrpSpPr>
                  <a:grpSpLocks noChangeAspect="1"/>
                </p:cNvGrpSpPr>
                <p:nvPr/>
              </p:nvGrpSpPr>
              <p:grpSpPr>
                <a:xfrm>
                  <a:off x="1733529" y="1826843"/>
                  <a:ext cx="91440" cy="91440"/>
                  <a:chOff x="2595563" y="1821656"/>
                  <a:chExt cx="91440" cy="91440"/>
                </a:xfrm>
              </p:grpSpPr>
              <p:cxnSp>
                <p:nvCxnSpPr>
                  <p:cNvPr id="986" name="Straight Connector 985">
                    <a:extLst>
                      <a:ext uri="{FF2B5EF4-FFF2-40B4-BE49-F238E27FC236}">
                        <a16:creationId xmlns:a16="http://schemas.microsoft.com/office/drawing/2014/main" id="{430D5D82-2502-A164-27B5-FEB0C1E8163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7" name="Straight Connector 986">
                    <a:extLst>
                      <a:ext uri="{FF2B5EF4-FFF2-40B4-BE49-F238E27FC236}">
                        <a16:creationId xmlns:a16="http://schemas.microsoft.com/office/drawing/2014/main" id="{12EEA80A-1DBC-5042-94C3-421FA6CA6AB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3" name="Group 892">
                  <a:extLst>
                    <a:ext uri="{FF2B5EF4-FFF2-40B4-BE49-F238E27FC236}">
                      <a16:creationId xmlns:a16="http://schemas.microsoft.com/office/drawing/2014/main" id="{5124E5C3-0A21-4B7E-1F38-E3F1EB2F8596}"/>
                    </a:ext>
                  </a:extLst>
                </p:cNvPr>
                <p:cNvGrpSpPr>
                  <a:grpSpLocks noChangeAspect="1"/>
                </p:cNvGrpSpPr>
                <p:nvPr/>
              </p:nvGrpSpPr>
              <p:grpSpPr>
                <a:xfrm>
                  <a:off x="1790679" y="2000675"/>
                  <a:ext cx="91440" cy="91440"/>
                  <a:chOff x="2595563" y="1821656"/>
                  <a:chExt cx="91440" cy="91440"/>
                </a:xfrm>
              </p:grpSpPr>
              <p:cxnSp>
                <p:nvCxnSpPr>
                  <p:cNvPr id="984" name="Straight Connector 983">
                    <a:extLst>
                      <a:ext uri="{FF2B5EF4-FFF2-40B4-BE49-F238E27FC236}">
                        <a16:creationId xmlns:a16="http://schemas.microsoft.com/office/drawing/2014/main" id="{9E5CEAE1-CF22-810A-3309-62FBE2EC30F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5" name="Straight Connector 984">
                    <a:extLst>
                      <a:ext uri="{FF2B5EF4-FFF2-40B4-BE49-F238E27FC236}">
                        <a16:creationId xmlns:a16="http://schemas.microsoft.com/office/drawing/2014/main" id="{635152EA-9A2D-C0B3-53FE-190DE491EA0E}"/>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4" name="Group 893">
                  <a:extLst>
                    <a:ext uri="{FF2B5EF4-FFF2-40B4-BE49-F238E27FC236}">
                      <a16:creationId xmlns:a16="http://schemas.microsoft.com/office/drawing/2014/main" id="{503F0600-C22A-8AAE-B73E-63A438A717DE}"/>
                    </a:ext>
                  </a:extLst>
                </p:cNvPr>
                <p:cNvGrpSpPr>
                  <a:grpSpLocks noChangeAspect="1"/>
                </p:cNvGrpSpPr>
                <p:nvPr/>
              </p:nvGrpSpPr>
              <p:grpSpPr>
                <a:xfrm>
                  <a:off x="2350272" y="2384056"/>
                  <a:ext cx="91440" cy="91440"/>
                  <a:chOff x="2595563" y="1821656"/>
                  <a:chExt cx="91440" cy="91440"/>
                </a:xfrm>
              </p:grpSpPr>
              <p:cxnSp>
                <p:nvCxnSpPr>
                  <p:cNvPr id="982" name="Straight Connector 981">
                    <a:extLst>
                      <a:ext uri="{FF2B5EF4-FFF2-40B4-BE49-F238E27FC236}">
                        <a16:creationId xmlns:a16="http://schemas.microsoft.com/office/drawing/2014/main" id="{C03BA443-8B29-F2DB-EF09-5C2DAF4DE97E}"/>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3" name="Straight Connector 982">
                    <a:extLst>
                      <a:ext uri="{FF2B5EF4-FFF2-40B4-BE49-F238E27FC236}">
                        <a16:creationId xmlns:a16="http://schemas.microsoft.com/office/drawing/2014/main" id="{EA2CBDB1-49BF-AAF0-EC96-74E645F547C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5" name="Group 894">
                  <a:extLst>
                    <a:ext uri="{FF2B5EF4-FFF2-40B4-BE49-F238E27FC236}">
                      <a16:creationId xmlns:a16="http://schemas.microsoft.com/office/drawing/2014/main" id="{5ECC9F7D-324D-B539-2B6D-4C8DD6DFD642}"/>
                    </a:ext>
                  </a:extLst>
                </p:cNvPr>
                <p:cNvGrpSpPr>
                  <a:grpSpLocks noChangeAspect="1"/>
                </p:cNvGrpSpPr>
                <p:nvPr/>
              </p:nvGrpSpPr>
              <p:grpSpPr>
                <a:xfrm>
                  <a:off x="2450285" y="2512644"/>
                  <a:ext cx="91440" cy="91440"/>
                  <a:chOff x="2595563" y="1821656"/>
                  <a:chExt cx="91440" cy="91440"/>
                </a:xfrm>
              </p:grpSpPr>
              <p:cxnSp>
                <p:nvCxnSpPr>
                  <p:cNvPr id="980" name="Straight Connector 979">
                    <a:extLst>
                      <a:ext uri="{FF2B5EF4-FFF2-40B4-BE49-F238E27FC236}">
                        <a16:creationId xmlns:a16="http://schemas.microsoft.com/office/drawing/2014/main" id="{DFE4AB7B-86BA-7EF7-98C7-5D0C9A1FB143}"/>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1" name="Straight Connector 980">
                    <a:extLst>
                      <a:ext uri="{FF2B5EF4-FFF2-40B4-BE49-F238E27FC236}">
                        <a16:creationId xmlns:a16="http://schemas.microsoft.com/office/drawing/2014/main" id="{B1B468C0-0229-3FA6-04BB-691ABD4D1FD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6" name="Group 895">
                  <a:extLst>
                    <a:ext uri="{FF2B5EF4-FFF2-40B4-BE49-F238E27FC236}">
                      <a16:creationId xmlns:a16="http://schemas.microsoft.com/office/drawing/2014/main" id="{A13CE444-A06F-3607-D13E-0EF4442F9058}"/>
                    </a:ext>
                  </a:extLst>
                </p:cNvPr>
                <p:cNvGrpSpPr>
                  <a:grpSpLocks noChangeAspect="1"/>
                </p:cNvGrpSpPr>
                <p:nvPr/>
              </p:nvGrpSpPr>
              <p:grpSpPr>
                <a:xfrm>
                  <a:off x="3066076" y="2770296"/>
                  <a:ext cx="91440" cy="91440"/>
                  <a:chOff x="2595563" y="1821656"/>
                  <a:chExt cx="91440" cy="91440"/>
                </a:xfrm>
              </p:grpSpPr>
              <p:cxnSp>
                <p:nvCxnSpPr>
                  <p:cNvPr id="978" name="Straight Connector 977">
                    <a:extLst>
                      <a:ext uri="{FF2B5EF4-FFF2-40B4-BE49-F238E27FC236}">
                        <a16:creationId xmlns:a16="http://schemas.microsoft.com/office/drawing/2014/main" id="{BF5FFE33-995B-FA97-745D-029B09DDBC7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9" name="Straight Connector 978">
                    <a:extLst>
                      <a:ext uri="{FF2B5EF4-FFF2-40B4-BE49-F238E27FC236}">
                        <a16:creationId xmlns:a16="http://schemas.microsoft.com/office/drawing/2014/main" id="{639A0954-1D97-C1B9-48FD-9243BF9FE526}"/>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7" name="Group 896">
                  <a:extLst>
                    <a:ext uri="{FF2B5EF4-FFF2-40B4-BE49-F238E27FC236}">
                      <a16:creationId xmlns:a16="http://schemas.microsoft.com/office/drawing/2014/main" id="{2A67ACCB-1731-B384-3910-B98C9FE5AADE}"/>
                    </a:ext>
                  </a:extLst>
                </p:cNvPr>
                <p:cNvGrpSpPr>
                  <a:grpSpLocks noChangeAspect="1"/>
                </p:cNvGrpSpPr>
                <p:nvPr/>
              </p:nvGrpSpPr>
              <p:grpSpPr>
                <a:xfrm>
                  <a:off x="3620908" y="2979846"/>
                  <a:ext cx="91440" cy="91440"/>
                  <a:chOff x="2595563" y="1821656"/>
                  <a:chExt cx="91440" cy="91440"/>
                </a:xfrm>
              </p:grpSpPr>
              <p:cxnSp>
                <p:nvCxnSpPr>
                  <p:cNvPr id="976" name="Straight Connector 975">
                    <a:extLst>
                      <a:ext uri="{FF2B5EF4-FFF2-40B4-BE49-F238E27FC236}">
                        <a16:creationId xmlns:a16="http://schemas.microsoft.com/office/drawing/2014/main" id="{81834DD1-60F2-5041-8227-1F12D22DC7F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7" name="Straight Connector 976">
                    <a:extLst>
                      <a:ext uri="{FF2B5EF4-FFF2-40B4-BE49-F238E27FC236}">
                        <a16:creationId xmlns:a16="http://schemas.microsoft.com/office/drawing/2014/main" id="{E0D078B3-E04D-6D0A-A467-6FD36FE55E66}"/>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8" name="Group 897">
                  <a:extLst>
                    <a:ext uri="{FF2B5EF4-FFF2-40B4-BE49-F238E27FC236}">
                      <a16:creationId xmlns:a16="http://schemas.microsoft.com/office/drawing/2014/main" id="{C53FCBE9-BDC5-E9B6-F008-7DD5F3E5F383}"/>
                    </a:ext>
                  </a:extLst>
                </p:cNvPr>
                <p:cNvGrpSpPr>
                  <a:grpSpLocks noChangeAspect="1"/>
                </p:cNvGrpSpPr>
                <p:nvPr/>
              </p:nvGrpSpPr>
              <p:grpSpPr>
                <a:xfrm>
                  <a:off x="3685201" y="3051283"/>
                  <a:ext cx="91440" cy="91440"/>
                  <a:chOff x="2595563" y="1821656"/>
                  <a:chExt cx="91440" cy="91440"/>
                </a:xfrm>
              </p:grpSpPr>
              <p:cxnSp>
                <p:nvCxnSpPr>
                  <p:cNvPr id="974" name="Straight Connector 973">
                    <a:extLst>
                      <a:ext uri="{FF2B5EF4-FFF2-40B4-BE49-F238E27FC236}">
                        <a16:creationId xmlns:a16="http://schemas.microsoft.com/office/drawing/2014/main" id="{11CB1731-9FB4-2539-9F1C-582DF6825EA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5" name="Straight Connector 974">
                    <a:extLst>
                      <a:ext uri="{FF2B5EF4-FFF2-40B4-BE49-F238E27FC236}">
                        <a16:creationId xmlns:a16="http://schemas.microsoft.com/office/drawing/2014/main" id="{ED1A288B-A512-B3FA-E5BE-F5BD8DC729E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9" name="Group 898">
                  <a:extLst>
                    <a:ext uri="{FF2B5EF4-FFF2-40B4-BE49-F238E27FC236}">
                      <a16:creationId xmlns:a16="http://schemas.microsoft.com/office/drawing/2014/main" id="{ED85B87F-7ACD-1CE2-DDAC-E818D07721CF}"/>
                    </a:ext>
                  </a:extLst>
                </p:cNvPr>
                <p:cNvGrpSpPr>
                  <a:grpSpLocks noChangeAspect="1"/>
                </p:cNvGrpSpPr>
                <p:nvPr/>
              </p:nvGrpSpPr>
              <p:grpSpPr>
                <a:xfrm>
                  <a:off x="4204314" y="3120339"/>
                  <a:ext cx="91440" cy="91440"/>
                  <a:chOff x="2595563" y="1821656"/>
                  <a:chExt cx="91440" cy="91440"/>
                </a:xfrm>
              </p:grpSpPr>
              <p:cxnSp>
                <p:nvCxnSpPr>
                  <p:cNvPr id="972" name="Straight Connector 971">
                    <a:extLst>
                      <a:ext uri="{FF2B5EF4-FFF2-40B4-BE49-F238E27FC236}">
                        <a16:creationId xmlns:a16="http://schemas.microsoft.com/office/drawing/2014/main" id="{D2CDD53A-5755-3683-A649-44671623651D}"/>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3" name="Straight Connector 972">
                    <a:extLst>
                      <a:ext uri="{FF2B5EF4-FFF2-40B4-BE49-F238E27FC236}">
                        <a16:creationId xmlns:a16="http://schemas.microsoft.com/office/drawing/2014/main" id="{B46403A4-5BA2-6301-26D0-3789CEE3A34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0" name="Group 899">
                  <a:extLst>
                    <a:ext uri="{FF2B5EF4-FFF2-40B4-BE49-F238E27FC236}">
                      <a16:creationId xmlns:a16="http://schemas.microsoft.com/office/drawing/2014/main" id="{1FF42D12-A2F2-F9F8-77BD-B63C72DB29EB}"/>
                    </a:ext>
                  </a:extLst>
                </p:cNvPr>
                <p:cNvGrpSpPr>
                  <a:grpSpLocks noChangeAspect="1"/>
                </p:cNvGrpSpPr>
                <p:nvPr/>
              </p:nvGrpSpPr>
              <p:grpSpPr>
                <a:xfrm>
                  <a:off x="4220983" y="3120339"/>
                  <a:ext cx="91440" cy="91440"/>
                  <a:chOff x="2595563" y="1821656"/>
                  <a:chExt cx="91440" cy="91440"/>
                </a:xfrm>
              </p:grpSpPr>
              <p:cxnSp>
                <p:nvCxnSpPr>
                  <p:cNvPr id="970" name="Straight Connector 969">
                    <a:extLst>
                      <a:ext uri="{FF2B5EF4-FFF2-40B4-BE49-F238E27FC236}">
                        <a16:creationId xmlns:a16="http://schemas.microsoft.com/office/drawing/2014/main" id="{F28026F6-6183-9BAB-1946-BA1DE704A4BF}"/>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71" name="Straight Connector 970">
                    <a:extLst>
                      <a:ext uri="{FF2B5EF4-FFF2-40B4-BE49-F238E27FC236}">
                        <a16:creationId xmlns:a16="http://schemas.microsoft.com/office/drawing/2014/main" id="{EA39955C-4676-2071-3190-D3EC4ECBDA5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1" name="Group 900">
                  <a:extLst>
                    <a:ext uri="{FF2B5EF4-FFF2-40B4-BE49-F238E27FC236}">
                      <a16:creationId xmlns:a16="http://schemas.microsoft.com/office/drawing/2014/main" id="{1FEAF394-F0AC-E45D-4806-3D65A08BBF91}"/>
                    </a:ext>
                  </a:extLst>
                </p:cNvPr>
                <p:cNvGrpSpPr>
                  <a:grpSpLocks noChangeAspect="1"/>
                </p:cNvGrpSpPr>
                <p:nvPr/>
              </p:nvGrpSpPr>
              <p:grpSpPr>
                <a:xfrm>
                  <a:off x="4244795" y="3120339"/>
                  <a:ext cx="91440" cy="91440"/>
                  <a:chOff x="2595563" y="1821656"/>
                  <a:chExt cx="91440" cy="91440"/>
                </a:xfrm>
              </p:grpSpPr>
              <p:cxnSp>
                <p:nvCxnSpPr>
                  <p:cNvPr id="968" name="Straight Connector 967">
                    <a:extLst>
                      <a:ext uri="{FF2B5EF4-FFF2-40B4-BE49-F238E27FC236}">
                        <a16:creationId xmlns:a16="http://schemas.microsoft.com/office/drawing/2014/main" id="{E1B900E5-BDB2-313F-6C89-CFD23DBCF86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9" name="Straight Connector 968">
                    <a:extLst>
                      <a:ext uri="{FF2B5EF4-FFF2-40B4-BE49-F238E27FC236}">
                        <a16:creationId xmlns:a16="http://schemas.microsoft.com/office/drawing/2014/main" id="{6C57BCDE-8C18-185B-FF44-DF977559B0A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2" name="Group 901">
                  <a:extLst>
                    <a:ext uri="{FF2B5EF4-FFF2-40B4-BE49-F238E27FC236}">
                      <a16:creationId xmlns:a16="http://schemas.microsoft.com/office/drawing/2014/main" id="{5CA0D349-99C5-7753-D956-89C6F084F380}"/>
                    </a:ext>
                  </a:extLst>
                </p:cNvPr>
                <p:cNvGrpSpPr>
                  <a:grpSpLocks noChangeAspect="1"/>
                </p:cNvGrpSpPr>
                <p:nvPr/>
              </p:nvGrpSpPr>
              <p:grpSpPr>
                <a:xfrm>
                  <a:off x="4335282" y="3198126"/>
                  <a:ext cx="91440" cy="91440"/>
                  <a:chOff x="2595563" y="1821656"/>
                  <a:chExt cx="91440" cy="91440"/>
                </a:xfrm>
              </p:grpSpPr>
              <p:cxnSp>
                <p:nvCxnSpPr>
                  <p:cNvPr id="966" name="Straight Connector 965">
                    <a:extLst>
                      <a:ext uri="{FF2B5EF4-FFF2-40B4-BE49-F238E27FC236}">
                        <a16:creationId xmlns:a16="http://schemas.microsoft.com/office/drawing/2014/main" id="{1D49B3B0-4087-BCAA-4787-A0B32C37068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7" name="Straight Connector 966">
                    <a:extLst>
                      <a:ext uri="{FF2B5EF4-FFF2-40B4-BE49-F238E27FC236}">
                        <a16:creationId xmlns:a16="http://schemas.microsoft.com/office/drawing/2014/main" id="{D4E06490-9AB6-80C4-38DB-7E9D0766D4A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3" name="Group 902">
                  <a:extLst>
                    <a:ext uri="{FF2B5EF4-FFF2-40B4-BE49-F238E27FC236}">
                      <a16:creationId xmlns:a16="http://schemas.microsoft.com/office/drawing/2014/main" id="{FC4DE104-0482-4174-2B17-BC6341E031E1}"/>
                    </a:ext>
                  </a:extLst>
                </p:cNvPr>
                <p:cNvGrpSpPr>
                  <a:grpSpLocks noChangeAspect="1"/>
                </p:cNvGrpSpPr>
                <p:nvPr/>
              </p:nvGrpSpPr>
              <p:grpSpPr>
                <a:xfrm>
                  <a:off x="4473394" y="3269563"/>
                  <a:ext cx="91440" cy="91440"/>
                  <a:chOff x="2595563" y="1821656"/>
                  <a:chExt cx="91440" cy="91440"/>
                </a:xfrm>
              </p:grpSpPr>
              <p:cxnSp>
                <p:nvCxnSpPr>
                  <p:cNvPr id="964" name="Straight Connector 963">
                    <a:extLst>
                      <a:ext uri="{FF2B5EF4-FFF2-40B4-BE49-F238E27FC236}">
                        <a16:creationId xmlns:a16="http://schemas.microsoft.com/office/drawing/2014/main" id="{B2E0C969-1AEC-12FA-3D5B-BF47288A0F8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5" name="Straight Connector 964">
                    <a:extLst>
                      <a:ext uri="{FF2B5EF4-FFF2-40B4-BE49-F238E27FC236}">
                        <a16:creationId xmlns:a16="http://schemas.microsoft.com/office/drawing/2014/main" id="{BBE42A2C-61C2-00D8-4F20-26A78EAC74D4}"/>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4" name="Group 903">
                  <a:extLst>
                    <a:ext uri="{FF2B5EF4-FFF2-40B4-BE49-F238E27FC236}">
                      <a16:creationId xmlns:a16="http://schemas.microsoft.com/office/drawing/2014/main" id="{8087D8CC-D422-8C46-37DE-3C1414973D50}"/>
                    </a:ext>
                  </a:extLst>
                </p:cNvPr>
                <p:cNvGrpSpPr>
                  <a:grpSpLocks noChangeAspect="1"/>
                </p:cNvGrpSpPr>
                <p:nvPr/>
              </p:nvGrpSpPr>
              <p:grpSpPr>
                <a:xfrm>
                  <a:off x="4790100" y="3269563"/>
                  <a:ext cx="91440" cy="91440"/>
                  <a:chOff x="2595563" y="1821656"/>
                  <a:chExt cx="91440" cy="91440"/>
                </a:xfrm>
              </p:grpSpPr>
              <p:cxnSp>
                <p:nvCxnSpPr>
                  <p:cNvPr id="962" name="Straight Connector 961">
                    <a:extLst>
                      <a:ext uri="{FF2B5EF4-FFF2-40B4-BE49-F238E27FC236}">
                        <a16:creationId xmlns:a16="http://schemas.microsoft.com/office/drawing/2014/main" id="{9027E8BB-2632-CF88-9423-3705AFFFD6E5}"/>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3" name="Straight Connector 962">
                    <a:extLst>
                      <a:ext uri="{FF2B5EF4-FFF2-40B4-BE49-F238E27FC236}">
                        <a16:creationId xmlns:a16="http://schemas.microsoft.com/office/drawing/2014/main" id="{01A50E2A-C3C8-ECBB-AF61-79F76F7A391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5" name="Group 904">
                  <a:extLst>
                    <a:ext uri="{FF2B5EF4-FFF2-40B4-BE49-F238E27FC236}">
                      <a16:creationId xmlns:a16="http://schemas.microsoft.com/office/drawing/2014/main" id="{EDD308D6-338E-1A49-4DC9-E553F538005D}"/>
                    </a:ext>
                  </a:extLst>
                </p:cNvPr>
                <p:cNvGrpSpPr>
                  <a:grpSpLocks noChangeAspect="1"/>
                </p:cNvGrpSpPr>
                <p:nvPr/>
              </p:nvGrpSpPr>
              <p:grpSpPr>
                <a:xfrm>
                  <a:off x="4825819" y="3355288"/>
                  <a:ext cx="91440" cy="91440"/>
                  <a:chOff x="2595563" y="1821656"/>
                  <a:chExt cx="91440" cy="91440"/>
                </a:xfrm>
              </p:grpSpPr>
              <p:cxnSp>
                <p:nvCxnSpPr>
                  <p:cNvPr id="960" name="Straight Connector 959">
                    <a:extLst>
                      <a:ext uri="{FF2B5EF4-FFF2-40B4-BE49-F238E27FC236}">
                        <a16:creationId xmlns:a16="http://schemas.microsoft.com/office/drawing/2014/main" id="{FC7E1388-AAA3-D52F-0707-B3198201C746}"/>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61" name="Straight Connector 960">
                    <a:extLst>
                      <a:ext uri="{FF2B5EF4-FFF2-40B4-BE49-F238E27FC236}">
                        <a16:creationId xmlns:a16="http://schemas.microsoft.com/office/drawing/2014/main" id="{2885E6E2-B7B8-CC3A-FCB2-6ECC8AA3E74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6" name="Group 905">
                  <a:extLst>
                    <a:ext uri="{FF2B5EF4-FFF2-40B4-BE49-F238E27FC236}">
                      <a16:creationId xmlns:a16="http://schemas.microsoft.com/office/drawing/2014/main" id="{D0E0DA5D-188A-771F-B2B7-BEC6DC6F1DE3}"/>
                    </a:ext>
                  </a:extLst>
                </p:cNvPr>
                <p:cNvGrpSpPr>
                  <a:grpSpLocks noChangeAspect="1"/>
                </p:cNvGrpSpPr>
                <p:nvPr/>
              </p:nvGrpSpPr>
              <p:grpSpPr>
                <a:xfrm>
                  <a:off x="4930594" y="3452919"/>
                  <a:ext cx="91440" cy="91440"/>
                  <a:chOff x="2595563" y="1821656"/>
                  <a:chExt cx="91440" cy="91440"/>
                </a:xfrm>
              </p:grpSpPr>
              <p:cxnSp>
                <p:nvCxnSpPr>
                  <p:cNvPr id="958" name="Straight Connector 957">
                    <a:extLst>
                      <a:ext uri="{FF2B5EF4-FFF2-40B4-BE49-F238E27FC236}">
                        <a16:creationId xmlns:a16="http://schemas.microsoft.com/office/drawing/2014/main" id="{2425183F-42C8-12E9-D8B7-1B0F217F626A}"/>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59" name="Straight Connector 958">
                    <a:extLst>
                      <a:ext uri="{FF2B5EF4-FFF2-40B4-BE49-F238E27FC236}">
                        <a16:creationId xmlns:a16="http://schemas.microsoft.com/office/drawing/2014/main" id="{53F86F4C-F9F0-2AF1-75A1-0482FF5E0873}"/>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7" name="Group 906">
                  <a:extLst>
                    <a:ext uri="{FF2B5EF4-FFF2-40B4-BE49-F238E27FC236}">
                      <a16:creationId xmlns:a16="http://schemas.microsoft.com/office/drawing/2014/main" id="{15BDE9B0-A442-225A-A822-0B8265B78451}"/>
                    </a:ext>
                  </a:extLst>
                </p:cNvPr>
                <p:cNvGrpSpPr>
                  <a:grpSpLocks noChangeAspect="1"/>
                </p:cNvGrpSpPr>
                <p:nvPr/>
              </p:nvGrpSpPr>
              <p:grpSpPr>
                <a:xfrm>
                  <a:off x="5013938" y="3543406"/>
                  <a:ext cx="91440" cy="91440"/>
                  <a:chOff x="2595563" y="1821656"/>
                  <a:chExt cx="91440" cy="91440"/>
                </a:xfrm>
              </p:grpSpPr>
              <p:cxnSp>
                <p:nvCxnSpPr>
                  <p:cNvPr id="956" name="Straight Connector 955">
                    <a:extLst>
                      <a:ext uri="{FF2B5EF4-FFF2-40B4-BE49-F238E27FC236}">
                        <a16:creationId xmlns:a16="http://schemas.microsoft.com/office/drawing/2014/main" id="{0C683D65-F4BF-EEED-9D0C-8505CC7379A6}"/>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57" name="Straight Connector 956">
                    <a:extLst>
                      <a:ext uri="{FF2B5EF4-FFF2-40B4-BE49-F238E27FC236}">
                        <a16:creationId xmlns:a16="http://schemas.microsoft.com/office/drawing/2014/main" id="{B56A7F36-1925-12A8-C44F-242A98AD2CAF}"/>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8" name="Group 907">
                  <a:extLst>
                    <a:ext uri="{FF2B5EF4-FFF2-40B4-BE49-F238E27FC236}">
                      <a16:creationId xmlns:a16="http://schemas.microsoft.com/office/drawing/2014/main" id="{46AFE09F-34A6-B802-8451-BC36DC1959A5}"/>
                    </a:ext>
                  </a:extLst>
                </p:cNvPr>
                <p:cNvGrpSpPr>
                  <a:grpSpLocks noChangeAspect="1"/>
                </p:cNvGrpSpPr>
                <p:nvPr/>
              </p:nvGrpSpPr>
              <p:grpSpPr>
                <a:xfrm>
                  <a:off x="5490188" y="3543406"/>
                  <a:ext cx="91440" cy="91440"/>
                  <a:chOff x="2595563" y="1821656"/>
                  <a:chExt cx="91440" cy="91440"/>
                </a:xfrm>
              </p:grpSpPr>
              <p:cxnSp>
                <p:nvCxnSpPr>
                  <p:cNvPr id="954" name="Straight Connector 953">
                    <a:extLst>
                      <a:ext uri="{FF2B5EF4-FFF2-40B4-BE49-F238E27FC236}">
                        <a16:creationId xmlns:a16="http://schemas.microsoft.com/office/drawing/2014/main" id="{2BC9C91D-EAEF-1EB7-077B-8907DDA2E151}"/>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55" name="Straight Connector 954">
                    <a:extLst>
                      <a:ext uri="{FF2B5EF4-FFF2-40B4-BE49-F238E27FC236}">
                        <a16:creationId xmlns:a16="http://schemas.microsoft.com/office/drawing/2014/main" id="{D234C794-2A57-21EC-E9EF-63C02DF7562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9" name="Group 908">
                  <a:extLst>
                    <a:ext uri="{FF2B5EF4-FFF2-40B4-BE49-F238E27FC236}">
                      <a16:creationId xmlns:a16="http://schemas.microsoft.com/office/drawing/2014/main" id="{7120AE28-DA05-AD6E-7FD4-84AE8F66E825}"/>
                    </a:ext>
                  </a:extLst>
                </p:cNvPr>
                <p:cNvGrpSpPr>
                  <a:grpSpLocks noChangeAspect="1"/>
                </p:cNvGrpSpPr>
                <p:nvPr/>
              </p:nvGrpSpPr>
              <p:grpSpPr>
                <a:xfrm>
                  <a:off x="5544957" y="3543406"/>
                  <a:ext cx="91440" cy="91440"/>
                  <a:chOff x="2595563" y="1821656"/>
                  <a:chExt cx="91440" cy="91440"/>
                </a:xfrm>
              </p:grpSpPr>
              <p:cxnSp>
                <p:nvCxnSpPr>
                  <p:cNvPr id="952" name="Straight Connector 951">
                    <a:extLst>
                      <a:ext uri="{FF2B5EF4-FFF2-40B4-BE49-F238E27FC236}">
                        <a16:creationId xmlns:a16="http://schemas.microsoft.com/office/drawing/2014/main" id="{28DF131F-F0B7-10BC-7826-28FE0E954C74}"/>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53" name="Straight Connector 952">
                    <a:extLst>
                      <a:ext uri="{FF2B5EF4-FFF2-40B4-BE49-F238E27FC236}">
                        <a16:creationId xmlns:a16="http://schemas.microsoft.com/office/drawing/2014/main" id="{EDD70F5D-0BC1-B651-5AD7-D03BE7AAEBAE}"/>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0" name="Group 909">
                  <a:extLst>
                    <a:ext uri="{FF2B5EF4-FFF2-40B4-BE49-F238E27FC236}">
                      <a16:creationId xmlns:a16="http://schemas.microsoft.com/office/drawing/2014/main" id="{CD2ABB1B-7E81-8D07-64E3-936EC3E06B03}"/>
                    </a:ext>
                  </a:extLst>
                </p:cNvPr>
                <p:cNvGrpSpPr>
                  <a:grpSpLocks noChangeAspect="1"/>
                </p:cNvGrpSpPr>
                <p:nvPr/>
              </p:nvGrpSpPr>
              <p:grpSpPr>
                <a:xfrm>
                  <a:off x="5571150" y="3669612"/>
                  <a:ext cx="91440" cy="91440"/>
                  <a:chOff x="2595563" y="1821656"/>
                  <a:chExt cx="91440" cy="91440"/>
                </a:xfrm>
              </p:grpSpPr>
              <p:cxnSp>
                <p:nvCxnSpPr>
                  <p:cNvPr id="950" name="Straight Connector 949">
                    <a:extLst>
                      <a:ext uri="{FF2B5EF4-FFF2-40B4-BE49-F238E27FC236}">
                        <a16:creationId xmlns:a16="http://schemas.microsoft.com/office/drawing/2014/main" id="{1BD5EF0C-A039-5CE0-EFE4-2C7D434FF7FC}"/>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51" name="Straight Connector 950">
                    <a:extLst>
                      <a:ext uri="{FF2B5EF4-FFF2-40B4-BE49-F238E27FC236}">
                        <a16:creationId xmlns:a16="http://schemas.microsoft.com/office/drawing/2014/main" id="{825093F3-D4E1-CC46-BC00-3FFD711761B6}"/>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1" name="Group 910">
                  <a:extLst>
                    <a:ext uri="{FF2B5EF4-FFF2-40B4-BE49-F238E27FC236}">
                      <a16:creationId xmlns:a16="http://schemas.microsoft.com/office/drawing/2014/main" id="{21F8DB7A-4B07-5EEA-F33A-A8D295F33AAA}"/>
                    </a:ext>
                  </a:extLst>
                </p:cNvPr>
                <p:cNvGrpSpPr>
                  <a:grpSpLocks noChangeAspect="1"/>
                </p:cNvGrpSpPr>
                <p:nvPr/>
              </p:nvGrpSpPr>
              <p:grpSpPr>
                <a:xfrm>
                  <a:off x="5618775" y="3669612"/>
                  <a:ext cx="91440" cy="91440"/>
                  <a:chOff x="2595563" y="1821656"/>
                  <a:chExt cx="91440" cy="91440"/>
                </a:xfrm>
              </p:grpSpPr>
              <p:cxnSp>
                <p:nvCxnSpPr>
                  <p:cNvPr id="948" name="Straight Connector 947">
                    <a:extLst>
                      <a:ext uri="{FF2B5EF4-FFF2-40B4-BE49-F238E27FC236}">
                        <a16:creationId xmlns:a16="http://schemas.microsoft.com/office/drawing/2014/main" id="{9A828E7A-2384-EE21-C4CC-B922FD313CBB}"/>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49" name="Straight Connector 948">
                    <a:extLst>
                      <a:ext uri="{FF2B5EF4-FFF2-40B4-BE49-F238E27FC236}">
                        <a16:creationId xmlns:a16="http://schemas.microsoft.com/office/drawing/2014/main" id="{BAD7EC0E-21A4-3B09-B0EE-C6F59DA796CA}"/>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2" name="Group 911">
                  <a:extLst>
                    <a:ext uri="{FF2B5EF4-FFF2-40B4-BE49-F238E27FC236}">
                      <a16:creationId xmlns:a16="http://schemas.microsoft.com/office/drawing/2014/main" id="{EF972E8E-0470-2F74-AFBC-B33A00E36D14}"/>
                    </a:ext>
                  </a:extLst>
                </p:cNvPr>
                <p:cNvGrpSpPr>
                  <a:grpSpLocks noChangeAspect="1"/>
                </p:cNvGrpSpPr>
                <p:nvPr/>
              </p:nvGrpSpPr>
              <p:grpSpPr>
                <a:xfrm>
                  <a:off x="5664019" y="3669612"/>
                  <a:ext cx="91440" cy="91440"/>
                  <a:chOff x="2595563" y="1821656"/>
                  <a:chExt cx="91440" cy="91440"/>
                </a:xfrm>
              </p:grpSpPr>
              <p:cxnSp>
                <p:nvCxnSpPr>
                  <p:cNvPr id="946" name="Straight Connector 945">
                    <a:extLst>
                      <a:ext uri="{FF2B5EF4-FFF2-40B4-BE49-F238E27FC236}">
                        <a16:creationId xmlns:a16="http://schemas.microsoft.com/office/drawing/2014/main" id="{4C574CC7-D10B-5623-14FC-27E0D2B0EDA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47" name="Straight Connector 946">
                    <a:extLst>
                      <a:ext uri="{FF2B5EF4-FFF2-40B4-BE49-F238E27FC236}">
                        <a16:creationId xmlns:a16="http://schemas.microsoft.com/office/drawing/2014/main" id="{2897707C-CBAA-8241-01A0-DE7EF10A0AC8}"/>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3" name="Group 912">
                  <a:extLst>
                    <a:ext uri="{FF2B5EF4-FFF2-40B4-BE49-F238E27FC236}">
                      <a16:creationId xmlns:a16="http://schemas.microsoft.com/office/drawing/2014/main" id="{8CBC8836-7145-BE99-7B2D-4B2AFAFB1658}"/>
                    </a:ext>
                  </a:extLst>
                </p:cNvPr>
                <p:cNvGrpSpPr>
                  <a:grpSpLocks noChangeAspect="1"/>
                </p:cNvGrpSpPr>
                <p:nvPr/>
              </p:nvGrpSpPr>
              <p:grpSpPr>
                <a:xfrm>
                  <a:off x="6149794" y="3669612"/>
                  <a:ext cx="91440" cy="91440"/>
                  <a:chOff x="2595563" y="1821656"/>
                  <a:chExt cx="91440" cy="91440"/>
                </a:xfrm>
              </p:grpSpPr>
              <p:cxnSp>
                <p:nvCxnSpPr>
                  <p:cNvPr id="944" name="Straight Connector 943">
                    <a:extLst>
                      <a:ext uri="{FF2B5EF4-FFF2-40B4-BE49-F238E27FC236}">
                        <a16:creationId xmlns:a16="http://schemas.microsoft.com/office/drawing/2014/main" id="{A97E2474-41BD-4F2F-4195-D5633C77D261}"/>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45" name="Straight Connector 944">
                    <a:extLst>
                      <a:ext uri="{FF2B5EF4-FFF2-40B4-BE49-F238E27FC236}">
                        <a16:creationId xmlns:a16="http://schemas.microsoft.com/office/drawing/2014/main" id="{2DCB6B9C-F528-31CD-4408-98EECDA16296}"/>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4" name="Group 913">
                  <a:extLst>
                    <a:ext uri="{FF2B5EF4-FFF2-40B4-BE49-F238E27FC236}">
                      <a16:creationId xmlns:a16="http://schemas.microsoft.com/office/drawing/2014/main" id="{5AD0ABA7-03B1-F58A-78BA-B466226D28C2}"/>
                    </a:ext>
                  </a:extLst>
                </p:cNvPr>
                <p:cNvGrpSpPr>
                  <a:grpSpLocks noChangeAspect="1"/>
                </p:cNvGrpSpPr>
                <p:nvPr/>
              </p:nvGrpSpPr>
              <p:grpSpPr>
                <a:xfrm>
                  <a:off x="6168844" y="3669612"/>
                  <a:ext cx="91440" cy="91440"/>
                  <a:chOff x="2595563" y="1821656"/>
                  <a:chExt cx="91440" cy="91440"/>
                </a:xfrm>
              </p:grpSpPr>
              <p:cxnSp>
                <p:nvCxnSpPr>
                  <p:cNvPr id="942" name="Straight Connector 941">
                    <a:extLst>
                      <a:ext uri="{FF2B5EF4-FFF2-40B4-BE49-F238E27FC236}">
                        <a16:creationId xmlns:a16="http://schemas.microsoft.com/office/drawing/2014/main" id="{C4725D6B-38DC-1DA6-494F-BD278CFC6157}"/>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43" name="Straight Connector 942">
                    <a:extLst>
                      <a:ext uri="{FF2B5EF4-FFF2-40B4-BE49-F238E27FC236}">
                        <a16:creationId xmlns:a16="http://schemas.microsoft.com/office/drawing/2014/main" id="{D280D631-026D-2CA5-E8D0-19E0699E29D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5" name="Group 914">
                  <a:extLst>
                    <a:ext uri="{FF2B5EF4-FFF2-40B4-BE49-F238E27FC236}">
                      <a16:creationId xmlns:a16="http://schemas.microsoft.com/office/drawing/2014/main" id="{D51B5E32-7087-1160-19D7-E394F066C2BE}"/>
                    </a:ext>
                  </a:extLst>
                </p:cNvPr>
                <p:cNvGrpSpPr>
                  <a:grpSpLocks noChangeAspect="1"/>
                </p:cNvGrpSpPr>
                <p:nvPr/>
              </p:nvGrpSpPr>
              <p:grpSpPr>
                <a:xfrm>
                  <a:off x="6245044" y="3669612"/>
                  <a:ext cx="91440" cy="91440"/>
                  <a:chOff x="2595563" y="1821656"/>
                  <a:chExt cx="91440" cy="91440"/>
                </a:xfrm>
              </p:grpSpPr>
              <p:cxnSp>
                <p:nvCxnSpPr>
                  <p:cNvPr id="940" name="Straight Connector 939">
                    <a:extLst>
                      <a:ext uri="{FF2B5EF4-FFF2-40B4-BE49-F238E27FC236}">
                        <a16:creationId xmlns:a16="http://schemas.microsoft.com/office/drawing/2014/main" id="{9C03256B-E7C9-6932-B46B-BF27638E1769}"/>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41" name="Straight Connector 940">
                    <a:extLst>
                      <a:ext uri="{FF2B5EF4-FFF2-40B4-BE49-F238E27FC236}">
                        <a16:creationId xmlns:a16="http://schemas.microsoft.com/office/drawing/2014/main" id="{609F9C0E-EBCA-01E4-7E68-843EC6285CEC}"/>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6" name="Group 915">
                  <a:extLst>
                    <a:ext uri="{FF2B5EF4-FFF2-40B4-BE49-F238E27FC236}">
                      <a16:creationId xmlns:a16="http://schemas.microsoft.com/office/drawing/2014/main" id="{B2DDE513-65AC-3968-D98F-FEC9AAC54F68}"/>
                    </a:ext>
                  </a:extLst>
                </p:cNvPr>
                <p:cNvGrpSpPr>
                  <a:grpSpLocks noChangeAspect="1"/>
                </p:cNvGrpSpPr>
                <p:nvPr/>
              </p:nvGrpSpPr>
              <p:grpSpPr>
                <a:xfrm>
                  <a:off x="7242788" y="3864875"/>
                  <a:ext cx="91440" cy="91440"/>
                  <a:chOff x="2595563" y="1821656"/>
                  <a:chExt cx="91440" cy="91440"/>
                </a:xfrm>
              </p:grpSpPr>
              <p:cxnSp>
                <p:nvCxnSpPr>
                  <p:cNvPr id="938" name="Straight Connector 937">
                    <a:extLst>
                      <a:ext uri="{FF2B5EF4-FFF2-40B4-BE49-F238E27FC236}">
                        <a16:creationId xmlns:a16="http://schemas.microsoft.com/office/drawing/2014/main" id="{01A19C6C-A170-DEFC-3B8E-8F14227C693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39" name="Straight Connector 938">
                    <a:extLst>
                      <a:ext uri="{FF2B5EF4-FFF2-40B4-BE49-F238E27FC236}">
                        <a16:creationId xmlns:a16="http://schemas.microsoft.com/office/drawing/2014/main" id="{62D20FDF-979F-758C-21B9-F08BD164E78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7" name="Group 916">
                  <a:extLst>
                    <a:ext uri="{FF2B5EF4-FFF2-40B4-BE49-F238E27FC236}">
                      <a16:creationId xmlns:a16="http://schemas.microsoft.com/office/drawing/2014/main" id="{6349B36C-B75B-6BC4-2CD0-D28A0DECE8AA}"/>
                    </a:ext>
                  </a:extLst>
                </p:cNvPr>
                <p:cNvGrpSpPr>
                  <a:grpSpLocks noChangeAspect="1"/>
                </p:cNvGrpSpPr>
                <p:nvPr/>
              </p:nvGrpSpPr>
              <p:grpSpPr>
                <a:xfrm>
                  <a:off x="7373757" y="3864875"/>
                  <a:ext cx="91440" cy="91440"/>
                  <a:chOff x="2595563" y="1821656"/>
                  <a:chExt cx="91440" cy="91440"/>
                </a:xfrm>
              </p:grpSpPr>
              <p:cxnSp>
                <p:nvCxnSpPr>
                  <p:cNvPr id="936" name="Straight Connector 935">
                    <a:extLst>
                      <a:ext uri="{FF2B5EF4-FFF2-40B4-BE49-F238E27FC236}">
                        <a16:creationId xmlns:a16="http://schemas.microsoft.com/office/drawing/2014/main" id="{B6F90895-40F1-3CEC-967E-5D13E3C06B3C}"/>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37" name="Straight Connector 936">
                    <a:extLst>
                      <a:ext uri="{FF2B5EF4-FFF2-40B4-BE49-F238E27FC236}">
                        <a16:creationId xmlns:a16="http://schemas.microsoft.com/office/drawing/2014/main" id="{B5BC5D28-36A3-6F11-1A17-48C43FBBA081}"/>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8" name="Group 917">
                  <a:extLst>
                    <a:ext uri="{FF2B5EF4-FFF2-40B4-BE49-F238E27FC236}">
                      <a16:creationId xmlns:a16="http://schemas.microsoft.com/office/drawing/2014/main" id="{1FFDCAE7-E5B4-6721-E81A-5D34089CF845}"/>
                    </a:ext>
                  </a:extLst>
                </p:cNvPr>
                <p:cNvGrpSpPr>
                  <a:grpSpLocks noChangeAspect="1"/>
                </p:cNvGrpSpPr>
                <p:nvPr/>
              </p:nvGrpSpPr>
              <p:grpSpPr>
                <a:xfrm>
                  <a:off x="8554857" y="3864875"/>
                  <a:ext cx="91440" cy="91440"/>
                  <a:chOff x="2595563" y="1821656"/>
                  <a:chExt cx="91440" cy="91440"/>
                </a:xfrm>
              </p:grpSpPr>
              <p:cxnSp>
                <p:nvCxnSpPr>
                  <p:cNvPr id="934" name="Straight Connector 933">
                    <a:extLst>
                      <a:ext uri="{FF2B5EF4-FFF2-40B4-BE49-F238E27FC236}">
                        <a16:creationId xmlns:a16="http://schemas.microsoft.com/office/drawing/2014/main" id="{C5D0CC72-A812-CD15-4A48-0983E995B5C0}"/>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35" name="Straight Connector 934">
                    <a:extLst>
                      <a:ext uri="{FF2B5EF4-FFF2-40B4-BE49-F238E27FC236}">
                        <a16:creationId xmlns:a16="http://schemas.microsoft.com/office/drawing/2014/main" id="{BE4BF33E-9EBD-BDC8-5C09-472B83AFE1ED}"/>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9" name="Group 918">
                  <a:extLst>
                    <a:ext uri="{FF2B5EF4-FFF2-40B4-BE49-F238E27FC236}">
                      <a16:creationId xmlns:a16="http://schemas.microsoft.com/office/drawing/2014/main" id="{D50EA433-2858-76CF-6F1C-3CC3008F784A}"/>
                    </a:ext>
                  </a:extLst>
                </p:cNvPr>
                <p:cNvGrpSpPr>
                  <a:grpSpLocks noChangeAspect="1"/>
                </p:cNvGrpSpPr>
                <p:nvPr/>
              </p:nvGrpSpPr>
              <p:grpSpPr>
                <a:xfrm>
                  <a:off x="8713607" y="4153800"/>
                  <a:ext cx="91440" cy="91440"/>
                  <a:chOff x="2595563" y="1821656"/>
                  <a:chExt cx="91440" cy="91440"/>
                </a:xfrm>
              </p:grpSpPr>
              <p:cxnSp>
                <p:nvCxnSpPr>
                  <p:cNvPr id="932" name="Straight Connector 931">
                    <a:extLst>
                      <a:ext uri="{FF2B5EF4-FFF2-40B4-BE49-F238E27FC236}">
                        <a16:creationId xmlns:a16="http://schemas.microsoft.com/office/drawing/2014/main" id="{41F1AEC2-6080-4309-13F4-2718681E8618}"/>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33" name="Straight Connector 932">
                    <a:extLst>
                      <a:ext uri="{FF2B5EF4-FFF2-40B4-BE49-F238E27FC236}">
                        <a16:creationId xmlns:a16="http://schemas.microsoft.com/office/drawing/2014/main" id="{FD8C0FB2-788F-9DF0-F5E1-D2E2B207236B}"/>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20" name="Group 919">
                  <a:extLst>
                    <a:ext uri="{FF2B5EF4-FFF2-40B4-BE49-F238E27FC236}">
                      <a16:creationId xmlns:a16="http://schemas.microsoft.com/office/drawing/2014/main" id="{8624ECE9-6559-1CFA-C7BF-1EF75493531A}"/>
                    </a:ext>
                  </a:extLst>
                </p:cNvPr>
                <p:cNvGrpSpPr>
                  <a:grpSpLocks noChangeAspect="1"/>
                </p:cNvGrpSpPr>
                <p:nvPr/>
              </p:nvGrpSpPr>
              <p:grpSpPr>
                <a:xfrm>
                  <a:off x="9882007" y="4153800"/>
                  <a:ext cx="91440" cy="91440"/>
                  <a:chOff x="2595563" y="1821656"/>
                  <a:chExt cx="91440" cy="91440"/>
                </a:xfrm>
              </p:grpSpPr>
              <p:cxnSp>
                <p:nvCxnSpPr>
                  <p:cNvPr id="930" name="Straight Connector 929">
                    <a:extLst>
                      <a:ext uri="{FF2B5EF4-FFF2-40B4-BE49-F238E27FC236}">
                        <a16:creationId xmlns:a16="http://schemas.microsoft.com/office/drawing/2014/main" id="{373D63D4-F88C-E6C3-C307-C4E80C6A7E42}"/>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31" name="Straight Connector 930">
                    <a:extLst>
                      <a:ext uri="{FF2B5EF4-FFF2-40B4-BE49-F238E27FC236}">
                        <a16:creationId xmlns:a16="http://schemas.microsoft.com/office/drawing/2014/main" id="{302B5845-C69F-C680-651D-73873AC10D94}"/>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21" name="Group 920">
                  <a:extLst>
                    <a:ext uri="{FF2B5EF4-FFF2-40B4-BE49-F238E27FC236}">
                      <a16:creationId xmlns:a16="http://schemas.microsoft.com/office/drawing/2014/main" id="{74E29AA4-AE34-9BDB-FF32-C2E70CCAB201}"/>
                    </a:ext>
                  </a:extLst>
                </p:cNvPr>
                <p:cNvGrpSpPr>
                  <a:grpSpLocks noChangeAspect="1"/>
                </p:cNvGrpSpPr>
                <p:nvPr/>
              </p:nvGrpSpPr>
              <p:grpSpPr>
                <a:xfrm>
                  <a:off x="9923282" y="4153800"/>
                  <a:ext cx="91440" cy="91440"/>
                  <a:chOff x="2595563" y="1821656"/>
                  <a:chExt cx="91440" cy="91440"/>
                </a:xfrm>
              </p:grpSpPr>
              <p:cxnSp>
                <p:nvCxnSpPr>
                  <p:cNvPr id="928" name="Straight Connector 927">
                    <a:extLst>
                      <a:ext uri="{FF2B5EF4-FFF2-40B4-BE49-F238E27FC236}">
                        <a16:creationId xmlns:a16="http://schemas.microsoft.com/office/drawing/2014/main" id="{53F5FBAC-B9C3-083C-F5C7-7C55373CBDBA}"/>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29" name="Straight Connector 928">
                    <a:extLst>
                      <a:ext uri="{FF2B5EF4-FFF2-40B4-BE49-F238E27FC236}">
                        <a16:creationId xmlns:a16="http://schemas.microsoft.com/office/drawing/2014/main" id="{2EC24953-4743-E167-D087-328794C49505}"/>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22" name="Group 921">
                  <a:extLst>
                    <a:ext uri="{FF2B5EF4-FFF2-40B4-BE49-F238E27FC236}">
                      <a16:creationId xmlns:a16="http://schemas.microsoft.com/office/drawing/2014/main" id="{9BEF03B8-D43A-423D-1E89-F12FEC7AEB69}"/>
                    </a:ext>
                  </a:extLst>
                </p:cNvPr>
                <p:cNvGrpSpPr>
                  <a:grpSpLocks noChangeAspect="1"/>
                </p:cNvGrpSpPr>
                <p:nvPr/>
              </p:nvGrpSpPr>
              <p:grpSpPr>
                <a:xfrm>
                  <a:off x="9951857" y="4153800"/>
                  <a:ext cx="91440" cy="91440"/>
                  <a:chOff x="2595563" y="1821656"/>
                  <a:chExt cx="91440" cy="91440"/>
                </a:xfrm>
              </p:grpSpPr>
              <p:cxnSp>
                <p:nvCxnSpPr>
                  <p:cNvPr id="926" name="Straight Connector 925">
                    <a:extLst>
                      <a:ext uri="{FF2B5EF4-FFF2-40B4-BE49-F238E27FC236}">
                        <a16:creationId xmlns:a16="http://schemas.microsoft.com/office/drawing/2014/main" id="{74F55586-7425-29E4-159D-04DE83A729AF}"/>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27" name="Straight Connector 926">
                    <a:extLst>
                      <a:ext uri="{FF2B5EF4-FFF2-40B4-BE49-F238E27FC236}">
                        <a16:creationId xmlns:a16="http://schemas.microsoft.com/office/drawing/2014/main" id="{F29E8221-ECD5-9AC4-A78B-B6C77E236F10}"/>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23" name="Group 922">
                  <a:extLst>
                    <a:ext uri="{FF2B5EF4-FFF2-40B4-BE49-F238E27FC236}">
                      <a16:creationId xmlns:a16="http://schemas.microsoft.com/office/drawing/2014/main" id="{F63EEDE9-FFAC-B3B9-556F-5EF8ABADD663}"/>
                    </a:ext>
                  </a:extLst>
                </p:cNvPr>
                <p:cNvGrpSpPr>
                  <a:grpSpLocks noChangeAspect="1"/>
                </p:cNvGrpSpPr>
                <p:nvPr/>
              </p:nvGrpSpPr>
              <p:grpSpPr>
                <a:xfrm>
                  <a:off x="11196457" y="4153800"/>
                  <a:ext cx="91440" cy="91440"/>
                  <a:chOff x="2595563" y="1821656"/>
                  <a:chExt cx="91440" cy="91440"/>
                </a:xfrm>
              </p:grpSpPr>
              <p:cxnSp>
                <p:nvCxnSpPr>
                  <p:cNvPr id="924" name="Straight Connector 923">
                    <a:extLst>
                      <a:ext uri="{FF2B5EF4-FFF2-40B4-BE49-F238E27FC236}">
                        <a16:creationId xmlns:a16="http://schemas.microsoft.com/office/drawing/2014/main" id="{7D654347-6B83-E653-A93F-C71CC9BED3A6}"/>
                      </a:ext>
                    </a:extLst>
                  </p:cNvPr>
                  <p:cNvCxnSpPr>
                    <a:cxnSpLocks/>
                  </p:cNvCxnSpPr>
                  <p:nvPr/>
                </p:nvCxnSpPr>
                <p:spPr>
                  <a:xfrm>
                    <a:off x="2641283" y="1821656"/>
                    <a:ext cx="0" cy="9144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25" name="Straight Connector 924">
                    <a:extLst>
                      <a:ext uri="{FF2B5EF4-FFF2-40B4-BE49-F238E27FC236}">
                        <a16:creationId xmlns:a16="http://schemas.microsoft.com/office/drawing/2014/main" id="{E0883260-65E4-FF8D-0D42-8178697B3AD7}"/>
                      </a:ext>
                    </a:extLst>
                  </p:cNvPr>
                  <p:cNvCxnSpPr>
                    <a:cxnSpLocks/>
                  </p:cNvCxnSpPr>
                  <p:nvPr/>
                </p:nvCxnSpPr>
                <p:spPr>
                  <a:xfrm>
                    <a:off x="2595563" y="1867376"/>
                    <a:ext cx="91440" cy="0"/>
                  </a:xfrm>
                  <a:prstGeom prst="line">
                    <a:avLst/>
                  </a:prstGeom>
                  <a:ln w="9525">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sp>
        <p:nvSpPr>
          <p:cNvPr id="4" name="Footer Placeholder 4">
            <a:extLst>
              <a:ext uri="{FF2B5EF4-FFF2-40B4-BE49-F238E27FC236}">
                <a16:creationId xmlns:a16="http://schemas.microsoft.com/office/drawing/2014/main" id="{6BB8A5FB-AB11-CA39-2C07-C4B5C4A1DBF6}"/>
              </a:ext>
            </a:extLst>
          </p:cNvPr>
          <p:cNvSpPr txBox="1">
            <a:spLocks/>
          </p:cNvSpPr>
          <p:nvPr/>
        </p:nvSpPr>
        <p:spPr>
          <a:xfrm>
            <a:off x="684464" y="5921203"/>
            <a:ext cx="10954632" cy="327782"/>
          </a:xfrm>
          <a:prstGeom prst="rect">
            <a:avLst/>
          </a:prstGeom>
        </p:spPr>
        <p:txBody>
          <a:bodyPr wrap="square" lIns="91440" tIns="45720" rIns="91440" bIns="45720" anchor="b" anchorCtr="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l" defTabSz="911689" rtl="0" eaLnBrk="1" fontAlgn="auto" latinLnBrk="0" hangingPunct="1">
              <a:lnSpc>
                <a:spcPct val="85000"/>
              </a:lnSpc>
              <a:spcBef>
                <a:spcPts val="0"/>
              </a:spcBef>
              <a:spcAft>
                <a:spcPts val="0"/>
              </a:spcAft>
              <a:buClrTx/>
              <a:buSzTx/>
              <a:buFontTx/>
              <a:buNone/>
              <a:tabLst/>
              <a:defRPr/>
            </a:pPr>
            <a:r>
              <a:rPr kumimoji="0" lang="fr-FR" sz="900" b="0" i="0" u="none" strike="noStrike" kern="1200" cap="none" spc="0" normalizeH="0" baseline="30000" noProof="0" dirty="0">
                <a:ln>
                  <a:noFill/>
                </a:ln>
                <a:solidFill>
                  <a:srgbClr val="2D425F"/>
                </a:solidFill>
                <a:effectLst/>
                <a:uLnTx/>
                <a:uFillTx/>
                <a:latin typeface="Arial Narrow" panose="020B0606020202030204" pitchFamily="34" charset="0"/>
                <a:ea typeface="+mn-ea"/>
                <a:cs typeface="+mn-cs"/>
              </a:rPr>
              <a:t>a</a:t>
            </a:r>
            <a:r>
              <a:rPr kumimoji="0" lang="fr-FR"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Trop-2 H-score quartiles: Q1, 0-184; Q2, 185-239; Q3, 240-283; Q4, 284-300.</a:t>
            </a:r>
            <a:endPar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endParaRPr>
          </a:p>
          <a:p>
            <a:pPr marL="0" marR="0" lvl="0" indent="0" algn="l" defTabSz="911689" rtl="0" eaLnBrk="1" fontAlgn="auto" latinLnBrk="0" hangingPunct="1">
              <a:lnSpc>
                <a:spcPct val="85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BICR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blinded independent central review;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chemo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chemotherapy;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HR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hazard ratio;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months;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NE</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not estimable;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PFS</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progression-free survival;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Q</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quartile;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SG</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sacituzumab govitecan.</a:t>
            </a:r>
          </a:p>
        </p:txBody>
      </p:sp>
    </p:spTree>
    <p:extLst>
      <p:ext uri="{BB962C8B-B14F-4D97-AF65-F5344CB8AC3E}">
        <p14:creationId xmlns:p14="http://schemas.microsoft.com/office/powerpoint/2010/main" val="15805082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3CC08-6BFA-BD71-914D-632D7AB9EA4F}"/>
            </a:ext>
          </a:extLst>
        </p:cNvPr>
        <p:cNvGrpSpPr/>
        <p:nvPr/>
      </p:nvGrpSpPr>
      <p:grpSpPr>
        <a:xfrm>
          <a:off x="0" y="0"/>
          <a:ext cx="0" cy="0"/>
          <a:chOff x="0" y="0"/>
          <a:chExt cx="0" cy="0"/>
        </a:xfrm>
      </p:grpSpPr>
      <p:sp>
        <p:nvSpPr>
          <p:cNvPr id="36" name="Title 35">
            <a:extLst>
              <a:ext uri="{FF2B5EF4-FFF2-40B4-BE49-F238E27FC236}">
                <a16:creationId xmlns:a16="http://schemas.microsoft.com/office/drawing/2014/main" id="{59B07919-9783-CBC3-99CB-633C86E4D59E}"/>
              </a:ext>
            </a:extLst>
          </p:cNvPr>
          <p:cNvSpPr>
            <a:spLocks noGrp="1"/>
          </p:cNvSpPr>
          <p:nvPr>
            <p:ph type="title"/>
          </p:nvPr>
        </p:nvSpPr>
        <p:spPr/>
        <p:txBody>
          <a:bodyPr/>
          <a:lstStyle/>
          <a:p>
            <a:r>
              <a:rPr lang="en-US" dirty="0"/>
              <a:t>PFS by tBRCA Subgroups</a:t>
            </a:r>
          </a:p>
        </p:txBody>
      </p:sp>
      <p:sp>
        <p:nvSpPr>
          <p:cNvPr id="40" name="Text Placeholder 39">
            <a:extLst>
              <a:ext uri="{FF2B5EF4-FFF2-40B4-BE49-F238E27FC236}">
                <a16:creationId xmlns:a16="http://schemas.microsoft.com/office/drawing/2014/main" id="{49DC50AD-816D-40FA-5A52-09B56AFF16CD}"/>
              </a:ext>
            </a:extLst>
          </p:cNvPr>
          <p:cNvSpPr>
            <a:spLocks noGrp="1"/>
          </p:cNvSpPr>
          <p:nvPr>
            <p:ph type="body" sz="quarter" idx="15"/>
          </p:nvPr>
        </p:nvSpPr>
        <p:spPr/>
        <p:txBody>
          <a:bodyPr/>
          <a:lstStyle/>
          <a:p>
            <a:r>
              <a:rPr lang="it-IT" dirty="0">
                <a:latin typeface="Arial" panose="020B0604020202020204"/>
              </a:rPr>
              <a:t>Carlos Barrios, MD</a:t>
            </a:r>
          </a:p>
        </p:txBody>
      </p:sp>
      <p:sp>
        <p:nvSpPr>
          <p:cNvPr id="22" name="TextBox 21">
            <a:extLst>
              <a:ext uri="{FF2B5EF4-FFF2-40B4-BE49-F238E27FC236}">
                <a16:creationId xmlns:a16="http://schemas.microsoft.com/office/drawing/2014/main" id="{A8196B95-7AEF-395B-0A59-91282ADA5D78}"/>
              </a:ext>
            </a:extLst>
          </p:cNvPr>
          <p:cNvSpPr txBox="1"/>
          <p:nvPr/>
        </p:nvSpPr>
        <p:spPr>
          <a:xfrm>
            <a:off x="8091852" y="4531712"/>
            <a:ext cx="2150343"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graphicFrame>
        <p:nvGraphicFramePr>
          <p:cNvPr id="3" name="Table 2">
            <a:extLst>
              <a:ext uri="{FF2B5EF4-FFF2-40B4-BE49-F238E27FC236}">
                <a16:creationId xmlns:a16="http://schemas.microsoft.com/office/drawing/2014/main" id="{23EE34DA-B904-8759-209B-45FCA3A60D18}"/>
              </a:ext>
            </a:extLst>
          </p:cNvPr>
          <p:cNvGraphicFramePr>
            <a:graphicFrameLocks noGrp="1"/>
          </p:cNvGraphicFramePr>
          <p:nvPr/>
        </p:nvGraphicFramePr>
        <p:xfrm>
          <a:off x="6021565" y="4715334"/>
          <a:ext cx="5690367" cy="320040"/>
        </p:xfrm>
        <a:graphic>
          <a:graphicData uri="http://schemas.openxmlformats.org/drawingml/2006/table">
            <a:tbl>
              <a:tblPr firstRow="1" bandRow="1">
                <a:tableStyleId>{073A0DAA-6AF3-43AB-8588-CEC1D06C72B9}</a:tableStyleId>
              </a:tblPr>
              <a:tblGrid>
                <a:gridCol w="588847">
                  <a:extLst>
                    <a:ext uri="{9D8B030D-6E8A-4147-A177-3AD203B41FA5}">
                      <a16:colId xmlns:a16="http://schemas.microsoft.com/office/drawing/2014/main" val="2631127455"/>
                    </a:ext>
                  </a:extLst>
                </a:gridCol>
                <a:gridCol w="318845">
                  <a:extLst>
                    <a:ext uri="{9D8B030D-6E8A-4147-A177-3AD203B41FA5}">
                      <a16:colId xmlns:a16="http://schemas.microsoft.com/office/drawing/2014/main" val="4202947198"/>
                    </a:ext>
                  </a:extLst>
                </a:gridCol>
                <a:gridCol w="318845">
                  <a:extLst>
                    <a:ext uri="{9D8B030D-6E8A-4147-A177-3AD203B41FA5}">
                      <a16:colId xmlns:a16="http://schemas.microsoft.com/office/drawing/2014/main" val="3907016196"/>
                    </a:ext>
                  </a:extLst>
                </a:gridCol>
                <a:gridCol w="318845">
                  <a:extLst>
                    <a:ext uri="{9D8B030D-6E8A-4147-A177-3AD203B41FA5}">
                      <a16:colId xmlns:a16="http://schemas.microsoft.com/office/drawing/2014/main" val="3460796681"/>
                    </a:ext>
                  </a:extLst>
                </a:gridCol>
                <a:gridCol w="318845">
                  <a:extLst>
                    <a:ext uri="{9D8B030D-6E8A-4147-A177-3AD203B41FA5}">
                      <a16:colId xmlns:a16="http://schemas.microsoft.com/office/drawing/2014/main" val="3047735653"/>
                    </a:ext>
                  </a:extLst>
                </a:gridCol>
                <a:gridCol w="318845">
                  <a:extLst>
                    <a:ext uri="{9D8B030D-6E8A-4147-A177-3AD203B41FA5}">
                      <a16:colId xmlns:a16="http://schemas.microsoft.com/office/drawing/2014/main" val="1080664895"/>
                    </a:ext>
                  </a:extLst>
                </a:gridCol>
                <a:gridCol w="318845">
                  <a:extLst>
                    <a:ext uri="{9D8B030D-6E8A-4147-A177-3AD203B41FA5}">
                      <a16:colId xmlns:a16="http://schemas.microsoft.com/office/drawing/2014/main" val="420782415"/>
                    </a:ext>
                  </a:extLst>
                </a:gridCol>
                <a:gridCol w="318845">
                  <a:extLst>
                    <a:ext uri="{9D8B030D-6E8A-4147-A177-3AD203B41FA5}">
                      <a16:colId xmlns:a16="http://schemas.microsoft.com/office/drawing/2014/main" val="357990483"/>
                    </a:ext>
                  </a:extLst>
                </a:gridCol>
                <a:gridCol w="318845">
                  <a:extLst>
                    <a:ext uri="{9D8B030D-6E8A-4147-A177-3AD203B41FA5}">
                      <a16:colId xmlns:a16="http://schemas.microsoft.com/office/drawing/2014/main" val="442756295"/>
                    </a:ext>
                  </a:extLst>
                </a:gridCol>
                <a:gridCol w="318845">
                  <a:extLst>
                    <a:ext uri="{9D8B030D-6E8A-4147-A177-3AD203B41FA5}">
                      <a16:colId xmlns:a16="http://schemas.microsoft.com/office/drawing/2014/main" val="2865387244"/>
                    </a:ext>
                  </a:extLst>
                </a:gridCol>
                <a:gridCol w="318845">
                  <a:extLst>
                    <a:ext uri="{9D8B030D-6E8A-4147-A177-3AD203B41FA5}">
                      <a16:colId xmlns:a16="http://schemas.microsoft.com/office/drawing/2014/main" val="978028578"/>
                    </a:ext>
                  </a:extLst>
                </a:gridCol>
                <a:gridCol w="318845">
                  <a:extLst>
                    <a:ext uri="{9D8B030D-6E8A-4147-A177-3AD203B41FA5}">
                      <a16:colId xmlns:a16="http://schemas.microsoft.com/office/drawing/2014/main" val="73095056"/>
                    </a:ext>
                  </a:extLst>
                </a:gridCol>
                <a:gridCol w="318845">
                  <a:extLst>
                    <a:ext uri="{9D8B030D-6E8A-4147-A177-3AD203B41FA5}">
                      <a16:colId xmlns:a16="http://schemas.microsoft.com/office/drawing/2014/main" val="3549712621"/>
                    </a:ext>
                  </a:extLst>
                </a:gridCol>
                <a:gridCol w="318845">
                  <a:extLst>
                    <a:ext uri="{9D8B030D-6E8A-4147-A177-3AD203B41FA5}">
                      <a16:colId xmlns:a16="http://schemas.microsoft.com/office/drawing/2014/main" val="456461474"/>
                    </a:ext>
                  </a:extLst>
                </a:gridCol>
                <a:gridCol w="318845">
                  <a:extLst>
                    <a:ext uri="{9D8B030D-6E8A-4147-A177-3AD203B41FA5}">
                      <a16:colId xmlns:a16="http://schemas.microsoft.com/office/drawing/2014/main" val="1024692773"/>
                    </a:ext>
                  </a:extLst>
                </a:gridCol>
                <a:gridCol w="318845">
                  <a:extLst>
                    <a:ext uri="{9D8B030D-6E8A-4147-A177-3AD203B41FA5}">
                      <a16:colId xmlns:a16="http://schemas.microsoft.com/office/drawing/2014/main" val="3924722541"/>
                    </a:ext>
                  </a:extLst>
                </a:gridCol>
                <a:gridCol w="318845">
                  <a:extLst>
                    <a:ext uri="{9D8B030D-6E8A-4147-A177-3AD203B41FA5}">
                      <a16:colId xmlns:a16="http://schemas.microsoft.com/office/drawing/2014/main" val="2852392233"/>
                    </a:ext>
                  </a:extLst>
                </a:gridCol>
              </a:tblGrid>
              <a:tr h="81280">
                <a:tc gridSpan="17">
                  <a:txBody>
                    <a:bodyPr/>
                    <a:lstStyle/>
                    <a:p>
                      <a:r>
                        <a:rPr lang="en-US" sz="700" dirty="0">
                          <a:solidFill>
                            <a:schemeClr val="tx1"/>
                          </a:solidFill>
                        </a:rPr>
                        <a:t>No. at risk</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Mut, SG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88997150"/>
                  </a:ext>
                </a:extLst>
              </a:tr>
              <a:tr h="81280">
                <a:tc>
                  <a:txBody>
                    <a:bodyPr/>
                    <a:lstStyle/>
                    <a:p>
                      <a:pPr algn="r"/>
                      <a:r>
                        <a:rPr lang="en-US" sz="700" dirty="0">
                          <a:solidFill>
                            <a:schemeClr val="accent1"/>
                          </a:solidFill>
                        </a:rPr>
                        <a:t>Mut, Chemo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59050753"/>
                  </a:ext>
                </a:extLst>
              </a:tr>
            </a:tbl>
          </a:graphicData>
        </a:graphic>
      </p:graphicFrame>
      <p:graphicFrame>
        <p:nvGraphicFramePr>
          <p:cNvPr id="31" name="Table 30">
            <a:extLst>
              <a:ext uri="{FF2B5EF4-FFF2-40B4-BE49-F238E27FC236}">
                <a16:creationId xmlns:a16="http://schemas.microsoft.com/office/drawing/2014/main" id="{CD28A35C-4788-52B1-5ABA-FFA317A43B00}"/>
              </a:ext>
            </a:extLst>
          </p:cNvPr>
          <p:cNvGraphicFramePr>
            <a:graphicFrameLocks noGrp="1"/>
          </p:cNvGraphicFramePr>
          <p:nvPr/>
        </p:nvGraphicFramePr>
        <p:xfrm>
          <a:off x="6622112" y="4413124"/>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5" name="Content Placeholder 8">
            <a:extLst>
              <a:ext uri="{FF2B5EF4-FFF2-40B4-BE49-F238E27FC236}">
                <a16:creationId xmlns:a16="http://schemas.microsoft.com/office/drawing/2014/main" id="{EBEA9299-5551-8360-2F02-6541724DA63F}"/>
              </a:ext>
            </a:extLst>
          </p:cNvPr>
          <p:cNvGraphicFramePr>
            <a:graphicFrameLocks/>
          </p:cNvGraphicFramePr>
          <p:nvPr/>
        </p:nvGraphicFramePr>
        <p:xfrm>
          <a:off x="7902095" y="1106655"/>
          <a:ext cx="3840480" cy="1158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275183721"/>
                    </a:ext>
                  </a:extLst>
                </a:gridCol>
                <a:gridCol w="822960">
                  <a:extLst>
                    <a:ext uri="{9D8B030D-6E8A-4147-A177-3AD203B41FA5}">
                      <a16:colId xmlns:a16="http://schemas.microsoft.com/office/drawing/2014/main" val="1084490749"/>
                    </a:ext>
                  </a:extLst>
                </a:gridCol>
                <a:gridCol w="822960">
                  <a:extLst>
                    <a:ext uri="{9D8B030D-6E8A-4147-A177-3AD203B41FA5}">
                      <a16:colId xmlns:a16="http://schemas.microsoft.com/office/drawing/2014/main" val="2209150856"/>
                    </a:ext>
                  </a:extLst>
                </a:gridCol>
              </a:tblGrid>
              <a:tr h="7044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marL="45720" marR="45720" marT="9144" marB="91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u="none" strike="noStrike" kern="1200" cap="none" dirty="0">
                          <a:solidFill>
                            <a:schemeClr val="tx1"/>
                          </a:solidFill>
                          <a:latin typeface="+mn-lt"/>
                          <a:ea typeface="+mn-ea"/>
                          <a:cs typeface="+mn-cs"/>
                        </a:rPr>
                        <a:t>Mut</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ts val="9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127259">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40)</a:t>
                      </a:r>
                      <a:endParaRPr lang="en-GB" altLang="zh-CN" sz="1000" b="1" u="none" strike="noStrike" kern="1200" cap="none" dirty="0">
                        <a:solidFill>
                          <a:schemeClr val="bg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37)</a:t>
                      </a:r>
                    </a:p>
                  </a:txBody>
                  <a:tcPr marL="45720" marR="45720" marT="9144" marB="914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76176419"/>
                  </a:ext>
                </a:extLst>
              </a:tr>
              <a:tr h="70447">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19</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24</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127259">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12.7</a:t>
                      </a:r>
                    </a:p>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 (7.2-18.7)</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8.3</a:t>
                      </a:r>
                    </a:p>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(5.6-11.2)</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70447">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0.59 (0.32-1.09)</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endParaRPr lang="en-US" sz="600" b="0" u="none" strike="noStrike" kern="1200" cap="none" dirty="0">
                        <a:solidFill>
                          <a:schemeClr val="tx1"/>
                        </a:solidFill>
                        <a:latin typeface="+mn-lt"/>
                        <a:ea typeface="+mn-ea"/>
                        <a:cs typeface="+mn-cs"/>
                      </a:endParaRPr>
                    </a:p>
                  </a:txBody>
                  <a:tcPr marL="5719" marR="5719" marT="57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graphicFrame>
        <p:nvGraphicFramePr>
          <p:cNvPr id="23" name="Content Placeholder 8">
            <a:extLst>
              <a:ext uri="{FF2B5EF4-FFF2-40B4-BE49-F238E27FC236}">
                <a16:creationId xmlns:a16="http://schemas.microsoft.com/office/drawing/2014/main" id="{F682BF15-F9A8-F54A-F8EF-F66D98DF15CF}"/>
              </a:ext>
            </a:extLst>
          </p:cNvPr>
          <p:cNvGraphicFramePr>
            <a:graphicFrameLocks/>
          </p:cNvGraphicFramePr>
          <p:nvPr/>
        </p:nvGraphicFramePr>
        <p:xfrm>
          <a:off x="1652071" y="1110795"/>
          <a:ext cx="3840480" cy="1212728"/>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275183721"/>
                    </a:ext>
                  </a:extLst>
                </a:gridCol>
                <a:gridCol w="822960">
                  <a:extLst>
                    <a:ext uri="{9D8B030D-6E8A-4147-A177-3AD203B41FA5}">
                      <a16:colId xmlns:a16="http://schemas.microsoft.com/office/drawing/2014/main" val="20001"/>
                    </a:ext>
                  </a:extLst>
                </a:gridCol>
                <a:gridCol w="822960">
                  <a:extLst>
                    <a:ext uri="{9D8B030D-6E8A-4147-A177-3AD203B41FA5}">
                      <a16:colId xmlns:a16="http://schemas.microsoft.com/office/drawing/2014/main" val="2836121545"/>
                    </a:ext>
                  </a:extLst>
                </a:gridCol>
              </a:tblGrid>
              <a:tr h="122162">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marL="45720" marR="45720" marT="9144" marB="91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u="none" strike="noStrike" kern="1200" cap="none" dirty="0">
                          <a:solidFill>
                            <a:schemeClr val="tx1"/>
                          </a:solidFill>
                          <a:latin typeface="+mn-lt"/>
                          <a:ea typeface="+mn-ea"/>
                          <a:cs typeface="+mn-cs"/>
                        </a:rPr>
                        <a:t>WT</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ts val="9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3332"/>
                    </a:solidFill>
                  </a:tcPr>
                </a:tc>
                <a:extLst>
                  <a:ext uri="{0D108BD9-81ED-4DB2-BD59-A6C34878D82A}">
                    <a16:rowId xmlns:a16="http://schemas.microsoft.com/office/drawing/2014/main" val="10000"/>
                  </a:ext>
                </a:extLst>
              </a:tr>
              <a:tr h="226998">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177)</a:t>
                      </a:r>
                      <a:endParaRPr lang="en-GB" altLang="zh-CN" sz="1000" b="1" u="none" strike="noStrike" kern="1200" cap="none" dirty="0">
                        <a:solidFill>
                          <a:schemeClr val="bg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169)</a:t>
                      </a:r>
                    </a:p>
                  </a:txBody>
                  <a:tcPr marL="45720" marR="45720" marT="9144" marB="914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76176419"/>
                  </a:ext>
                </a:extLst>
              </a:tr>
              <a:tr h="197932">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105</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115</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8.8</a:t>
                      </a:r>
                    </a:p>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 (7.2-9.9)</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1" u="none" strike="noStrike" kern="1200" cap="none" dirty="0">
                          <a:solidFill>
                            <a:schemeClr val="tx1"/>
                          </a:solidFill>
                          <a:latin typeface="+mn-lt"/>
                          <a:ea typeface="+mn-ea"/>
                          <a:cs typeface="+mn-cs"/>
                        </a:rPr>
                        <a:t>6.9</a:t>
                      </a:r>
                    </a:p>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 (5.4-8.3)</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197932">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0.70 (0.54-0.92)</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58" name="Table 57">
            <a:extLst>
              <a:ext uri="{FF2B5EF4-FFF2-40B4-BE49-F238E27FC236}">
                <a16:creationId xmlns:a16="http://schemas.microsoft.com/office/drawing/2014/main" id="{913FF15D-8A81-5099-7184-B89F59C1B94B}"/>
              </a:ext>
            </a:extLst>
          </p:cNvPr>
          <p:cNvGraphicFramePr>
            <a:graphicFrameLocks noGrp="1"/>
          </p:cNvGraphicFramePr>
          <p:nvPr/>
        </p:nvGraphicFramePr>
        <p:xfrm>
          <a:off x="593633" y="4413124"/>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92" name="Table 91">
            <a:extLst>
              <a:ext uri="{FF2B5EF4-FFF2-40B4-BE49-F238E27FC236}">
                <a16:creationId xmlns:a16="http://schemas.microsoft.com/office/drawing/2014/main" id="{7BE9DCB4-36F1-DD77-0D99-F1C95098B3D0}"/>
              </a:ext>
            </a:extLst>
          </p:cNvPr>
          <p:cNvGraphicFramePr>
            <a:graphicFrameLocks noGrp="1"/>
          </p:cNvGraphicFramePr>
          <p:nvPr/>
        </p:nvGraphicFramePr>
        <p:xfrm>
          <a:off x="75877" y="4715334"/>
          <a:ext cx="5598610" cy="320040"/>
        </p:xfrm>
        <a:graphic>
          <a:graphicData uri="http://schemas.openxmlformats.org/drawingml/2006/table">
            <a:tbl>
              <a:tblPr firstRow="1" bandRow="1">
                <a:tableStyleId>{073A0DAA-6AF3-43AB-8588-CEC1D06C72B9}</a:tableStyleId>
              </a:tblPr>
              <a:tblGrid>
                <a:gridCol w="497090">
                  <a:extLst>
                    <a:ext uri="{9D8B030D-6E8A-4147-A177-3AD203B41FA5}">
                      <a16:colId xmlns:a16="http://schemas.microsoft.com/office/drawing/2014/main" val="2631127455"/>
                    </a:ext>
                  </a:extLst>
                </a:gridCol>
                <a:gridCol w="318845">
                  <a:extLst>
                    <a:ext uri="{9D8B030D-6E8A-4147-A177-3AD203B41FA5}">
                      <a16:colId xmlns:a16="http://schemas.microsoft.com/office/drawing/2014/main" val="4202947198"/>
                    </a:ext>
                  </a:extLst>
                </a:gridCol>
                <a:gridCol w="318845">
                  <a:extLst>
                    <a:ext uri="{9D8B030D-6E8A-4147-A177-3AD203B41FA5}">
                      <a16:colId xmlns:a16="http://schemas.microsoft.com/office/drawing/2014/main" val="3907016196"/>
                    </a:ext>
                  </a:extLst>
                </a:gridCol>
                <a:gridCol w="318845">
                  <a:extLst>
                    <a:ext uri="{9D8B030D-6E8A-4147-A177-3AD203B41FA5}">
                      <a16:colId xmlns:a16="http://schemas.microsoft.com/office/drawing/2014/main" val="3460796681"/>
                    </a:ext>
                  </a:extLst>
                </a:gridCol>
                <a:gridCol w="318845">
                  <a:extLst>
                    <a:ext uri="{9D8B030D-6E8A-4147-A177-3AD203B41FA5}">
                      <a16:colId xmlns:a16="http://schemas.microsoft.com/office/drawing/2014/main" val="3047735653"/>
                    </a:ext>
                  </a:extLst>
                </a:gridCol>
                <a:gridCol w="318845">
                  <a:extLst>
                    <a:ext uri="{9D8B030D-6E8A-4147-A177-3AD203B41FA5}">
                      <a16:colId xmlns:a16="http://schemas.microsoft.com/office/drawing/2014/main" val="1080664895"/>
                    </a:ext>
                  </a:extLst>
                </a:gridCol>
                <a:gridCol w="318845">
                  <a:extLst>
                    <a:ext uri="{9D8B030D-6E8A-4147-A177-3AD203B41FA5}">
                      <a16:colId xmlns:a16="http://schemas.microsoft.com/office/drawing/2014/main" val="420782415"/>
                    </a:ext>
                  </a:extLst>
                </a:gridCol>
                <a:gridCol w="318845">
                  <a:extLst>
                    <a:ext uri="{9D8B030D-6E8A-4147-A177-3AD203B41FA5}">
                      <a16:colId xmlns:a16="http://schemas.microsoft.com/office/drawing/2014/main" val="357990483"/>
                    </a:ext>
                  </a:extLst>
                </a:gridCol>
                <a:gridCol w="318845">
                  <a:extLst>
                    <a:ext uri="{9D8B030D-6E8A-4147-A177-3AD203B41FA5}">
                      <a16:colId xmlns:a16="http://schemas.microsoft.com/office/drawing/2014/main" val="442756295"/>
                    </a:ext>
                  </a:extLst>
                </a:gridCol>
                <a:gridCol w="318845">
                  <a:extLst>
                    <a:ext uri="{9D8B030D-6E8A-4147-A177-3AD203B41FA5}">
                      <a16:colId xmlns:a16="http://schemas.microsoft.com/office/drawing/2014/main" val="2865387244"/>
                    </a:ext>
                  </a:extLst>
                </a:gridCol>
                <a:gridCol w="318845">
                  <a:extLst>
                    <a:ext uri="{9D8B030D-6E8A-4147-A177-3AD203B41FA5}">
                      <a16:colId xmlns:a16="http://schemas.microsoft.com/office/drawing/2014/main" val="978028578"/>
                    </a:ext>
                  </a:extLst>
                </a:gridCol>
                <a:gridCol w="318845">
                  <a:extLst>
                    <a:ext uri="{9D8B030D-6E8A-4147-A177-3AD203B41FA5}">
                      <a16:colId xmlns:a16="http://schemas.microsoft.com/office/drawing/2014/main" val="73095056"/>
                    </a:ext>
                  </a:extLst>
                </a:gridCol>
                <a:gridCol w="318845">
                  <a:extLst>
                    <a:ext uri="{9D8B030D-6E8A-4147-A177-3AD203B41FA5}">
                      <a16:colId xmlns:a16="http://schemas.microsoft.com/office/drawing/2014/main" val="3549712621"/>
                    </a:ext>
                  </a:extLst>
                </a:gridCol>
                <a:gridCol w="318845">
                  <a:extLst>
                    <a:ext uri="{9D8B030D-6E8A-4147-A177-3AD203B41FA5}">
                      <a16:colId xmlns:a16="http://schemas.microsoft.com/office/drawing/2014/main" val="456461474"/>
                    </a:ext>
                  </a:extLst>
                </a:gridCol>
                <a:gridCol w="318845">
                  <a:extLst>
                    <a:ext uri="{9D8B030D-6E8A-4147-A177-3AD203B41FA5}">
                      <a16:colId xmlns:a16="http://schemas.microsoft.com/office/drawing/2014/main" val="1024692773"/>
                    </a:ext>
                  </a:extLst>
                </a:gridCol>
                <a:gridCol w="318845">
                  <a:extLst>
                    <a:ext uri="{9D8B030D-6E8A-4147-A177-3AD203B41FA5}">
                      <a16:colId xmlns:a16="http://schemas.microsoft.com/office/drawing/2014/main" val="3924722541"/>
                    </a:ext>
                  </a:extLst>
                </a:gridCol>
                <a:gridCol w="318845">
                  <a:extLst>
                    <a:ext uri="{9D8B030D-6E8A-4147-A177-3AD203B41FA5}">
                      <a16:colId xmlns:a16="http://schemas.microsoft.com/office/drawing/2014/main" val="2852392233"/>
                    </a:ext>
                  </a:extLst>
                </a:gridCol>
              </a:tblGrid>
              <a:tr h="0">
                <a:tc gridSpan="17">
                  <a:txBody>
                    <a:bodyPr/>
                    <a:lstStyle/>
                    <a:p>
                      <a:r>
                        <a:rPr lang="en-US" sz="700" dirty="0">
                          <a:solidFill>
                            <a:schemeClr val="tx1"/>
                          </a:solidFill>
                        </a:rPr>
                        <a:t>No. at risk</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WT, SG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177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148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93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80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700" dirty="0">
                          <a:solidFill>
                            <a:schemeClr val="accent1"/>
                          </a:solidFill>
                        </a:rPr>
                        <a:t>WT, Chemo</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169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pSp>
        <p:nvGrpSpPr>
          <p:cNvPr id="198" name="Group 197">
            <a:extLst>
              <a:ext uri="{FF2B5EF4-FFF2-40B4-BE49-F238E27FC236}">
                <a16:creationId xmlns:a16="http://schemas.microsoft.com/office/drawing/2014/main" id="{2ED6ADAE-4BF7-6AE3-4CF9-33B0283A1C1C}"/>
              </a:ext>
            </a:extLst>
          </p:cNvPr>
          <p:cNvGrpSpPr/>
          <p:nvPr/>
        </p:nvGrpSpPr>
        <p:grpSpPr>
          <a:xfrm>
            <a:off x="6269039" y="1495829"/>
            <a:ext cx="5282740" cy="2886933"/>
            <a:chOff x="308889" y="1953513"/>
            <a:chExt cx="5282740" cy="2886933"/>
          </a:xfrm>
        </p:grpSpPr>
        <p:grpSp>
          <p:nvGrpSpPr>
            <p:cNvPr id="57" name="Group 56">
              <a:extLst>
                <a:ext uri="{FF2B5EF4-FFF2-40B4-BE49-F238E27FC236}">
                  <a16:creationId xmlns:a16="http://schemas.microsoft.com/office/drawing/2014/main" id="{F264BBAC-28E7-6CD0-AFE5-4524B4A2F105}"/>
                </a:ext>
              </a:extLst>
            </p:cNvPr>
            <p:cNvGrpSpPr/>
            <p:nvPr/>
          </p:nvGrpSpPr>
          <p:grpSpPr>
            <a:xfrm>
              <a:off x="522738" y="1953513"/>
              <a:ext cx="5068891" cy="2886933"/>
              <a:chOff x="522738" y="2072044"/>
              <a:chExt cx="5068891" cy="2886933"/>
            </a:xfrm>
          </p:grpSpPr>
          <p:sp>
            <p:nvSpPr>
              <p:cNvPr id="7" name="Freeform: Shape 6">
                <a:extLst>
                  <a:ext uri="{FF2B5EF4-FFF2-40B4-BE49-F238E27FC236}">
                    <a16:creationId xmlns:a16="http://schemas.microsoft.com/office/drawing/2014/main" id="{20353A96-360F-AB26-DE94-A9A3725FB2E9}"/>
                  </a:ext>
                </a:extLst>
              </p:cNvPr>
              <p:cNvSpPr/>
              <p:nvPr/>
            </p:nvSpPr>
            <p:spPr>
              <a:xfrm>
                <a:off x="816429" y="2130594"/>
                <a:ext cx="4775200" cy="2743200"/>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94D56527-753B-CBA6-29CB-0B5AF5FABDA3}"/>
                  </a:ext>
                </a:extLst>
              </p:cNvPr>
              <p:cNvCxnSpPr>
                <a:cxnSpLocks/>
              </p:cNvCxnSpPr>
              <p:nvPr/>
            </p:nvCxnSpPr>
            <p:spPr>
              <a:xfrm>
                <a:off x="761411" y="48737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2A9A548-9B67-5BA7-BBD7-8B91B759F379}"/>
                  </a:ext>
                </a:extLst>
              </p:cNvPr>
              <p:cNvCxnSpPr>
                <a:cxnSpLocks/>
              </p:cNvCxnSpPr>
              <p:nvPr/>
            </p:nvCxnSpPr>
            <p:spPr>
              <a:xfrm>
                <a:off x="81551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AF85DA2-A85A-3EA1-BF1D-1188FF7D03A5}"/>
                  </a:ext>
                </a:extLst>
              </p:cNvPr>
              <p:cNvCxnSpPr>
                <a:cxnSpLocks/>
              </p:cNvCxnSpPr>
              <p:nvPr/>
            </p:nvCxnSpPr>
            <p:spPr>
              <a:xfrm>
                <a:off x="113380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DB11409-526A-72DE-90EC-A042A7332218}"/>
                  </a:ext>
                </a:extLst>
              </p:cNvPr>
              <p:cNvCxnSpPr>
                <a:cxnSpLocks/>
              </p:cNvCxnSpPr>
              <p:nvPr/>
            </p:nvCxnSpPr>
            <p:spPr>
              <a:xfrm>
                <a:off x="145209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348D7F-8F58-F5B0-9043-FDD9C8E3ACCB}"/>
                  </a:ext>
                </a:extLst>
              </p:cNvPr>
              <p:cNvCxnSpPr>
                <a:cxnSpLocks/>
              </p:cNvCxnSpPr>
              <p:nvPr/>
            </p:nvCxnSpPr>
            <p:spPr>
              <a:xfrm>
                <a:off x="177038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FC06671-5B97-55AC-9552-02E0A11B9236}"/>
                  </a:ext>
                </a:extLst>
              </p:cNvPr>
              <p:cNvCxnSpPr>
                <a:cxnSpLocks/>
              </p:cNvCxnSpPr>
              <p:nvPr/>
            </p:nvCxnSpPr>
            <p:spPr>
              <a:xfrm>
                <a:off x="208867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C8F65E7-C367-C863-9585-92B76AD0C0AD}"/>
                  </a:ext>
                </a:extLst>
              </p:cNvPr>
              <p:cNvCxnSpPr>
                <a:cxnSpLocks/>
              </p:cNvCxnSpPr>
              <p:nvPr/>
            </p:nvCxnSpPr>
            <p:spPr>
              <a:xfrm>
                <a:off x="2406967"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1A6DD6B-7A17-49D0-3EAF-DC5E4D6A85CC}"/>
                  </a:ext>
                </a:extLst>
              </p:cNvPr>
              <p:cNvCxnSpPr>
                <a:cxnSpLocks/>
              </p:cNvCxnSpPr>
              <p:nvPr/>
            </p:nvCxnSpPr>
            <p:spPr>
              <a:xfrm>
                <a:off x="2725258"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A046501-1738-A7A6-6F63-31A0FC1F0F0B}"/>
                  </a:ext>
                </a:extLst>
              </p:cNvPr>
              <p:cNvCxnSpPr>
                <a:cxnSpLocks/>
              </p:cNvCxnSpPr>
              <p:nvPr/>
            </p:nvCxnSpPr>
            <p:spPr>
              <a:xfrm>
                <a:off x="3043549"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1015353-158C-6485-FE7B-C1D395679FCC}"/>
                  </a:ext>
                </a:extLst>
              </p:cNvPr>
              <p:cNvCxnSpPr>
                <a:cxnSpLocks/>
              </p:cNvCxnSpPr>
              <p:nvPr/>
            </p:nvCxnSpPr>
            <p:spPr>
              <a:xfrm>
                <a:off x="336184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695977C-9F6F-0CDF-83B0-079205D4AE30}"/>
                  </a:ext>
                </a:extLst>
              </p:cNvPr>
              <p:cNvCxnSpPr>
                <a:cxnSpLocks/>
              </p:cNvCxnSpPr>
              <p:nvPr/>
            </p:nvCxnSpPr>
            <p:spPr>
              <a:xfrm>
                <a:off x="3680131"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76BB31-773A-51FD-F2AB-47AE8B0D9D15}"/>
                  </a:ext>
                </a:extLst>
              </p:cNvPr>
              <p:cNvCxnSpPr>
                <a:cxnSpLocks/>
              </p:cNvCxnSpPr>
              <p:nvPr/>
            </p:nvCxnSpPr>
            <p:spPr>
              <a:xfrm>
                <a:off x="399842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97085E2-81EF-A82B-6078-9A0E243F5D46}"/>
                  </a:ext>
                </a:extLst>
              </p:cNvPr>
              <p:cNvCxnSpPr>
                <a:cxnSpLocks/>
              </p:cNvCxnSpPr>
              <p:nvPr/>
            </p:nvCxnSpPr>
            <p:spPr>
              <a:xfrm>
                <a:off x="431671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B3F508E-A0D5-585B-DF43-7B313B7DA397}"/>
                  </a:ext>
                </a:extLst>
              </p:cNvPr>
              <p:cNvCxnSpPr>
                <a:cxnSpLocks/>
              </p:cNvCxnSpPr>
              <p:nvPr/>
            </p:nvCxnSpPr>
            <p:spPr>
              <a:xfrm>
                <a:off x="463500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E271247-5521-FEF8-CF81-BA911D452D3B}"/>
                  </a:ext>
                </a:extLst>
              </p:cNvPr>
              <p:cNvCxnSpPr>
                <a:cxnSpLocks/>
              </p:cNvCxnSpPr>
              <p:nvPr/>
            </p:nvCxnSpPr>
            <p:spPr>
              <a:xfrm>
                <a:off x="495329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0B9151F-D656-F3FA-2396-86B4CC6B93A7}"/>
                  </a:ext>
                </a:extLst>
              </p:cNvPr>
              <p:cNvCxnSpPr>
                <a:cxnSpLocks/>
              </p:cNvCxnSpPr>
              <p:nvPr/>
            </p:nvCxnSpPr>
            <p:spPr>
              <a:xfrm>
                <a:off x="527158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B4C039D-BD9C-B9FB-F146-91B52A41D5E6}"/>
                  </a:ext>
                </a:extLst>
              </p:cNvPr>
              <p:cNvCxnSpPr>
                <a:cxnSpLocks/>
              </p:cNvCxnSpPr>
              <p:nvPr/>
            </p:nvCxnSpPr>
            <p:spPr>
              <a:xfrm>
                <a:off x="558987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5F8AF6-D5A9-456F-E302-E459C577426F}"/>
                  </a:ext>
                </a:extLst>
              </p:cNvPr>
              <p:cNvCxnSpPr>
                <a:cxnSpLocks/>
              </p:cNvCxnSpPr>
              <p:nvPr/>
            </p:nvCxnSpPr>
            <p:spPr>
              <a:xfrm>
                <a:off x="761411" y="322754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6B9617C-12C6-E5E7-0254-9F5AFF3C8A76}"/>
                  </a:ext>
                </a:extLst>
              </p:cNvPr>
              <p:cNvCxnSpPr>
                <a:cxnSpLocks/>
              </p:cNvCxnSpPr>
              <p:nvPr/>
            </p:nvCxnSpPr>
            <p:spPr>
              <a:xfrm>
                <a:off x="761411" y="21305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26AB7A5-EFBF-B07E-B82D-973FB39DA3A7}"/>
                  </a:ext>
                </a:extLst>
              </p:cNvPr>
              <p:cNvCxnSpPr>
                <a:cxnSpLocks/>
              </p:cNvCxnSpPr>
              <p:nvPr/>
            </p:nvCxnSpPr>
            <p:spPr>
              <a:xfrm>
                <a:off x="761411" y="377651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D645FB3-C6DF-9D66-AF83-D32D6AD17043}"/>
                  </a:ext>
                </a:extLst>
              </p:cNvPr>
              <p:cNvCxnSpPr>
                <a:cxnSpLocks/>
              </p:cNvCxnSpPr>
              <p:nvPr/>
            </p:nvCxnSpPr>
            <p:spPr>
              <a:xfrm>
                <a:off x="761411" y="432324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11647E65-86AB-40B3-9DD9-F536DE7B4F08}"/>
                  </a:ext>
                </a:extLst>
              </p:cNvPr>
              <p:cNvSpPr txBox="1"/>
              <p:nvPr/>
            </p:nvSpPr>
            <p:spPr>
              <a:xfrm>
                <a:off x="663803" y="4805089"/>
                <a:ext cx="70532"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50" name="TextBox 49">
                <a:extLst>
                  <a:ext uri="{FF2B5EF4-FFF2-40B4-BE49-F238E27FC236}">
                    <a16:creationId xmlns:a16="http://schemas.microsoft.com/office/drawing/2014/main" id="{2ACEC2DE-D1EB-6627-42B1-EF54BFBAA89F}"/>
                  </a:ext>
                </a:extLst>
              </p:cNvPr>
              <p:cNvSpPr txBox="1"/>
              <p:nvPr/>
            </p:nvSpPr>
            <p:spPr>
              <a:xfrm>
                <a:off x="593271" y="4260939"/>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51" name="TextBox 50">
                <a:extLst>
                  <a:ext uri="{FF2B5EF4-FFF2-40B4-BE49-F238E27FC236}">
                    <a16:creationId xmlns:a16="http://schemas.microsoft.com/office/drawing/2014/main" id="{779080C7-1F7B-58B7-B5B3-F0525C752B97}"/>
                  </a:ext>
                </a:extLst>
              </p:cNvPr>
              <p:cNvSpPr txBox="1"/>
              <p:nvPr/>
            </p:nvSpPr>
            <p:spPr>
              <a:xfrm>
                <a:off x="593271" y="371395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52" name="TextBox 51">
                <a:extLst>
                  <a:ext uri="{FF2B5EF4-FFF2-40B4-BE49-F238E27FC236}">
                    <a16:creationId xmlns:a16="http://schemas.microsoft.com/office/drawing/2014/main" id="{19D4ED57-12CF-DE1C-2CED-1DABF5871A35}"/>
                  </a:ext>
                </a:extLst>
              </p:cNvPr>
              <p:cNvSpPr txBox="1"/>
              <p:nvPr/>
            </p:nvSpPr>
            <p:spPr>
              <a:xfrm>
                <a:off x="593271" y="316599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54" name="Straight Connector 53">
                <a:extLst>
                  <a:ext uri="{FF2B5EF4-FFF2-40B4-BE49-F238E27FC236}">
                    <a16:creationId xmlns:a16="http://schemas.microsoft.com/office/drawing/2014/main" id="{729BE482-2109-636D-DA00-BE5F56B9BA7C}"/>
                  </a:ext>
                </a:extLst>
              </p:cNvPr>
              <p:cNvCxnSpPr>
                <a:cxnSpLocks/>
              </p:cNvCxnSpPr>
              <p:nvPr/>
            </p:nvCxnSpPr>
            <p:spPr>
              <a:xfrm>
                <a:off x="761411" y="2682567"/>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ADD4016A-A6C6-A18D-B116-905618CBE919}"/>
                  </a:ext>
                </a:extLst>
              </p:cNvPr>
              <p:cNvSpPr txBox="1"/>
              <p:nvPr/>
            </p:nvSpPr>
            <p:spPr>
              <a:xfrm>
                <a:off x="593271" y="2620004"/>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56" name="TextBox 55">
                <a:extLst>
                  <a:ext uri="{FF2B5EF4-FFF2-40B4-BE49-F238E27FC236}">
                    <a16:creationId xmlns:a16="http://schemas.microsoft.com/office/drawing/2014/main" id="{B01B4AD0-1CFF-C385-7F41-FEBDB8ECABA3}"/>
                  </a:ext>
                </a:extLst>
              </p:cNvPr>
              <p:cNvSpPr txBox="1"/>
              <p:nvPr/>
            </p:nvSpPr>
            <p:spPr>
              <a:xfrm>
                <a:off x="522738" y="2072044"/>
                <a:ext cx="211597"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grpSp>
        <p:grpSp>
          <p:nvGrpSpPr>
            <p:cNvPr id="197" name="Group 196">
              <a:extLst>
                <a:ext uri="{FF2B5EF4-FFF2-40B4-BE49-F238E27FC236}">
                  <a16:creationId xmlns:a16="http://schemas.microsoft.com/office/drawing/2014/main" id="{5CAB40B7-FDD2-85E2-E7C9-452025F2CD49}"/>
                </a:ext>
              </a:extLst>
            </p:cNvPr>
            <p:cNvGrpSpPr/>
            <p:nvPr/>
          </p:nvGrpSpPr>
          <p:grpSpPr>
            <a:xfrm>
              <a:off x="308889" y="1987591"/>
              <a:ext cx="3859886" cy="2765944"/>
              <a:chOff x="308889" y="1987591"/>
              <a:chExt cx="3859886" cy="2765944"/>
            </a:xfrm>
          </p:grpSpPr>
          <p:grpSp>
            <p:nvGrpSpPr>
              <p:cNvPr id="151" name="Group 150">
                <a:extLst>
                  <a:ext uri="{FF2B5EF4-FFF2-40B4-BE49-F238E27FC236}">
                    <a16:creationId xmlns:a16="http://schemas.microsoft.com/office/drawing/2014/main" id="{F56AC74B-A5C8-DE77-748B-CB169FC8A4E2}"/>
                  </a:ext>
                </a:extLst>
              </p:cNvPr>
              <p:cNvGrpSpPr/>
              <p:nvPr/>
            </p:nvGrpSpPr>
            <p:grpSpPr>
              <a:xfrm>
                <a:off x="802582" y="1987591"/>
                <a:ext cx="3366193" cy="2366357"/>
                <a:chOff x="802582" y="2106122"/>
                <a:chExt cx="3366193" cy="2366357"/>
              </a:xfrm>
            </p:grpSpPr>
            <p:sp>
              <p:nvSpPr>
                <p:cNvPr id="90" name="Freeform: Shape 89">
                  <a:extLst>
                    <a:ext uri="{FF2B5EF4-FFF2-40B4-BE49-F238E27FC236}">
                      <a16:creationId xmlns:a16="http://schemas.microsoft.com/office/drawing/2014/main" id="{B3D6AA1E-0410-39AD-328D-CDD7822C90E9}"/>
                    </a:ext>
                  </a:extLst>
                </p:cNvPr>
                <p:cNvSpPr/>
                <p:nvPr/>
              </p:nvSpPr>
              <p:spPr>
                <a:xfrm>
                  <a:off x="819727" y="2128982"/>
                  <a:ext cx="3320473" cy="2320636"/>
                </a:xfrm>
                <a:custGeom>
                  <a:avLst/>
                  <a:gdLst>
                    <a:gd name="csX0" fmla="*/ 3320473 w 3320473"/>
                    <a:gd name="csY0" fmla="*/ 2320636 h 2320636"/>
                    <a:gd name="csX1" fmla="*/ 2981037 w 3320473"/>
                    <a:gd name="csY1" fmla="*/ 2320636 h 2320636"/>
                    <a:gd name="csX2" fmla="*/ 2981037 w 3320473"/>
                    <a:gd name="csY2" fmla="*/ 1898073 h 2320636"/>
                    <a:gd name="csX3" fmla="*/ 2466109 w 3320473"/>
                    <a:gd name="csY3" fmla="*/ 1898073 h 2320636"/>
                    <a:gd name="csX4" fmla="*/ 2466109 w 3320473"/>
                    <a:gd name="csY4" fmla="*/ 1480127 h 2320636"/>
                    <a:gd name="csX5" fmla="*/ 2020455 w 3320473"/>
                    <a:gd name="csY5" fmla="*/ 1480127 h 2320636"/>
                    <a:gd name="csX6" fmla="*/ 2020455 w 3320473"/>
                    <a:gd name="csY6" fmla="*/ 1297709 h 2320636"/>
                    <a:gd name="csX7" fmla="*/ 1768764 w 3320473"/>
                    <a:gd name="csY7" fmla="*/ 1297709 h 2320636"/>
                    <a:gd name="csX8" fmla="*/ 1768764 w 3320473"/>
                    <a:gd name="csY8" fmla="*/ 1059873 h 2320636"/>
                    <a:gd name="csX9" fmla="*/ 1318491 w 3320473"/>
                    <a:gd name="csY9" fmla="*/ 1059873 h 2320636"/>
                    <a:gd name="csX10" fmla="*/ 1318491 w 3320473"/>
                    <a:gd name="csY10" fmla="*/ 969818 h 2320636"/>
                    <a:gd name="csX11" fmla="*/ 1168400 w 3320473"/>
                    <a:gd name="csY11" fmla="*/ 969818 h 2320636"/>
                    <a:gd name="csX12" fmla="*/ 1168400 w 3320473"/>
                    <a:gd name="csY12" fmla="*/ 884382 h 2320636"/>
                    <a:gd name="csX13" fmla="*/ 1143000 w 3320473"/>
                    <a:gd name="csY13" fmla="*/ 884382 h 2320636"/>
                    <a:gd name="csX14" fmla="*/ 1143000 w 3320473"/>
                    <a:gd name="csY14" fmla="*/ 803563 h 2320636"/>
                    <a:gd name="csX15" fmla="*/ 891309 w 3320473"/>
                    <a:gd name="csY15" fmla="*/ 803563 h 2320636"/>
                    <a:gd name="csX16" fmla="*/ 891309 w 3320473"/>
                    <a:gd name="csY16" fmla="*/ 720436 h 2320636"/>
                    <a:gd name="csX17" fmla="*/ 879764 w 3320473"/>
                    <a:gd name="csY17" fmla="*/ 720436 h 2320636"/>
                    <a:gd name="csX18" fmla="*/ 879764 w 3320473"/>
                    <a:gd name="csY18" fmla="*/ 646545 h 2320636"/>
                    <a:gd name="csX19" fmla="*/ 872837 w 3320473"/>
                    <a:gd name="csY19" fmla="*/ 646545 h 2320636"/>
                    <a:gd name="csX20" fmla="*/ 872837 w 3320473"/>
                    <a:gd name="csY20" fmla="*/ 572654 h 2320636"/>
                    <a:gd name="csX21" fmla="*/ 655782 w 3320473"/>
                    <a:gd name="csY21" fmla="*/ 572654 h 2320636"/>
                    <a:gd name="csX22" fmla="*/ 655782 w 3320473"/>
                    <a:gd name="csY22" fmla="*/ 429491 h 2320636"/>
                    <a:gd name="csX23" fmla="*/ 632691 w 3320473"/>
                    <a:gd name="csY23" fmla="*/ 429491 h 2320636"/>
                    <a:gd name="csX24" fmla="*/ 632691 w 3320473"/>
                    <a:gd name="csY24" fmla="*/ 357909 h 2320636"/>
                    <a:gd name="csX25" fmla="*/ 503382 w 3320473"/>
                    <a:gd name="csY25" fmla="*/ 357909 h 2320636"/>
                    <a:gd name="csX26" fmla="*/ 503382 w 3320473"/>
                    <a:gd name="csY26" fmla="*/ 286327 h 2320636"/>
                    <a:gd name="csX27" fmla="*/ 487218 w 3320473"/>
                    <a:gd name="csY27" fmla="*/ 286327 h 2320636"/>
                    <a:gd name="csX28" fmla="*/ 487218 w 3320473"/>
                    <a:gd name="csY28" fmla="*/ 210127 h 2320636"/>
                    <a:gd name="csX29" fmla="*/ 417946 w 3320473"/>
                    <a:gd name="csY29" fmla="*/ 210127 h 2320636"/>
                    <a:gd name="csX30" fmla="*/ 417946 w 3320473"/>
                    <a:gd name="csY30" fmla="*/ 136236 h 2320636"/>
                    <a:gd name="csX31" fmla="*/ 413328 w 3320473"/>
                    <a:gd name="csY31" fmla="*/ 136236 h 2320636"/>
                    <a:gd name="csX32" fmla="*/ 413328 w 3320473"/>
                    <a:gd name="csY32" fmla="*/ 71582 h 2320636"/>
                    <a:gd name="csX33" fmla="*/ 85437 w 3320473"/>
                    <a:gd name="csY33" fmla="*/ 71582 h 2320636"/>
                    <a:gd name="csX34" fmla="*/ 85437 w 3320473"/>
                    <a:gd name="csY34" fmla="*/ 0 h 2320636"/>
                    <a:gd name="csX35" fmla="*/ 0 w 3320473"/>
                    <a:gd name="csY35" fmla="*/ 0 h 23206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3320473" h="2320636">
                      <a:moveTo>
                        <a:pt x="3320473" y="2320636"/>
                      </a:moveTo>
                      <a:lnTo>
                        <a:pt x="2981037" y="2320636"/>
                      </a:lnTo>
                      <a:lnTo>
                        <a:pt x="2981037" y="1898073"/>
                      </a:lnTo>
                      <a:lnTo>
                        <a:pt x="2466109" y="1898073"/>
                      </a:lnTo>
                      <a:lnTo>
                        <a:pt x="2466109" y="1480127"/>
                      </a:lnTo>
                      <a:lnTo>
                        <a:pt x="2020455" y="1480127"/>
                      </a:lnTo>
                      <a:lnTo>
                        <a:pt x="2020455" y="1297709"/>
                      </a:lnTo>
                      <a:lnTo>
                        <a:pt x="1768764" y="1297709"/>
                      </a:lnTo>
                      <a:lnTo>
                        <a:pt x="1768764" y="1059873"/>
                      </a:lnTo>
                      <a:lnTo>
                        <a:pt x="1318491" y="1059873"/>
                      </a:lnTo>
                      <a:lnTo>
                        <a:pt x="1318491" y="969818"/>
                      </a:lnTo>
                      <a:lnTo>
                        <a:pt x="1168400" y="969818"/>
                      </a:lnTo>
                      <a:lnTo>
                        <a:pt x="1168400" y="884382"/>
                      </a:lnTo>
                      <a:lnTo>
                        <a:pt x="1143000" y="884382"/>
                      </a:lnTo>
                      <a:lnTo>
                        <a:pt x="1143000" y="803563"/>
                      </a:lnTo>
                      <a:lnTo>
                        <a:pt x="891309" y="803563"/>
                      </a:lnTo>
                      <a:lnTo>
                        <a:pt x="891309" y="720436"/>
                      </a:lnTo>
                      <a:lnTo>
                        <a:pt x="879764" y="720436"/>
                      </a:lnTo>
                      <a:lnTo>
                        <a:pt x="879764" y="646545"/>
                      </a:lnTo>
                      <a:lnTo>
                        <a:pt x="872837" y="646545"/>
                      </a:lnTo>
                      <a:lnTo>
                        <a:pt x="872837" y="572654"/>
                      </a:lnTo>
                      <a:lnTo>
                        <a:pt x="655782" y="572654"/>
                      </a:lnTo>
                      <a:lnTo>
                        <a:pt x="655782" y="429491"/>
                      </a:lnTo>
                      <a:lnTo>
                        <a:pt x="632691" y="429491"/>
                      </a:lnTo>
                      <a:lnTo>
                        <a:pt x="632691" y="357909"/>
                      </a:lnTo>
                      <a:lnTo>
                        <a:pt x="503382" y="357909"/>
                      </a:lnTo>
                      <a:lnTo>
                        <a:pt x="503382" y="286327"/>
                      </a:lnTo>
                      <a:lnTo>
                        <a:pt x="487218" y="286327"/>
                      </a:lnTo>
                      <a:lnTo>
                        <a:pt x="487218" y="210127"/>
                      </a:lnTo>
                      <a:lnTo>
                        <a:pt x="417946" y="210127"/>
                      </a:lnTo>
                      <a:lnTo>
                        <a:pt x="417946" y="136236"/>
                      </a:lnTo>
                      <a:lnTo>
                        <a:pt x="413328" y="136236"/>
                      </a:lnTo>
                      <a:lnTo>
                        <a:pt x="413328" y="71582"/>
                      </a:lnTo>
                      <a:lnTo>
                        <a:pt x="85437" y="71582"/>
                      </a:lnTo>
                      <a:lnTo>
                        <a:pt x="85437" y="0"/>
                      </a:lnTo>
                      <a:lnTo>
                        <a:pt x="0" y="0"/>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97" name="Group 96">
                  <a:extLst>
                    <a:ext uri="{FF2B5EF4-FFF2-40B4-BE49-F238E27FC236}">
                      <a16:creationId xmlns:a16="http://schemas.microsoft.com/office/drawing/2014/main" id="{678A06A9-0A75-23C6-C13E-115E49FA6987}"/>
                    </a:ext>
                  </a:extLst>
                </p:cNvPr>
                <p:cNvGrpSpPr/>
                <p:nvPr/>
              </p:nvGrpSpPr>
              <p:grpSpPr>
                <a:xfrm>
                  <a:off x="4123055" y="4426759"/>
                  <a:ext cx="45720" cy="45720"/>
                  <a:chOff x="3099435" y="3165991"/>
                  <a:chExt cx="45720" cy="45720"/>
                </a:xfrm>
              </p:grpSpPr>
              <p:cxnSp>
                <p:nvCxnSpPr>
                  <p:cNvPr id="94" name="Straight Connector 93">
                    <a:extLst>
                      <a:ext uri="{FF2B5EF4-FFF2-40B4-BE49-F238E27FC236}">
                        <a16:creationId xmlns:a16="http://schemas.microsoft.com/office/drawing/2014/main" id="{C388F31F-F676-5D66-4F7F-193494879F5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96" name="Straight Connector 95">
                    <a:extLst>
                      <a:ext uri="{FF2B5EF4-FFF2-40B4-BE49-F238E27FC236}">
                        <a16:creationId xmlns:a16="http://schemas.microsoft.com/office/drawing/2014/main" id="{FB749F64-2729-E95E-EC63-9D7E39D9234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98" name="Group 97">
                  <a:extLst>
                    <a:ext uri="{FF2B5EF4-FFF2-40B4-BE49-F238E27FC236}">
                      <a16:creationId xmlns:a16="http://schemas.microsoft.com/office/drawing/2014/main" id="{F44BE270-787F-CDD9-1FC0-469B08F3F741}"/>
                    </a:ext>
                  </a:extLst>
                </p:cNvPr>
                <p:cNvGrpSpPr/>
                <p:nvPr/>
              </p:nvGrpSpPr>
              <p:grpSpPr>
                <a:xfrm>
                  <a:off x="3235342" y="3585128"/>
                  <a:ext cx="45720" cy="45720"/>
                  <a:chOff x="3099435" y="3165991"/>
                  <a:chExt cx="45720" cy="45720"/>
                </a:xfrm>
              </p:grpSpPr>
              <p:cxnSp>
                <p:nvCxnSpPr>
                  <p:cNvPr id="99" name="Straight Connector 98">
                    <a:extLst>
                      <a:ext uri="{FF2B5EF4-FFF2-40B4-BE49-F238E27FC236}">
                        <a16:creationId xmlns:a16="http://schemas.microsoft.com/office/drawing/2014/main" id="{79EAFE56-F588-88ED-B874-C79FC4F6E59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0" name="Straight Connector 99">
                    <a:extLst>
                      <a:ext uri="{FF2B5EF4-FFF2-40B4-BE49-F238E27FC236}">
                        <a16:creationId xmlns:a16="http://schemas.microsoft.com/office/drawing/2014/main" id="{CD30351E-F324-1F6A-88E2-8816E378D19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1" name="Group 100">
                  <a:extLst>
                    <a:ext uri="{FF2B5EF4-FFF2-40B4-BE49-F238E27FC236}">
                      <a16:creationId xmlns:a16="http://schemas.microsoft.com/office/drawing/2014/main" id="{8E7C00BF-A9E7-2D4F-B3B9-71CF9FFCF71D}"/>
                    </a:ext>
                  </a:extLst>
                </p:cNvPr>
                <p:cNvGrpSpPr/>
                <p:nvPr/>
              </p:nvGrpSpPr>
              <p:grpSpPr>
                <a:xfrm>
                  <a:off x="3214494" y="3585128"/>
                  <a:ext cx="45720" cy="45720"/>
                  <a:chOff x="3099435" y="3165991"/>
                  <a:chExt cx="45720" cy="45720"/>
                </a:xfrm>
              </p:grpSpPr>
              <p:cxnSp>
                <p:nvCxnSpPr>
                  <p:cNvPr id="102" name="Straight Connector 101">
                    <a:extLst>
                      <a:ext uri="{FF2B5EF4-FFF2-40B4-BE49-F238E27FC236}">
                        <a16:creationId xmlns:a16="http://schemas.microsoft.com/office/drawing/2014/main" id="{710E8A91-2089-3864-C7CF-176939FC002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3" name="Straight Connector 102">
                    <a:extLst>
                      <a:ext uri="{FF2B5EF4-FFF2-40B4-BE49-F238E27FC236}">
                        <a16:creationId xmlns:a16="http://schemas.microsoft.com/office/drawing/2014/main" id="{B5EEDEC4-451A-75C9-4A49-B3F542339C7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4" name="Group 103">
                  <a:extLst>
                    <a:ext uri="{FF2B5EF4-FFF2-40B4-BE49-F238E27FC236}">
                      <a16:creationId xmlns:a16="http://schemas.microsoft.com/office/drawing/2014/main" id="{44062C2E-CB21-0F19-EC32-378ACDE9FB54}"/>
                    </a:ext>
                  </a:extLst>
                </p:cNvPr>
                <p:cNvGrpSpPr/>
                <p:nvPr/>
              </p:nvGrpSpPr>
              <p:grpSpPr>
                <a:xfrm>
                  <a:off x="2793489" y="3406140"/>
                  <a:ext cx="45720" cy="45720"/>
                  <a:chOff x="3099435" y="3165991"/>
                  <a:chExt cx="45720" cy="45720"/>
                </a:xfrm>
              </p:grpSpPr>
              <p:cxnSp>
                <p:nvCxnSpPr>
                  <p:cNvPr id="105" name="Straight Connector 104">
                    <a:extLst>
                      <a:ext uri="{FF2B5EF4-FFF2-40B4-BE49-F238E27FC236}">
                        <a16:creationId xmlns:a16="http://schemas.microsoft.com/office/drawing/2014/main" id="{B8EB0B67-1FE9-C913-A3D7-B8B456747C0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6" name="Straight Connector 105">
                    <a:extLst>
                      <a:ext uri="{FF2B5EF4-FFF2-40B4-BE49-F238E27FC236}">
                        <a16:creationId xmlns:a16="http://schemas.microsoft.com/office/drawing/2014/main" id="{E8A5CCF2-3CB8-929B-0F4C-CF0F8AE9E3D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07" name="Group 106">
                  <a:extLst>
                    <a:ext uri="{FF2B5EF4-FFF2-40B4-BE49-F238E27FC236}">
                      <a16:creationId xmlns:a16="http://schemas.microsoft.com/office/drawing/2014/main" id="{05C6B8BB-0ADA-77CF-DA89-31500EA9018F}"/>
                    </a:ext>
                  </a:extLst>
                </p:cNvPr>
                <p:cNvGrpSpPr/>
                <p:nvPr/>
              </p:nvGrpSpPr>
              <p:grpSpPr>
                <a:xfrm>
                  <a:off x="2622039" y="3406140"/>
                  <a:ext cx="45720" cy="45720"/>
                  <a:chOff x="3099435" y="3165991"/>
                  <a:chExt cx="45720" cy="45720"/>
                </a:xfrm>
              </p:grpSpPr>
              <p:cxnSp>
                <p:nvCxnSpPr>
                  <p:cNvPr id="108" name="Straight Connector 107">
                    <a:extLst>
                      <a:ext uri="{FF2B5EF4-FFF2-40B4-BE49-F238E27FC236}">
                        <a16:creationId xmlns:a16="http://schemas.microsoft.com/office/drawing/2014/main" id="{8466CCC7-50B1-5F9D-8BB5-D8A4A48A913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09" name="Straight Connector 108">
                    <a:extLst>
                      <a:ext uri="{FF2B5EF4-FFF2-40B4-BE49-F238E27FC236}">
                        <a16:creationId xmlns:a16="http://schemas.microsoft.com/office/drawing/2014/main" id="{D5FD21D2-7171-7F55-07D9-999CCFE7797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10" name="Group 109">
                  <a:extLst>
                    <a:ext uri="{FF2B5EF4-FFF2-40B4-BE49-F238E27FC236}">
                      <a16:creationId xmlns:a16="http://schemas.microsoft.com/office/drawing/2014/main" id="{D6ACB5B0-84F4-DF3A-63F8-ECA1DE36AD39}"/>
                    </a:ext>
                  </a:extLst>
                </p:cNvPr>
                <p:cNvGrpSpPr/>
                <p:nvPr/>
              </p:nvGrpSpPr>
              <p:grpSpPr>
                <a:xfrm>
                  <a:off x="2580129" y="3406140"/>
                  <a:ext cx="45720" cy="45720"/>
                  <a:chOff x="3099435" y="3165991"/>
                  <a:chExt cx="45720" cy="45720"/>
                </a:xfrm>
              </p:grpSpPr>
              <p:cxnSp>
                <p:nvCxnSpPr>
                  <p:cNvPr id="111" name="Straight Connector 110">
                    <a:extLst>
                      <a:ext uri="{FF2B5EF4-FFF2-40B4-BE49-F238E27FC236}">
                        <a16:creationId xmlns:a16="http://schemas.microsoft.com/office/drawing/2014/main" id="{991A195B-8EA6-9992-7432-622489CDC62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12" name="Straight Connector 111">
                    <a:extLst>
                      <a:ext uri="{FF2B5EF4-FFF2-40B4-BE49-F238E27FC236}">
                        <a16:creationId xmlns:a16="http://schemas.microsoft.com/office/drawing/2014/main" id="{8B934D82-5068-405B-E5A1-16DD2A60103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13" name="Group 112">
                  <a:extLst>
                    <a:ext uri="{FF2B5EF4-FFF2-40B4-BE49-F238E27FC236}">
                      <a16:creationId xmlns:a16="http://schemas.microsoft.com/office/drawing/2014/main" id="{51ED6850-F4DE-AA8B-8890-5896C1765AD1}"/>
                    </a:ext>
                  </a:extLst>
                </p:cNvPr>
                <p:cNvGrpSpPr/>
                <p:nvPr/>
              </p:nvGrpSpPr>
              <p:grpSpPr>
                <a:xfrm>
                  <a:off x="2563251" y="3406140"/>
                  <a:ext cx="45720" cy="45720"/>
                  <a:chOff x="3099435" y="3165991"/>
                  <a:chExt cx="45720" cy="45720"/>
                </a:xfrm>
              </p:grpSpPr>
              <p:cxnSp>
                <p:nvCxnSpPr>
                  <p:cNvPr id="114" name="Straight Connector 113">
                    <a:extLst>
                      <a:ext uri="{FF2B5EF4-FFF2-40B4-BE49-F238E27FC236}">
                        <a16:creationId xmlns:a16="http://schemas.microsoft.com/office/drawing/2014/main" id="{054DE6D7-363C-4B09-524D-C28E764D8BC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15" name="Straight Connector 114">
                    <a:extLst>
                      <a:ext uri="{FF2B5EF4-FFF2-40B4-BE49-F238E27FC236}">
                        <a16:creationId xmlns:a16="http://schemas.microsoft.com/office/drawing/2014/main" id="{F5381A16-31DF-A269-749D-0DFBBDDB8FB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16" name="Group 115">
                  <a:extLst>
                    <a:ext uri="{FF2B5EF4-FFF2-40B4-BE49-F238E27FC236}">
                      <a16:creationId xmlns:a16="http://schemas.microsoft.com/office/drawing/2014/main" id="{AB94AD8E-21DB-52EF-0981-7267F9D6018D}"/>
                    </a:ext>
                  </a:extLst>
                </p:cNvPr>
                <p:cNvGrpSpPr/>
                <p:nvPr/>
              </p:nvGrpSpPr>
              <p:grpSpPr>
                <a:xfrm>
                  <a:off x="2530866" y="3164205"/>
                  <a:ext cx="45720" cy="45720"/>
                  <a:chOff x="3099435" y="3165991"/>
                  <a:chExt cx="45720" cy="45720"/>
                </a:xfrm>
              </p:grpSpPr>
              <p:cxnSp>
                <p:nvCxnSpPr>
                  <p:cNvPr id="117" name="Straight Connector 116">
                    <a:extLst>
                      <a:ext uri="{FF2B5EF4-FFF2-40B4-BE49-F238E27FC236}">
                        <a16:creationId xmlns:a16="http://schemas.microsoft.com/office/drawing/2014/main" id="{38F739D8-2E3D-CE4B-B574-C32CA604FEC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18" name="Straight Connector 117">
                    <a:extLst>
                      <a:ext uri="{FF2B5EF4-FFF2-40B4-BE49-F238E27FC236}">
                        <a16:creationId xmlns:a16="http://schemas.microsoft.com/office/drawing/2014/main" id="{4DF7BFC7-4E5F-20CD-EAA0-4850232CE586}"/>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19" name="Group 118">
                  <a:extLst>
                    <a:ext uri="{FF2B5EF4-FFF2-40B4-BE49-F238E27FC236}">
                      <a16:creationId xmlns:a16="http://schemas.microsoft.com/office/drawing/2014/main" id="{31F5A4B4-A443-223E-C1F1-B1CBCF401B40}"/>
                    </a:ext>
                  </a:extLst>
                </p:cNvPr>
                <p:cNvGrpSpPr/>
                <p:nvPr/>
              </p:nvGrpSpPr>
              <p:grpSpPr>
                <a:xfrm>
                  <a:off x="2325126" y="3164205"/>
                  <a:ext cx="45720" cy="45720"/>
                  <a:chOff x="3099435" y="3165991"/>
                  <a:chExt cx="45720" cy="45720"/>
                </a:xfrm>
              </p:grpSpPr>
              <p:cxnSp>
                <p:nvCxnSpPr>
                  <p:cNvPr id="120" name="Straight Connector 119">
                    <a:extLst>
                      <a:ext uri="{FF2B5EF4-FFF2-40B4-BE49-F238E27FC236}">
                        <a16:creationId xmlns:a16="http://schemas.microsoft.com/office/drawing/2014/main" id="{91D8255C-1102-B9DB-DEE8-7710C6B9712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21" name="Straight Connector 120">
                    <a:extLst>
                      <a:ext uri="{FF2B5EF4-FFF2-40B4-BE49-F238E27FC236}">
                        <a16:creationId xmlns:a16="http://schemas.microsoft.com/office/drawing/2014/main" id="{1E23104C-ABFD-48A7-7142-ECBB1B7BDF7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22" name="Group 121">
                  <a:extLst>
                    <a:ext uri="{FF2B5EF4-FFF2-40B4-BE49-F238E27FC236}">
                      <a16:creationId xmlns:a16="http://schemas.microsoft.com/office/drawing/2014/main" id="{504E54FD-8075-BBB5-82DB-E5ECE3805973}"/>
                    </a:ext>
                  </a:extLst>
                </p:cNvPr>
                <p:cNvGrpSpPr/>
                <p:nvPr/>
              </p:nvGrpSpPr>
              <p:grpSpPr>
                <a:xfrm>
                  <a:off x="2111766" y="3164205"/>
                  <a:ext cx="45720" cy="45720"/>
                  <a:chOff x="3099435" y="3165991"/>
                  <a:chExt cx="45720" cy="45720"/>
                </a:xfrm>
              </p:grpSpPr>
              <p:cxnSp>
                <p:nvCxnSpPr>
                  <p:cNvPr id="123" name="Straight Connector 122">
                    <a:extLst>
                      <a:ext uri="{FF2B5EF4-FFF2-40B4-BE49-F238E27FC236}">
                        <a16:creationId xmlns:a16="http://schemas.microsoft.com/office/drawing/2014/main" id="{9ADADA20-D596-4808-C323-B4F4868E1C6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24" name="Straight Connector 123">
                    <a:extLst>
                      <a:ext uri="{FF2B5EF4-FFF2-40B4-BE49-F238E27FC236}">
                        <a16:creationId xmlns:a16="http://schemas.microsoft.com/office/drawing/2014/main" id="{244ABFE1-6215-F330-971C-5C9302DBEA5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25" name="Group 124">
                  <a:extLst>
                    <a:ext uri="{FF2B5EF4-FFF2-40B4-BE49-F238E27FC236}">
                      <a16:creationId xmlns:a16="http://schemas.microsoft.com/office/drawing/2014/main" id="{005BE0B7-EF5E-EE1D-1758-7CD11CCB6BFD}"/>
                    </a:ext>
                  </a:extLst>
                </p:cNvPr>
                <p:cNvGrpSpPr/>
                <p:nvPr/>
              </p:nvGrpSpPr>
              <p:grpSpPr>
                <a:xfrm>
                  <a:off x="2153676" y="3166110"/>
                  <a:ext cx="45720" cy="45720"/>
                  <a:chOff x="3099435" y="3165991"/>
                  <a:chExt cx="45720" cy="45720"/>
                </a:xfrm>
              </p:grpSpPr>
              <p:cxnSp>
                <p:nvCxnSpPr>
                  <p:cNvPr id="126" name="Straight Connector 125">
                    <a:extLst>
                      <a:ext uri="{FF2B5EF4-FFF2-40B4-BE49-F238E27FC236}">
                        <a16:creationId xmlns:a16="http://schemas.microsoft.com/office/drawing/2014/main" id="{53FBFE8E-FBAD-7CB1-C719-71D40A72208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27" name="Straight Connector 126">
                    <a:extLst>
                      <a:ext uri="{FF2B5EF4-FFF2-40B4-BE49-F238E27FC236}">
                        <a16:creationId xmlns:a16="http://schemas.microsoft.com/office/drawing/2014/main" id="{C5ED0183-68C1-C5BA-0E13-60DFCC3A60D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28" name="Group 127">
                  <a:extLst>
                    <a:ext uri="{FF2B5EF4-FFF2-40B4-BE49-F238E27FC236}">
                      <a16:creationId xmlns:a16="http://schemas.microsoft.com/office/drawing/2014/main" id="{94A8A0FC-0A2C-4315-8C8B-0CE8858AAE67}"/>
                    </a:ext>
                  </a:extLst>
                </p:cNvPr>
                <p:cNvGrpSpPr/>
                <p:nvPr/>
              </p:nvGrpSpPr>
              <p:grpSpPr>
                <a:xfrm>
                  <a:off x="2123196" y="3164205"/>
                  <a:ext cx="45720" cy="45720"/>
                  <a:chOff x="3099435" y="3165991"/>
                  <a:chExt cx="45720" cy="45720"/>
                </a:xfrm>
              </p:grpSpPr>
              <p:cxnSp>
                <p:nvCxnSpPr>
                  <p:cNvPr id="129" name="Straight Connector 128">
                    <a:extLst>
                      <a:ext uri="{FF2B5EF4-FFF2-40B4-BE49-F238E27FC236}">
                        <a16:creationId xmlns:a16="http://schemas.microsoft.com/office/drawing/2014/main" id="{2A9CE5D2-CE86-C46A-C0AF-C203F938B5B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0" name="Straight Connector 129">
                    <a:extLst>
                      <a:ext uri="{FF2B5EF4-FFF2-40B4-BE49-F238E27FC236}">
                        <a16:creationId xmlns:a16="http://schemas.microsoft.com/office/drawing/2014/main" id="{4F3FD642-0A44-087C-EA23-3799C678D52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1" name="Group 130">
                  <a:extLst>
                    <a:ext uri="{FF2B5EF4-FFF2-40B4-BE49-F238E27FC236}">
                      <a16:creationId xmlns:a16="http://schemas.microsoft.com/office/drawing/2014/main" id="{333C6ED3-E667-05AA-476C-6A55B157D24B}"/>
                    </a:ext>
                  </a:extLst>
                </p:cNvPr>
                <p:cNvGrpSpPr/>
                <p:nvPr/>
              </p:nvGrpSpPr>
              <p:grpSpPr>
                <a:xfrm>
                  <a:off x="1916838" y="2910306"/>
                  <a:ext cx="45720" cy="45720"/>
                  <a:chOff x="3099435" y="3165991"/>
                  <a:chExt cx="45720" cy="45720"/>
                </a:xfrm>
              </p:grpSpPr>
              <p:cxnSp>
                <p:nvCxnSpPr>
                  <p:cNvPr id="132" name="Straight Connector 131">
                    <a:extLst>
                      <a:ext uri="{FF2B5EF4-FFF2-40B4-BE49-F238E27FC236}">
                        <a16:creationId xmlns:a16="http://schemas.microsoft.com/office/drawing/2014/main" id="{9A8C0604-5536-F8D9-5406-B8FADF20639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3" name="Straight Connector 132">
                    <a:extLst>
                      <a:ext uri="{FF2B5EF4-FFF2-40B4-BE49-F238E27FC236}">
                        <a16:creationId xmlns:a16="http://schemas.microsoft.com/office/drawing/2014/main" id="{B26058F5-87FD-B005-BB4A-6DDC9C5239E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4" name="Group 133">
                  <a:extLst>
                    <a:ext uri="{FF2B5EF4-FFF2-40B4-BE49-F238E27FC236}">
                      <a16:creationId xmlns:a16="http://schemas.microsoft.com/office/drawing/2014/main" id="{E8BA1812-69CF-5372-B089-CB60F12CD069}"/>
                    </a:ext>
                  </a:extLst>
                </p:cNvPr>
                <p:cNvGrpSpPr/>
                <p:nvPr/>
              </p:nvGrpSpPr>
              <p:grpSpPr>
                <a:xfrm>
                  <a:off x="1901598" y="2910306"/>
                  <a:ext cx="45720" cy="45720"/>
                  <a:chOff x="3099435" y="3165991"/>
                  <a:chExt cx="45720" cy="45720"/>
                </a:xfrm>
              </p:grpSpPr>
              <p:cxnSp>
                <p:nvCxnSpPr>
                  <p:cNvPr id="135" name="Straight Connector 134">
                    <a:extLst>
                      <a:ext uri="{FF2B5EF4-FFF2-40B4-BE49-F238E27FC236}">
                        <a16:creationId xmlns:a16="http://schemas.microsoft.com/office/drawing/2014/main" id="{3BC9341B-CDC8-64EC-A330-4D47E68B0CA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6" name="Straight Connector 135">
                    <a:extLst>
                      <a:ext uri="{FF2B5EF4-FFF2-40B4-BE49-F238E27FC236}">
                        <a16:creationId xmlns:a16="http://schemas.microsoft.com/office/drawing/2014/main" id="{9B46841E-2CF8-9E2F-C8DE-81822D1C24F6}"/>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7" name="Group 136">
                  <a:extLst>
                    <a:ext uri="{FF2B5EF4-FFF2-40B4-BE49-F238E27FC236}">
                      <a16:creationId xmlns:a16="http://schemas.microsoft.com/office/drawing/2014/main" id="{BC79999C-3BF5-72EE-D2B7-47D4E9BB3BB7}"/>
                    </a:ext>
                  </a:extLst>
                </p:cNvPr>
                <p:cNvGrpSpPr/>
                <p:nvPr/>
              </p:nvGrpSpPr>
              <p:grpSpPr>
                <a:xfrm>
                  <a:off x="1498077" y="2678305"/>
                  <a:ext cx="45720" cy="45720"/>
                  <a:chOff x="3099435" y="3165991"/>
                  <a:chExt cx="45720" cy="45720"/>
                </a:xfrm>
              </p:grpSpPr>
              <p:cxnSp>
                <p:nvCxnSpPr>
                  <p:cNvPr id="138" name="Straight Connector 137">
                    <a:extLst>
                      <a:ext uri="{FF2B5EF4-FFF2-40B4-BE49-F238E27FC236}">
                        <a16:creationId xmlns:a16="http://schemas.microsoft.com/office/drawing/2014/main" id="{D142A869-BA54-9F24-587F-1B5AD989DA7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9" name="Straight Connector 138">
                    <a:extLst>
                      <a:ext uri="{FF2B5EF4-FFF2-40B4-BE49-F238E27FC236}">
                        <a16:creationId xmlns:a16="http://schemas.microsoft.com/office/drawing/2014/main" id="{31F1C0AB-A947-8EB3-6F0C-3E44A92D3F1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0" name="Group 139">
                  <a:extLst>
                    <a:ext uri="{FF2B5EF4-FFF2-40B4-BE49-F238E27FC236}">
                      <a16:creationId xmlns:a16="http://schemas.microsoft.com/office/drawing/2014/main" id="{4CE9EAF8-ED0F-6EDB-07E2-71BCCE399180}"/>
                    </a:ext>
                  </a:extLst>
                </p:cNvPr>
                <p:cNvGrpSpPr/>
                <p:nvPr/>
              </p:nvGrpSpPr>
              <p:grpSpPr>
                <a:xfrm>
                  <a:off x="1458072" y="2678305"/>
                  <a:ext cx="45720" cy="45720"/>
                  <a:chOff x="3099435" y="3165991"/>
                  <a:chExt cx="45720" cy="45720"/>
                </a:xfrm>
              </p:grpSpPr>
              <p:cxnSp>
                <p:nvCxnSpPr>
                  <p:cNvPr id="141" name="Straight Connector 140">
                    <a:extLst>
                      <a:ext uri="{FF2B5EF4-FFF2-40B4-BE49-F238E27FC236}">
                        <a16:creationId xmlns:a16="http://schemas.microsoft.com/office/drawing/2014/main" id="{D75779AF-CCEA-16E1-7F65-264CC335A71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2" name="Straight Connector 141">
                    <a:extLst>
                      <a:ext uri="{FF2B5EF4-FFF2-40B4-BE49-F238E27FC236}">
                        <a16:creationId xmlns:a16="http://schemas.microsoft.com/office/drawing/2014/main" id="{3E22ED10-BDFF-3D5B-5134-993EF8AD5DD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3" name="Group 142">
                  <a:extLst>
                    <a:ext uri="{FF2B5EF4-FFF2-40B4-BE49-F238E27FC236}">
                      <a16:creationId xmlns:a16="http://schemas.microsoft.com/office/drawing/2014/main" id="{394AD2E0-4E22-3299-8DBC-0C66A6EF279D}"/>
                    </a:ext>
                  </a:extLst>
                </p:cNvPr>
                <p:cNvGrpSpPr/>
                <p:nvPr/>
              </p:nvGrpSpPr>
              <p:grpSpPr>
                <a:xfrm>
                  <a:off x="1251056" y="2315686"/>
                  <a:ext cx="45720" cy="45720"/>
                  <a:chOff x="3099435" y="3165991"/>
                  <a:chExt cx="45720" cy="45720"/>
                </a:xfrm>
              </p:grpSpPr>
              <p:cxnSp>
                <p:nvCxnSpPr>
                  <p:cNvPr id="144" name="Straight Connector 143">
                    <a:extLst>
                      <a:ext uri="{FF2B5EF4-FFF2-40B4-BE49-F238E27FC236}">
                        <a16:creationId xmlns:a16="http://schemas.microsoft.com/office/drawing/2014/main" id="{7FC4653F-0D69-C04D-E5E5-18693C9C12F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5" name="Straight Connector 144">
                    <a:extLst>
                      <a:ext uri="{FF2B5EF4-FFF2-40B4-BE49-F238E27FC236}">
                        <a16:creationId xmlns:a16="http://schemas.microsoft.com/office/drawing/2014/main" id="{DAB9D783-1703-28CC-57B2-8CC0DDB22387}"/>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6" name="Group 145">
                  <a:extLst>
                    <a:ext uri="{FF2B5EF4-FFF2-40B4-BE49-F238E27FC236}">
                      <a16:creationId xmlns:a16="http://schemas.microsoft.com/office/drawing/2014/main" id="{201C981E-8336-63F4-CD53-BC64555805A9}"/>
                    </a:ext>
                  </a:extLst>
                </p:cNvPr>
                <p:cNvGrpSpPr/>
                <p:nvPr/>
              </p:nvGrpSpPr>
              <p:grpSpPr>
                <a:xfrm>
                  <a:off x="802582" y="2106122"/>
                  <a:ext cx="45720" cy="45720"/>
                  <a:chOff x="3099435" y="3165991"/>
                  <a:chExt cx="45720" cy="45720"/>
                </a:xfrm>
              </p:grpSpPr>
              <p:cxnSp>
                <p:nvCxnSpPr>
                  <p:cNvPr id="147" name="Straight Connector 146">
                    <a:extLst>
                      <a:ext uri="{FF2B5EF4-FFF2-40B4-BE49-F238E27FC236}">
                        <a16:creationId xmlns:a16="http://schemas.microsoft.com/office/drawing/2014/main" id="{5734986C-4714-3480-0BD0-6CF798F0BAF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8" name="Straight Connector 147">
                    <a:extLst>
                      <a:ext uri="{FF2B5EF4-FFF2-40B4-BE49-F238E27FC236}">
                        <a16:creationId xmlns:a16="http://schemas.microsoft.com/office/drawing/2014/main" id="{1A08A37E-6590-3106-20E9-CEB82CAA8B9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sp>
            <p:nvSpPr>
              <p:cNvPr id="17" name="TextBox 16">
                <a:extLst>
                  <a:ext uri="{FF2B5EF4-FFF2-40B4-BE49-F238E27FC236}">
                    <a16:creationId xmlns:a16="http://schemas.microsoft.com/office/drawing/2014/main" id="{39E9F62F-A0E1-87E2-24B4-6D7E14884DA4}"/>
                  </a:ext>
                </a:extLst>
              </p:cNvPr>
              <p:cNvSpPr txBox="1"/>
              <p:nvPr/>
            </p:nvSpPr>
            <p:spPr>
              <a:xfrm rot="16200000">
                <a:off x="-287749" y="3257047"/>
                <a:ext cx="1439497"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grpSp>
            <p:nvGrpSpPr>
              <p:cNvPr id="196" name="Group 195">
                <a:extLst>
                  <a:ext uri="{FF2B5EF4-FFF2-40B4-BE49-F238E27FC236}">
                    <a16:creationId xmlns:a16="http://schemas.microsoft.com/office/drawing/2014/main" id="{CCCC0B9F-DCA0-0193-A3BD-53B884F95971}"/>
                  </a:ext>
                </a:extLst>
              </p:cNvPr>
              <p:cNvGrpSpPr/>
              <p:nvPr/>
            </p:nvGrpSpPr>
            <p:grpSpPr>
              <a:xfrm>
                <a:off x="828964" y="2008142"/>
                <a:ext cx="2908935" cy="2475454"/>
                <a:chOff x="828964" y="2008142"/>
                <a:chExt cx="2908935" cy="2475454"/>
              </a:xfrm>
            </p:grpSpPr>
            <p:sp>
              <p:nvSpPr>
                <p:cNvPr id="150" name="Freeform: Shape 149">
                  <a:extLst>
                    <a:ext uri="{FF2B5EF4-FFF2-40B4-BE49-F238E27FC236}">
                      <a16:creationId xmlns:a16="http://schemas.microsoft.com/office/drawing/2014/main" id="{322FFDD7-0B24-A1C7-B53A-3D2AFEA30133}"/>
                    </a:ext>
                  </a:extLst>
                </p:cNvPr>
                <p:cNvSpPr/>
                <p:nvPr/>
              </p:nvSpPr>
              <p:spPr>
                <a:xfrm>
                  <a:off x="828964" y="2008142"/>
                  <a:ext cx="2895600" cy="2454563"/>
                </a:xfrm>
                <a:custGeom>
                  <a:avLst/>
                  <a:gdLst>
                    <a:gd name="csX0" fmla="*/ 0 w 2895600"/>
                    <a:gd name="csY0" fmla="*/ 0 h 2454563"/>
                    <a:gd name="csX1" fmla="*/ 207818 w 2895600"/>
                    <a:gd name="csY1" fmla="*/ 0 h 2454563"/>
                    <a:gd name="csX2" fmla="*/ 207818 w 2895600"/>
                    <a:gd name="csY2" fmla="*/ 73891 h 2454563"/>
                    <a:gd name="csX3" fmla="*/ 219363 w 2895600"/>
                    <a:gd name="csY3" fmla="*/ 73891 h 2454563"/>
                    <a:gd name="csX4" fmla="*/ 219363 w 2895600"/>
                    <a:gd name="csY4" fmla="*/ 157018 h 2454563"/>
                    <a:gd name="csX5" fmla="*/ 286327 w 2895600"/>
                    <a:gd name="csY5" fmla="*/ 157018 h 2454563"/>
                    <a:gd name="csX6" fmla="*/ 286327 w 2895600"/>
                    <a:gd name="csY6" fmla="*/ 230909 h 2454563"/>
                    <a:gd name="csX7" fmla="*/ 367145 w 2895600"/>
                    <a:gd name="csY7" fmla="*/ 230909 h 2454563"/>
                    <a:gd name="csX8" fmla="*/ 367145 w 2895600"/>
                    <a:gd name="csY8" fmla="*/ 309418 h 2454563"/>
                    <a:gd name="csX9" fmla="*/ 424872 w 2895600"/>
                    <a:gd name="csY9" fmla="*/ 309418 h 2454563"/>
                    <a:gd name="csX10" fmla="*/ 424872 w 2895600"/>
                    <a:gd name="csY10" fmla="*/ 381000 h 2454563"/>
                    <a:gd name="csX11" fmla="*/ 436418 w 2895600"/>
                    <a:gd name="csY11" fmla="*/ 381000 h 2454563"/>
                    <a:gd name="csX12" fmla="*/ 436418 w 2895600"/>
                    <a:gd name="csY12" fmla="*/ 468745 h 2454563"/>
                    <a:gd name="csX13" fmla="*/ 452581 w 2895600"/>
                    <a:gd name="csY13" fmla="*/ 468745 h 2454563"/>
                    <a:gd name="csX14" fmla="*/ 452581 w 2895600"/>
                    <a:gd name="csY14" fmla="*/ 528782 h 2454563"/>
                    <a:gd name="csX15" fmla="*/ 454891 w 2895600"/>
                    <a:gd name="csY15" fmla="*/ 528782 h 2454563"/>
                    <a:gd name="csX16" fmla="*/ 454891 w 2895600"/>
                    <a:gd name="csY16" fmla="*/ 538018 h 2454563"/>
                    <a:gd name="csX17" fmla="*/ 464127 w 2895600"/>
                    <a:gd name="csY17" fmla="*/ 538018 h 2454563"/>
                    <a:gd name="csX18" fmla="*/ 464127 w 2895600"/>
                    <a:gd name="csY18" fmla="*/ 616527 h 2454563"/>
                    <a:gd name="csX19" fmla="*/ 655781 w 2895600"/>
                    <a:gd name="csY19" fmla="*/ 616527 h 2454563"/>
                    <a:gd name="csX20" fmla="*/ 655781 w 2895600"/>
                    <a:gd name="csY20" fmla="*/ 780472 h 2454563"/>
                    <a:gd name="csX21" fmla="*/ 865909 w 2895600"/>
                    <a:gd name="csY21" fmla="*/ 780472 h 2454563"/>
                    <a:gd name="csX22" fmla="*/ 865909 w 2895600"/>
                    <a:gd name="csY22" fmla="*/ 872836 h 2454563"/>
                    <a:gd name="csX23" fmla="*/ 893618 w 2895600"/>
                    <a:gd name="csY23" fmla="*/ 872836 h 2454563"/>
                    <a:gd name="csX24" fmla="*/ 893618 w 2895600"/>
                    <a:gd name="csY24" fmla="*/ 960582 h 2454563"/>
                    <a:gd name="csX25" fmla="*/ 909781 w 2895600"/>
                    <a:gd name="csY25" fmla="*/ 960582 h 2454563"/>
                    <a:gd name="csX26" fmla="*/ 909781 w 2895600"/>
                    <a:gd name="csY26" fmla="*/ 1043709 h 2454563"/>
                    <a:gd name="csX27" fmla="*/ 1080654 w 2895600"/>
                    <a:gd name="csY27" fmla="*/ 1043709 h 2454563"/>
                    <a:gd name="csX28" fmla="*/ 1080654 w 2895600"/>
                    <a:gd name="csY28" fmla="*/ 1133763 h 2454563"/>
                    <a:gd name="csX29" fmla="*/ 1228436 w 2895600"/>
                    <a:gd name="csY29" fmla="*/ 1133763 h 2454563"/>
                    <a:gd name="csX30" fmla="*/ 1228436 w 2895600"/>
                    <a:gd name="csY30" fmla="*/ 1223818 h 2454563"/>
                    <a:gd name="csX31" fmla="*/ 1279236 w 2895600"/>
                    <a:gd name="csY31" fmla="*/ 1223818 h 2454563"/>
                    <a:gd name="csX32" fmla="*/ 1279236 w 2895600"/>
                    <a:gd name="csY32" fmla="*/ 1313872 h 2454563"/>
                    <a:gd name="csX33" fmla="*/ 1311563 w 2895600"/>
                    <a:gd name="csY33" fmla="*/ 1313872 h 2454563"/>
                    <a:gd name="csX34" fmla="*/ 1311563 w 2895600"/>
                    <a:gd name="csY34" fmla="*/ 1399309 h 2454563"/>
                    <a:gd name="csX35" fmla="*/ 1320800 w 2895600"/>
                    <a:gd name="csY35" fmla="*/ 1399309 h 2454563"/>
                    <a:gd name="csX36" fmla="*/ 1320800 w 2895600"/>
                    <a:gd name="csY36" fmla="*/ 1491672 h 2454563"/>
                    <a:gd name="csX37" fmla="*/ 1387763 w 2895600"/>
                    <a:gd name="csY37" fmla="*/ 1491672 h 2454563"/>
                    <a:gd name="csX38" fmla="*/ 1387763 w 2895600"/>
                    <a:gd name="csY38" fmla="*/ 1590963 h 2454563"/>
                    <a:gd name="csX39" fmla="*/ 1521691 w 2895600"/>
                    <a:gd name="csY39" fmla="*/ 1590963 h 2454563"/>
                    <a:gd name="csX40" fmla="*/ 1526310 w 2895600"/>
                    <a:gd name="csY40" fmla="*/ 1595582 h 2454563"/>
                    <a:gd name="csX41" fmla="*/ 1526310 w 2895600"/>
                    <a:gd name="csY41" fmla="*/ 1706418 h 2454563"/>
                    <a:gd name="csX42" fmla="*/ 1542472 w 2895600"/>
                    <a:gd name="csY42" fmla="*/ 1706418 h 2454563"/>
                    <a:gd name="csX43" fmla="*/ 1542472 w 2895600"/>
                    <a:gd name="csY43" fmla="*/ 1833418 h 2454563"/>
                    <a:gd name="csX44" fmla="*/ 1775691 w 2895600"/>
                    <a:gd name="csY44" fmla="*/ 1833418 h 2454563"/>
                    <a:gd name="csX45" fmla="*/ 1775691 w 2895600"/>
                    <a:gd name="csY45" fmla="*/ 1962727 h 2454563"/>
                    <a:gd name="csX46" fmla="*/ 2239818 w 2895600"/>
                    <a:gd name="csY46" fmla="*/ 1962727 h 2454563"/>
                    <a:gd name="csX47" fmla="*/ 2239818 w 2895600"/>
                    <a:gd name="csY47" fmla="*/ 2161309 h 2454563"/>
                    <a:gd name="csX48" fmla="*/ 2863272 w 2895600"/>
                    <a:gd name="csY48" fmla="*/ 2161309 h 2454563"/>
                    <a:gd name="csX49" fmla="*/ 2863272 w 2895600"/>
                    <a:gd name="csY49" fmla="*/ 2454563 h 2454563"/>
                    <a:gd name="csX50" fmla="*/ 2895600 w 2895600"/>
                    <a:gd name="csY50" fmla="*/ 2454563 h 2454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2895600" h="2454563">
                      <a:moveTo>
                        <a:pt x="0" y="0"/>
                      </a:moveTo>
                      <a:lnTo>
                        <a:pt x="207818" y="0"/>
                      </a:lnTo>
                      <a:lnTo>
                        <a:pt x="207818" y="73891"/>
                      </a:lnTo>
                      <a:lnTo>
                        <a:pt x="219363" y="73891"/>
                      </a:lnTo>
                      <a:lnTo>
                        <a:pt x="219363" y="157018"/>
                      </a:lnTo>
                      <a:lnTo>
                        <a:pt x="286327" y="157018"/>
                      </a:lnTo>
                      <a:lnTo>
                        <a:pt x="286327" y="230909"/>
                      </a:lnTo>
                      <a:lnTo>
                        <a:pt x="367145" y="230909"/>
                      </a:lnTo>
                      <a:lnTo>
                        <a:pt x="367145" y="309418"/>
                      </a:lnTo>
                      <a:lnTo>
                        <a:pt x="424872" y="309418"/>
                      </a:lnTo>
                      <a:lnTo>
                        <a:pt x="424872" y="381000"/>
                      </a:lnTo>
                      <a:lnTo>
                        <a:pt x="436418" y="381000"/>
                      </a:lnTo>
                      <a:lnTo>
                        <a:pt x="436418" y="468745"/>
                      </a:lnTo>
                      <a:lnTo>
                        <a:pt x="452581" y="468745"/>
                      </a:lnTo>
                      <a:lnTo>
                        <a:pt x="452581" y="528782"/>
                      </a:lnTo>
                      <a:lnTo>
                        <a:pt x="454891" y="528782"/>
                      </a:lnTo>
                      <a:lnTo>
                        <a:pt x="454891" y="538018"/>
                      </a:lnTo>
                      <a:lnTo>
                        <a:pt x="464127" y="538018"/>
                      </a:lnTo>
                      <a:lnTo>
                        <a:pt x="464127" y="616527"/>
                      </a:lnTo>
                      <a:lnTo>
                        <a:pt x="655781" y="616527"/>
                      </a:lnTo>
                      <a:lnTo>
                        <a:pt x="655781" y="780472"/>
                      </a:lnTo>
                      <a:lnTo>
                        <a:pt x="865909" y="780472"/>
                      </a:lnTo>
                      <a:lnTo>
                        <a:pt x="865909" y="872836"/>
                      </a:lnTo>
                      <a:lnTo>
                        <a:pt x="893618" y="872836"/>
                      </a:lnTo>
                      <a:lnTo>
                        <a:pt x="893618" y="960582"/>
                      </a:lnTo>
                      <a:lnTo>
                        <a:pt x="909781" y="960582"/>
                      </a:lnTo>
                      <a:lnTo>
                        <a:pt x="909781" y="1043709"/>
                      </a:lnTo>
                      <a:lnTo>
                        <a:pt x="1080654" y="1043709"/>
                      </a:lnTo>
                      <a:lnTo>
                        <a:pt x="1080654" y="1133763"/>
                      </a:lnTo>
                      <a:lnTo>
                        <a:pt x="1228436" y="1133763"/>
                      </a:lnTo>
                      <a:lnTo>
                        <a:pt x="1228436" y="1223818"/>
                      </a:lnTo>
                      <a:lnTo>
                        <a:pt x="1279236" y="1223818"/>
                      </a:lnTo>
                      <a:lnTo>
                        <a:pt x="1279236" y="1313872"/>
                      </a:lnTo>
                      <a:lnTo>
                        <a:pt x="1311563" y="1313872"/>
                      </a:lnTo>
                      <a:lnTo>
                        <a:pt x="1311563" y="1399309"/>
                      </a:lnTo>
                      <a:lnTo>
                        <a:pt x="1320800" y="1399309"/>
                      </a:lnTo>
                      <a:lnTo>
                        <a:pt x="1320800" y="1491672"/>
                      </a:lnTo>
                      <a:lnTo>
                        <a:pt x="1387763" y="1491672"/>
                      </a:lnTo>
                      <a:lnTo>
                        <a:pt x="1387763" y="1590963"/>
                      </a:lnTo>
                      <a:lnTo>
                        <a:pt x="1521691" y="1590963"/>
                      </a:lnTo>
                      <a:lnTo>
                        <a:pt x="1526310" y="1595582"/>
                      </a:lnTo>
                      <a:lnTo>
                        <a:pt x="1526310" y="1706418"/>
                      </a:lnTo>
                      <a:lnTo>
                        <a:pt x="1542472" y="1706418"/>
                      </a:lnTo>
                      <a:lnTo>
                        <a:pt x="1542472" y="1833418"/>
                      </a:lnTo>
                      <a:lnTo>
                        <a:pt x="1775691" y="1833418"/>
                      </a:lnTo>
                      <a:lnTo>
                        <a:pt x="1775691" y="1962727"/>
                      </a:lnTo>
                      <a:lnTo>
                        <a:pt x="2239818" y="1962727"/>
                      </a:lnTo>
                      <a:lnTo>
                        <a:pt x="2239818" y="2161309"/>
                      </a:lnTo>
                      <a:lnTo>
                        <a:pt x="2863272" y="2161309"/>
                      </a:lnTo>
                      <a:lnTo>
                        <a:pt x="2863272" y="2454563"/>
                      </a:lnTo>
                      <a:lnTo>
                        <a:pt x="2895600" y="2454563"/>
                      </a:lnTo>
                    </a:path>
                  </a:pathLst>
                </a:custGeom>
                <a:noFill/>
                <a:ln w="12700">
                  <a:solidFill>
                    <a:srgbClr val="881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152" name="Group 151">
                  <a:extLst>
                    <a:ext uri="{FF2B5EF4-FFF2-40B4-BE49-F238E27FC236}">
                      <a16:creationId xmlns:a16="http://schemas.microsoft.com/office/drawing/2014/main" id="{B15A3B71-D13B-C198-8674-C288172DE859}"/>
                    </a:ext>
                  </a:extLst>
                </p:cNvPr>
                <p:cNvGrpSpPr/>
                <p:nvPr/>
              </p:nvGrpSpPr>
              <p:grpSpPr>
                <a:xfrm>
                  <a:off x="3692179" y="4437876"/>
                  <a:ext cx="45720" cy="45720"/>
                  <a:chOff x="3099435" y="3165991"/>
                  <a:chExt cx="45720" cy="45720"/>
                </a:xfrm>
              </p:grpSpPr>
              <p:cxnSp>
                <p:nvCxnSpPr>
                  <p:cNvPr id="153" name="Straight Connector 152">
                    <a:extLst>
                      <a:ext uri="{FF2B5EF4-FFF2-40B4-BE49-F238E27FC236}">
                        <a16:creationId xmlns:a16="http://schemas.microsoft.com/office/drawing/2014/main" id="{68362A88-59A9-4E84-79DF-D1AA23C9D5CD}"/>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54" name="Straight Connector 153">
                    <a:extLst>
                      <a:ext uri="{FF2B5EF4-FFF2-40B4-BE49-F238E27FC236}">
                        <a16:creationId xmlns:a16="http://schemas.microsoft.com/office/drawing/2014/main" id="{0F7BC104-0D5D-1F82-5064-8A33B15181C6}"/>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55" name="Group 154">
                  <a:extLst>
                    <a:ext uri="{FF2B5EF4-FFF2-40B4-BE49-F238E27FC236}">
                      <a16:creationId xmlns:a16="http://schemas.microsoft.com/office/drawing/2014/main" id="{5A535311-38EF-F76F-D462-275C08A42050}"/>
                    </a:ext>
                  </a:extLst>
                </p:cNvPr>
                <p:cNvGrpSpPr/>
                <p:nvPr/>
              </p:nvGrpSpPr>
              <p:grpSpPr>
                <a:xfrm>
                  <a:off x="3381664" y="4146489"/>
                  <a:ext cx="45720" cy="45720"/>
                  <a:chOff x="3099435" y="3165991"/>
                  <a:chExt cx="45720" cy="45720"/>
                </a:xfrm>
              </p:grpSpPr>
              <p:cxnSp>
                <p:nvCxnSpPr>
                  <p:cNvPr id="156" name="Straight Connector 155">
                    <a:extLst>
                      <a:ext uri="{FF2B5EF4-FFF2-40B4-BE49-F238E27FC236}">
                        <a16:creationId xmlns:a16="http://schemas.microsoft.com/office/drawing/2014/main" id="{0499EB35-803E-6FF2-23A2-64489DB5EBA8}"/>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57" name="Straight Connector 156">
                    <a:extLst>
                      <a:ext uri="{FF2B5EF4-FFF2-40B4-BE49-F238E27FC236}">
                        <a16:creationId xmlns:a16="http://schemas.microsoft.com/office/drawing/2014/main" id="{F3AF7559-5A9F-B169-A409-0CF38BC3B904}"/>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58" name="Group 157">
                  <a:extLst>
                    <a:ext uri="{FF2B5EF4-FFF2-40B4-BE49-F238E27FC236}">
                      <a16:creationId xmlns:a16="http://schemas.microsoft.com/office/drawing/2014/main" id="{E535D6BE-CBDD-C2FE-5C26-FE1AD5B85D90}"/>
                    </a:ext>
                  </a:extLst>
                </p:cNvPr>
                <p:cNvGrpSpPr/>
                <p:nvPr/>
              </p:nvGrpSpPr>
              <p:grpSpPr>
                <a:xfrm>
                  <a:off x="2807039" y="3951125"/>
                  <a:ext cx="45720" cy="45720"/>
                  <a:chOff x="3099435" y="3165991"/>
                  <a:chExt cx="45720" cy="45720"/>
                </a:xfrm>
              </p:grpSpPr>
              <p:cxnSp>
                <p:nvCxnSpPr>
                  <p:cNvPr id="159" name="Straight Connector 158">
                    <a:extLst>
                      <a:ext uri="{FF2B5EF4-FFF2-40B4-BE49-F238E27FC236}">
                        <a16:creationId xmlns:a16="http://schemas.microsoft.com/office/drawing/2014/main" id="{C529BE9F-0388-7412-EBA7-5B16A8D83515}"/>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60" name="Straight Connector 159">
                    <a:extLst>
                      <a:ext uri="{FF2B5EF4-FFF2-40B4-BE49-F238E27FC236}">
                        <a16:creationId xmlns:a16="http://schemas.microsoft.com/office/drawing/2014/main" id="{4AECA02A-1B24-7E0D-FD61-424DFEE0516A}"/>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61" name="Group 160">
                  <a:extLst>
                    <a:ext uri="{FF2B5EF4-FFF2-40B4-BE49-F238E27FC236}">
                      <a16:creationId xmlns:a16="http://schemas.microsoft.com/office/drawing/2014/main" id="{205DF02B-F9D7-B7DE-1541-86A1A33DE815}"/>
                    </a:ext>
                  </a:extLst>
                </p:cNvPr>
                <p:cNvGrpSpPr/>
                <p:nvPr/>
              </p:nvGrpSpPr>
              <p:grpSpPr>
                <a:xfrm>
                  <a:off x="2776559" y="3951125"/>
                  <a:ext cx="45720" cy="45720"/>
                  <a:chOff x="3099435" y="3165991"/>
                  <a:chExt cx="45720" cy="45720"/>
                </a:xfrm>
              </p:grpSpPr>
              <p:cxnSp>
                <p:nvCxnSpPr>
                  <p:cNvPr id="162" name="Straight Connector 161">
                    <a:extLst>
                      <a:ext uri="{FF2B5EF4-FFF2-40B4-BE49-F238E27FC236}">
                        <a16:creationId xmlns:a16="http://schemas.microsoft.com/office/drawing/2014/main" id="{F31E9BF9-7F49-12E1-29C9-23C2532B2459}"/>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63" name="Straight Connector 162">
                    <a:extLst>
                      <a:ext uri="{FF2B5EF4-FFF2-40B4-BE49-F238E27FC236}">
                        <a16:creationId xmlns:a16="http://schemas.microsoft.com/office/drawing/2014/main" id="{B4D2190A-6A86-3D28-D5D5-05DB934CC674}"/>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64" name="Group 163">
                  <a:extLst>
                    <a:ext uri="{FF2B5EF4-FFF2-40B4-BE49-F238E27FC236}">
                      <a16:creationId xmlns:a16="http://schemas.microsoft.com/office/drawing/2014/main" id="{C745417F-F14B-DBFD-1356-ED6840CD3F13}"/>
                    </a:ext>
                  </a:extLst>
                </p:cNvPr>
                <p:cNvGrpSpPr/>
                <p:nvPr/>
              </p:nvGrpSpPr>
              <p:grpSpPr>
                <a:xfrm>
                  <a:off x="2338409" y="3688235"/>
                  <a:ext cx="45720" cy="45720"/>
                  <a:chOff x="3099435" y="3165991"/>
                  <a:chExt cx="45720" cy="45720"/>
                </a:xfrm>
              </p:grpSpPr>
              <p:cxnSp>
                <p:nvCxnSpPr>
                  <p:cNvPr id="165" name="Straight Connector 164">
                    <a:extLst>
                      <a:ext uri="{FF2B5EF4-FFF2-40B4-BE49-F238E27FC236}">
                        <a16:creationId xmlns:a16="http://schemas.microsoft.com/office/drawing/2014/main" id="{B0926C6B-CC68-6CE9-CCF7-5EFB59EAB768}"/>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66" name="Straight Connector 165">
                    <a:extLst>
                      <a:ext uri="{FF2B5EF4-FFF2-40B4-BE49-F238E27FC236}">
                        <a16:creationId xmlns:a16="http://schemas.microsoft.com/office/drawing/2014/main" id="{ECBF3C20-C25E-3493-EBC8-5AD28D65E027}"/>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67" name="Group 166">
                  <a:extLst>
                    <a:ext uri="{FF2B5EF4-FFF2-40B4-BE49-F238E27FC236}">
                      <a16:creationId xmlns:a16="http://schemas.microsoft.com/office/drawing/2014/main" id="{A8E989B7-D825-1D84-6F06-488409A6201C}"/>
                    </a:ext>
                  </a:extLst>
                </p:cNvPr>
                <p:cNvGrpSpPr/>
                <p:nvPr/>
              </p:nvGrpSpPr>
              <p:grpSpPr>
                <a:xfrm>
                  <a:off x="2315549" y="3573472"/>
                  <a:ext cx="45720" cy="45720"/>
                  <a:chOff x="3099435" y="3165991"/>
                  <a:chExt cx="45720" cy="45720"/>
                </a:xfrm>
              </p:grpSpPr>
              <p:cxnSp>
                <p:nvCxnSpPr>
                  <p:cNvPr id="168" name="Straight Connector 167">
                    <a:extLst>
                      <a:ext uri="{FF2B5EF4-FFF2-40B4-BE49-F238E27FC236}">
                        <a16:creationId xmlns:a16="http://schemas.microsoft.com/office/drawing/2014/main" id="{ED7B6876-3A6C-9F29-46D0-8E991207F290}"/>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69" name="Straight Connector 168">
                    <a:extLst>
                      <a:ext uri="{FF2B5EF4-FFF2-40B4-BE49-F238E27FC236}">
                        <a16:creationId xmlns:a16="http://schemas.microsoft.com/office/drawing/2014/main" id="{96E6824B-9319-72F8-7193-7FE7C9932568}"/>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70" name="Group 169">
                  <a:extLst>
                    <a:ext uri="{FF2B5EF4-FFF2-40B4-BE49-F238E27FC236}">
                      <a16:creationId xmlns:a16="http://schemas.microsoft.com/office/drawing/2014/main" id="{13066DC3-D399-BFEE-A2C8-520A175EA8A1}"/>
                    </a:ext>
                  </a:extLst>
                </p:cNvPr>
                <p:cNvGrpSpPr/>
                <p:nvPr/>
              </p:nvGrpSpPr>
              <p:grpSpPr>
                <a:xfrm>
                  <a:off x="2263429" y="3573472"/>
                  <a:ext cx="45720" cy="45720"/>
                  <a:chOff x="3099435" y="3165991"/>
                  <a:chExt cx="45720" cy="45720"/>
                </a:xfrm>
              </p:grpSpPr>
              <p:cxnSp>
                <p:nvCxnSpPr>
                  <p:cNvPr id="171" name="Straight Connector 170">
                    <a:extLst>
                      <a:ext uri="{FF2B5EF4-FFF2-40B4-BE49-F238E27FC236}">
                        <a16:creationId xmlns:a16="http://schemas.microsoft.com/office/drawing/2014/main" id="{E8F62E1F-1D55-1B94-9D67-9C5135C1E802}"/>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72" name="Straight Connector 171">
                    <a:extLst>
                      <a:ext uri="{FF2B5EF4-FFF2-40B4-BE49-F238E27FC236}">
                        <a16:creationId xmlns:a16="http://schemas.microsoft.com/office/drawing/2014/main" id="{F015404D-7C6D-BD08-A06D-CCBF34AECDC8}"/>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73" name="Group 172">
                  <a:extLst>
                    <a:ext uri="{FF2B5EF4-FFF2-40B4-BE49-F238E27FC236}">
                      <a16:creationId xmlns:a16="http://schemas.microsoft.com/office/drawing/2014/main" id="{FAB04C7E-FD00-3735-3B86-A04F389FC293}"/>
                    </a:ext>
                  </a:extLst>
                </p:cNvPr>
                <p:cNvGrpSpPr/>
                <p:nvPr/>
              </p:nvGrpSpPr>
              <p:grpSpPr>
                <a:xfrm>
                  <a:off x="2151034" y="3476122"/>
                  <a:ext cx="45720" cy="45720"/>
                  <a:chOff x="3099435" y="3165991"/>
                  <a:chExt cx="45720" cy="45720"/>
                </a:xfrm>
              </p:grpSpPr>
              <p:cxnSp>
                <p:nvCxnSpPr>
                  <p:cNvPr id="174" name="Straight Connector 173">
                    <a:extLst>
                      <a:ext uri="{FF2B5EF4-FFF2-40B4-BE49-F238E27FC236}">
                        <a16:creationId xmlns:a16="http://schemas.microsoft.com/office/drawing/2014/main" id="{D80005F2-7FDD-7387-7D0B-6A06F783AC3D}"/>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75" name="Straight Connector 174">
                    <a:extLst>
                      <a:ext uri="{FF2B5EF4-FFF2-40B4-BE49-F238E27FC236}">
                        <a16:creationId xmlns:a16="http://schemas.microsoft.com/office/drawing/2014/main" id="{F39AB27E-BB03-9509-8915-E0872F1645CC}"/>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76" name="Group 175">
                  <a:extLst>
                    <a:ext uri="{FF2B5EF4-FFF2-40B4-BE49-F238E27FC236}">
                      <a16:creationId xmlns:a16="http://schemas.microsoft.com/office/drawing/2014/main" id="{E7E91DFA-8B19-D7E1-A5A0-25F280804FA3}"/>
                    </a:ext>
                  </a:extLst>
                </p:cNvPr>
                <p:cNvGrpSpPr/>
                <p:nvPr/>
              </p:nvGrpSpPr>
              <p:grpSpPr>
                <a:xfrm>
                  <a:off x="1716694" y="3026542"/>
                  <a:ext cx="45720" cy="45720"/>
                  <a:chOff x="3099435" y="3165991"/>
                  <a:chExt cx="45720" cy="45720"/>
                </a:xfrm>
              </p:grpSpPr>
              <p:cxnSp>
                <p:nvCxnSpPr>
                  <p:cNvPr id="177" name="Straight Connector 176">
                    <a:extLst>
                      <a:ext uri="{FF2B5EF4-FFF2-40B4-BE49-F238E27FC236}">
                        <a16:creationId xmlns:a16="http://schemas.microsoft.com/office/drawing/2014/main" id="{7B8B14AE-5961-ACCE-B809-5D25BEB52DF5}"/>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78" name="Straight Connector 177">
                    <a:extLst>
                      <a:ext uri="{FF2B5EF4-FFF2-40B4-BE49-F238E27FC236}">
                        <a16:creationId xmlns:a16="http://schemas.microsoft.com/office/drawing/2014/main" id="{14AF3DB2-209E-7B83-4853-054FA277E284}"/>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79" name="Group 178">
                  <a:extLst>
                    <a:ext uri="{FF2B5EF4-FFF2-40B4-BE49-F238E27FC236}">
                      <a16:creationId xmlns:a16="http://schemas.microsoft.com/office/drawing/2014/main" id="{98BE49A1-1E24-9E6C-BC6C-4BD0F29BE107}"/>
                    </a:ext>
                  </a:extLst>
                </p:cNvPr>
                <p:cNvGrpSpPr/>
                <p:nvPr/>
              </p:nvGrpSpPr>
              <p:grpSpPr>
                <a:xfrm>
                  <a:off x="1451899" y="2599449"/>
                  <a:ext cx="45720" cy="45720"/>
                  <a:chOff x="3099435" y="3165991"/>
                  <a:chExt cx="45720" cy="45720"/>
                </a:xfrm>
              </p:grpSpPr>
              <p:cxnSp>
                <p:nvCxnSpPr>
                  <p:cNvPr id="180" name="Straight Connector 179">
                    <a:extLst>
                      <a:ext uri="{FF2B5EF4-FFF2-40B4-BE49-F238E27FC236}">
                        <a16:creationId xmlns:a16="http://schemas.microsoft.com/office/drawing/2014/main" id="{9A937D52-AF46-7F59-127D-CEE7AEBECABF}"/>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81" name="Straight Connector 180">
                    <a:extLst>
                      <a:ext uri="{FF2B5EF4-FFF2-40B4-BE49-F238E27FC236}">
                        <a16:creationId xmlns:a16="http://schemas.microsoft.com/office/drawing/2014/main" id="{E37C3E81-F8D6-7DF2-93E0-5450E0DFFA07}"/>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82" name="Group 181">
                  <a:extLst>
                    <a:ext uri="{FF2B5EF4-FFF2-40B4-BE49-F238E27FC236}">
                      <a16:creationId xmlns:a16="http://schemas.microsoft.com/office/drawing/2014/main" id="{99579399-1C57-362D-FBBC-31E8EB39C9FF}"/>
                    </a:ext>
                  </a:extLst>
                </p:cNvPr>
                <p:cNvGrpSpPr/>
                <p:nvPr/>
              </p:nvGrpSpPr>
              <p:grpSpPr>
                <a:xfrm>
                  <a:off x="1385224" y="2599449"/>
                  <a:ext cx="45720" cy="45720"/>
                  <a:chOff x="3099435" y="3165991"/>
                  <a:chExt cx="45720" cy="45720"/>
                </a:xfrm>
              </p:grpSpPr>
              <p:cxnSp>
                <p:nvCxnSpPr>
                  <p:cNvPr id="183" name="Straight Connector 182">
                    <a:extLst>
                      <a:ext uri="{FF2B5EF4-FFF2-40B4-BE49-F238E27FC236}">
                        <a16:creationId xmlns:a16="http://schemas.microsoft.com/office/drawing/2014/main" id="{A1CA1CFB-CC0F-B4D3-D39C-A3FADD6F39A3}"/>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84" name="Straight Connector 183">
                    <a:extLst>
                      <a:ext uri="{FF2B5EF4-FFF2-40B4-BE49-F238E27FC236}">
                        <a16:creationId xmlns:a16="http://schemas.microsoft.com/office/drawing/2014/main" id="{0ED996E4-8536-8E2C-E612-367CE56774BB}"/>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nvGrpSpPr>
                <p:cNvPr id="185" name="Group 184">
                  <a:extLst>
                    <a:ext uri="{FF2B5EF4-FFF2-40B4-BE49-F238E27FC236}">
                      <a16:creationId xmlns:a16="http://schemas.microsoft.com/office/drawing/2014/main" id="{AD5EFF75-72C8-DEA2-65F6-194A9B4314EC}"/>
                    </a:ext>
                  </a:extLst>
                </p:cNvPr>
                <p:cNvGrpSpPr/>
                <p:nvPr/>
              </p:nvGrpSpPr>
              <p:grpSpPr>
                <a:xfrm>
                  <a:off x="1242349" y="2443239"/>
                  <a:ext cx="45720" cy="45720"/>
                  <a:chOff x="3099435" y="3165991"/>
                  <a:chExt cx="45720" cy="45720"/>
                </a:xfrm>
              </p:grpSpPr>
              <p:cxnSp>
                <p:nvCxnSpPr>
                  <p:cNvPr id="186" name="Straight Connector 185">
                    <a:extLst>
                      <a:ext uri="{FF2B5EF4-FFF2-40B4-BE49-F238E27FC236}">
                        <a16:creationId xmlns:a16="http://schemas.microsoft.com/office/drawing/2014/main" id="{F9F7373F-669B-4814-94DC-3FF2BE7ED24B}"/>
                      </a:ext>
                    </a:extLst>
                  </p:cNvPr>
                  <p:cNvCxnSpPr>
                    <a:cxnSpLocks/>
                  </p:cNvCxnSpPr>
                  <p:nvPr/>
                </p:nvCxnSpPr>
                <p:spPr>
                  <a:xfrm>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cxnSp>
                <p:nvCxnSpPr>
                  <p:cNvPr id="187" name="Straight Connector 186">
                    <a:extLst>
                      <a:ext uri="{FF2B5EF4-FFF2-40B4-BE49-F238E27FC236}">
                        <a16:creationId xmlns:a16="http://schemas.microsoft.com/office/drawing/2014/main" id="{5BB80C66-C87C-C910-CFA7-92172905DCBE}"/>
                      </a:ext>
                    </a:extLst>
                  </p:cNvPr>
                  <p:cNvCxnSpPr>
                    <a:cxnSpLocks/>
                  </p:cNvCxnSpPr>
                  <p:nvPr/>
                </p:nvCxnSpPr>
                <p:spPr>
                  <a:xfrm rot="5400000">
                    <a:off x="3122295" y="3165991"/>
                    <a:ext cx="0" cy="45720"/>
                  </a:xfrm>
                  <a:prstGeom prst="line">
                    <a:avLst/>
                  </a:prstGeom>
                  <a:ln w="12700">
                    <a:solidFill>
                      <a:srgbClr val="881222"/>
                    </a:solidFill>
                  </a:ln>
                </p:spPr>
                <p:style>
                  <a:lnRef idx="1">
                    <a:schemeClr val="accent2"/>
                  </a:lnRef>
                  <a:fillRef idx="0">
                    <a:schemeClr val="accent2"/>
                  </a:fillRef>
                  <a:effectRef idx="0">
                    <a:schemeClr val="accent2"/>
                  </a:effectRef>
                  <a:fontRef idx="minor">
                    <a:schemeClr val="tx1"/>
                  </a:fontRef>
                </p:style>
              </p:cxnSp>
            </p:grpSp>
          </p:grpSp>
          <p:grpSp>
            <p:nvGrpSpPr>
              <p:cNvPr id="93" name="Group 92">
                <a:extLst>
                  <a:ext uri="{FF2B5EF4-FFF2-40B4-BE49-F238E27FC236}">
                    <a16:creationId xmlns:a16="http://schemas.microsoft.com/office/drawing/2014/main" id="{DC86B472-62A3-84A8-C67A-F345D130798B}"/>
                  </a:ext>
                </a:extLst>
              </p:cNvPr>
              <p:cNvGrpSpPr/>
              <p:nvPr/>
            </p:nvGrpSpPr>
            <p:grpSpPr>
              <a:xfrm>
                <a:off x="820738" y="3381935"/>
                <a:ext cx="2023316" cy="1371600"/>
                <a:chOff x="820738" y="3381935"/>
                <a:chExt cx="2023316" cy="1371600"/>
              </a:xfrm>
            </p:grpSpPr>
            <p:sp>
              <p:nvSpPr>
                <p:cNvPr id="10" name="Freeform: Shape 9">
                  <a:extLst>
                    <a:ext uri="{FF2B5EF4-FFF2-40B4-BE49-F238E27FC236}">
                      <a16:creationId xmlns:a16="http://schemas.microsoft.com/office/drawing/2014/main" id="{050F6C8B-0260-3744-F32C-36CB86D048CD}"/>
                    </a:ext>
                  </a:extLst>
                </p:cNvPr>
                <p:cNvSpPr/>
                <p:nvPr/>
              </p:nvSpPr>
              <p:spPr>
                <a:xfrm flipH="1">
                  <a:off x="1727807" y="3381935"/>
                  <a:ext cx="41754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Freeform: Shape 11">
                  <a:extLst>
                    <a:ext uri="{FF2B5EF4-FFF2-40B4-BE49-F238E27FC236}">
                      <a16:creationId xmlns:a16="http://schemas.microsoft.com/office/drawing/2014/main" id="{80097A88-5641-0AD2-AFF7-C3FDFBEB0775}"/>
                    </a:ext>
                  </a:extLst>
                </p:cNvPr>
                <p:cNvSpPr/>
                <p:nvPr/>
              </p:nvSpPr>
              <p:spPr>
                <a:xfrm>
                  <a:off x="2844054" y="3381935"/>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41" name="Straight Connector 40">
                  <a:extLst>
                    <a:ext uri="{FF2B5EF4-FFF2-40B4-BE49-F238E27FC236}">
                      <a16:creationId xmlns:a16="http://schemas.microsoft.com/office/drawing/2014/main" id="{93A41583-51FD-1701-92F7-F42F4881EC88}"/>
                    </a:ext>
                  </a:extLst>
                </p:cNvPr>
                <p:cNvCxnSpPr>
                  <a:cxnSpLocks/>
                  <a:endCxn id="12" idx="0"/>
                </p:cNvCxnSpPr>
                <p:nvPr/>
              </p:nvCxnSpPr>
              <p:spPr>
                <a:xfrm>
                  <a:off x="820738" y="3381935"/>
                  <a:ext cx="202331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9" name="TextBox 8">
            <a:extLst>
              <a:ext uri="{FF2B5EF4-FFF2-40B4-BE49-F238E27FC236}">
                <a16:creationId xmlns:a16="http://schemas.microsoft.com/office/drawing/2014/main" id="{41774A75-ABB3-CF4A-A0CE-37658B8925B5}"/>
              </a:ext>
            </a:extLst>
          </p:cNvPr>
          <p:cNvSpPr txBox="1"/>
          <p:nvPr/>
        </p:nvSpPr>
        <p:spPr>
          <a:xfrm rot="16200000">
            <a:off x="-398395" y="2799363"/>
            <a:ext cx="1439497"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grpSp>
        <p:nvGrpSpPr>
          <p:cNvPr id="1468" name="Group 1467">
            <a:extLst>
              <a:ext uri="{FF2B5EF4-FFF2-40B4-BE49-F238E27FC236}">
                <a16:creationId xmlns:a16="http://schemas.microsoft.com/office/drawing/2014/main" id="{9D7FBE3C-B173-883C-750A-94F8B41958FC}"/>
              </a:ext>
            </a:extLst>
          </p:cNvPr>
          <p:cNvGrpSpPr/>
          <p:nvPr/>
        </p:nvGrpSpPr>
        <p:grpSpPr>
          <a:xfrm>
            <a:off x="751910" y="1544742"/>
            <a:ext cx="4661946" cy="2400856"/>
            <a:chOff x="6709440" y="2002426"/>
            <a:chExt cx="4661946" cy="2400856"/>
          </a:xfrm>
        </p:grpSpPr>
        <p:sp>
          <p:nvSpPr>
            <p:cNvPr id="1309" name="Freeform: Shape 1308">
              <a:extLst>
                <a:ext uri="{FF2B5EF4-FFF2-40B4-BE49-F238E27FC236}">
                  <a16:creationId xmlns:a16="http://schemas.microsoft.com/office/drawing/2014/main" id="{84273217-6057-C09D-23AC-7635CBC2BEC8}"/>
                </a:ext>
              </a:extLst>
            </p:cNvPr>
            <p:cNvSpPr/>
            <p:nvPr/>
          </p:nvSpPr>
          <p:spPr>
            <a:xfrm>
              <a:off x="6732270" y="2007870"/>
              <a:ext cx="2400300" cy="1884045"/>
            </a:xfrm>
            <a:custGeom>
              <a:avLst/>
              <a:gdLst>
                <a:gd name="csX0" fmla="*/ 2400300 w 2400300"/>
                <a:gd name="csY0" fmla="*/ 1884045 h 1884045"/>
                <a:gd name="csX1" fmla="*/ 2137410 w 2400300"/>
                <a:gd name="csY1" fmla="*/ 1884045 h 1884045"/>
                <a:gd name="csX2" fmla="*/ 2137410 w 2400300"/>
                <a:gd name="csY2" fmla="*/ 1838325 h 1884045"/>
                <a:gd name="csX3" fmla="*/ 2005965 w 2400300"/>
                <a:gd name="csY3" fmla="*/ 1838325 h 1884045"/>
                <a:gd name="csX4" fmla="*/ 2005965 w 2400300"/>
                <a:gd name="csY4" fmla="*/ 1800225 h 1884045"/>
                <a:gd name="csX5" fmla="*/ 1962150 w 2400300"/>
                <a:gd name="csY5" fmla="*/ 1800225 h 1884045"/>
                <a:gd name="csX6" fmla="*/ 1962150 w 2400300"/>
                <a:gd name="csY6" fmla="*/ 1769745 h 1884045"/>
                <a:gd name="csX7" fmla="*/ 1952625 w 2400300"/>
                <a:gd name="csY7" fmla="*/ 1769745 h 1884045"/>
                <a:gd name="csX8" fmla="*/ 1952625 w 2400300"/>
                <a:gd name="csY8" fmla="*/ 1760220 h 1884045"/>
                <a:gd name="csX9" fmla="*/ 1939290 w 2400300"/>
                <a:gd name="csY9" fmla="*/ 1760220 h 1884045"/>
                <a:gd name="csX10" fmla="*/ 1939290 w 2400300"/>
                <a:gd name="csY10" fmla="*/ 1731645 h 1884045"/>
                <a:gd name="csX11" fmla="*/ 1771650 w 2400300"/>
                <a:gd name="csY11" fmla="*/ 1731645 h 1884045"/>
                <a:gd name="csX12" fmla="*/ 1771650 w 2400300"/>
                <a:gd name="csY12" fmla="*/ 1703070 h 1884045"/>
                <a:gd name="csX13" fmla="*/ 1765935 w 2400300"/>
                <a:gd name="csY13" fmla="*/ 1703070 h 1884045"/>
                <a:gd name="csX14" fmla="*/ 1765935 w 2400300"/>
                <a:gd name="csY14" fmla="*/ 1684020 h 1884045"/>
                <a:gd name="csX15" fmla="*/ 1562100 w 2400300"/>
                <a:gd name="csY15" fmla="*/ 1684020 h 1884045"/>
                <a:gd name="csX16" fmla="*/ 1562100 w 2400300"/>
                <a:gd name="csY16" fmla="*/ 1613535 h 1884045"/>
                <a:gd name="csX17" fmla="*/ 1550670 w 2400300"/>
                <a:gd name="csY17" fmla="*/ 1613535 h 1884045"/>
                <a:gd name="csX18" fmla="*/ 1550670 w 2400300"/>
                <a:gd name="csY18" fmla="*/ 1586865 h 1884045"/>
                <a:gd name="csX19" fmla="*/ 1544955 w 2400300"/>
                <a:gd name="csY19" fmla="*/ 1586865 h 1884045"/>
                <a:gd name="csX20" fmla="*/ 1544955 w 2400300"/>
                <a:gd name="csY20" fmla="*/ 1562100 h 1884045"/>
                <a:gd name="csX21" fmla="*/ 1531620 w 2400300"/>
                <a:gd name="csY21" fmla="*/ 1562100 h 1884045"/>
                <a:gd name="csX22" fmla="*/ 1531620 w 2400300"/>
                <a:gd name="csY22" fmla="*/ 1485900 h 1884045"/>
                <a:gd name="csX23" fmla="*/ 1520190 w 2400300"/>
                <a:gd name="csY23" fmla="*/ 1485900 h 1884045"/>
                <a:gd name="csX24" fmla="*/ 1520190 w 2400300"/>
                <a:gd name="csY24" fmla="*/ 1463040 h 1884045"/>
                <a:gd name="csX25" fmla="*/ 1514475 w 2400300"/>
                <a:gd name="csY25" fmla="*/ 1463040 h 1884045"/>
                <a:gd name="csX26" fmla="*/ 1514475 w 2400300"/>
                <a:gd name="csY26" fmla="*/ 1457325 h 1884045"/>
                <a:gd name="csX27" fmla="*/ 1510665 w 2400300"/>
                <a:gd name="csY27" fmla="*/ 1457325 h 1884045"/>
                <a:gd name="csX28" fmla="*/ 1510665 w 2400300"/>
                <a:gd name="csY28" fmla="*/ 1436370 h 1884045"/>
                <a:gd name="csX29" fmla="*/ 1503045 w 2400300"/>
                <a:gd name="csY29" fmla="*/ 1436370 h 1884045"/>
                <a:gd name="csX30" fmla="*/ 1503045 w 2400300"/>
                <a:gd name="csY30" fmla="*/ 1413510 h 1884045"/>
                <a:gd name="csX31" fmla="*/ 1423035 w 2400300"/>
                <a:gd name="csY31" fmla="*/ 1413510 h 1884045"/>
                <a:gd name="csX32" fmla="*/ 1423035 w 2400300"/>
                <a:gd name="csY32" fmla="*/ 1394460 h 1884045"/>
                <a:gd name="csX33" fmla="*/ 1388745 w 2400300"/>
                <a:gd name="csY33" fmla="*/ 1394460 h 1884045"/>
                <a:gd name="csX34" fmla="*/ 1388745 w 2400300"/>
                <a:gd name="csY34" fmla="*/ 1377315 h 1884045"/>
                <a:gd name="csX35" fmla="*/ 1343025 w 2400300"/>
                <a:gd name="csY35" fmla="*/ 1377315 h 1884045"/>
                <a:gd name="csX36" fmla="*/ 1343025 w 2400300"/>
                <a:gd name="csY36" fmla="*/ 1335405 h 1884045"/>
                <a:gd name="csX37" fmla="*/ 1331595 w 2400300"/>
                <a:gd name="csY37" fmla="*/ 1335405 h 1884045"/>
                <a:gd name="csX38" fmla="*/ 1331595 w 2400300"/>
                <a:gd name="csY38" fmla="*/ 1314450 h 1884045"/>
                <a:gd name="csX39" fmla="*/ 1322070 w 2400300"/>
                <a:gd name="csY39" fmla="*/ 1314450 h 1884045"/>
                <a:gd name="csX40" fmla="*/ 1322070 w 2400300"/>
                <a:gd name="csY40" fmla="*/ 1301115 h 1884045"/>
                <a:gd name="csX41" fmla="*/ 1314450 w 2400300"/>
                <a:gd name="csY41" fmla="*/ 1301115 h 1884045"/>
                <a:gd name="csX42" fmla="*/ 1314450 w 2400300"/>
                <a:gd name="csY42" fmla="*/ 1291590 h 1884045"/>
                <a:gd name="csX43" fmla="*/ 1306830 w 2400300"/>
                <a:gd name="csY43" fmla="*/ 1291590 h 1884045"/>
                <a:gd name="csX44" fmla="*/ 1306830 w 2400300"/>
                <a:gd name="csY44" fmla="*/ 1264920 h 1884045"/>
                <a:gd name="csX45" fmla="*/ 1297305 w 2400300"/>
                <a:gd name="csY45" fmla="*/ 1264920 h 1884045"/>
                <a:gd name="csX46" fmla="*/ 1297305 w 2400300"/>
                <a:gd name="csY46" fmla="*/ 1249680 h 1884045"/>
                <a:gd name="csX47" fmla="*/ 1289685 w 2400300"/>
                <a:gd name="csY47" fmla="*/ 1249680 h 1884045"/>
                <a:gd name="csX48" fmla="*/ 1289685 w 2400300"/>
                <a:gd name="csY48" fmla="*/ 1240155 h 1884045"/>
                <a:gd name="csX49" fmla="*/ 1245870 w 2400300"/>
                <a:gd name="csY49" fmla="*/ 1240155 h 1884045"/>
                <a:gd name="csX50" fmla="*/ 1245870 w 2400300"/>
                <a:gd name="csY50" fmla="*/ 1217295 h 1884045"/>
                <a:gd name="csX51" fmla="*/ 1226820 w 2400300"/>
                <a:gd name="csY51" fmla="*/ 1217295 h 1884045"/>
                <a:gd name="csX52" fmla="*/ 1226820 w 2400300"/>
                <a:gd name="csY52" fmla="*/ 1205865 h 1884045"/>
                <a:gd name="csX53" fmla="*/ 1226820 w 2400300"/>
                <a:gd name="csY53" fmla="*/ 1203960 h 1884045"/>
                <a:gd name="csX54" fmla="*/ 1203960 w 2400300"/>
                <a:gd name="csY54" fmla="*/ 1203960 h 1884045"/>
                <a:gd name="csX55" fmla="*/ 1203960 w 2400300"/>
                <a:gd name="csY55" fmla="*/ 1205865 h 1884045"/>
                <a:gd name="csX56" fmla="*/ 1203960 w 2400300"/>
                <a:gd name="csY56" fmla="*/ 1181100 h 1884045"/>
                <a:gd name="csX57" fmla="*/ 1139190 w 2400300"/>
                <a:gd name="csY57" fmla="*/ 1181100 h 1884045"/>
                <a:gd name="csX58" fmla="*/ 1139190 w 2400300"/>
                <a:gd name="csY58" fmla="*/ 1163955 h 1884045"/>
                <a:gd name="csX59" fmla="*/ 1133475 w 2400300"/>
                <a:gd name="csY59" fmla="*/ 1163955 h 1884045"/>
                <a:gd name="csX60" fmla="*/ 1133475 w 2400300"/>
                <a:gd name="csY60" fmla="*/ 1148715 h 1884045"/>
                <a:gd name="csX61" fmla="*/ 1127760 w 2400300"/>
                <a:gd name="csY61" fmla="*/ 1148715 h 1884045"/>
                <a:gd name="csX62" fmla="*/ 1127760 w 2400300"/>
                <a:gd name="csY62" fmla="*/ 1141095 h 1884045"/>
                <a:gd name="csX63" fmla="*/ 1120140 w 2400300"/>
                <a:gd name="csY63" fmla="*/ 1141095 h 1884045"/>
                <a:gd name="csX64" fmla="*/ 1120140 w 2400300"/>
                <a:gd name="csY64" fmla="*/ 1127760 h 1884045"/>
                <a:gd name="csX65" fmla="*/ 1112520 w 2400300"/>
                <a:gd name="csY65" fmla="*/ 1127760 h 1884045"/>
                <a:gd name="csX66" fmla="*/ 1112520 w 2400300"/>
                <a:gd name="csY66" fmla="*/ 1112520 h 1884045"/>
                <a:gd name="csX67" fmla="*/ 1108710 w 2400300"/>
                <a:gd name="csY67" fmla="*/ 1112520 h 1884045"/>
                <a:gd name="csX68" fmla="*/ 1108710 w 2400300"/>
                <a:gd name="csY68" fmla="*/ 1089660 h 1884045"/>
                <a:gd name="csX69" fmla="*/ 1102995 w 2400300"/>
                <a:gd name="csY69" fmla="*/ 1089660 h 1884045"/>
                <a:gd name="csX70" fmla="*/ 1102995 w 2400300"/>
                <a:gd name="csY70" fmla="*/ 1068705 h 1884045"/>
                <a:gd name="csX71" fmla="*/ 1091565 w 2400300"/>
                <a:gd name="csY71" fmla="*/ 1068705 h 1884045"/>
                <a:gd name="csX72" fmla="*/ 1091565 w 2400300"/>
                <a:gd name="csY72" fmla="*/ 1045845 h 1884045"/>
                <a:gd name="csX73" fmla="*/ 1087755 w 2400300"/>
                <a:gd name="csY73" fmla="*/ 1045845 h 1884045"/>
                <a:gd name="csX74" fmla="*/ 1087755 w 2400300"/>
                <a:gd name="csY74" fmla="*/ 1045845 h 1884045"/>
                <a:gd name="csX75" fmla="*/ 963930 w 2400300"/>
                <a:gd name="csY75" fmla="*/ 1045845 h 1884045"/>
                <a:gd name="csX76" fmla="*/ 963930 w 2400300"/>
                <a:gd name="csY76" fmla="*/ 1030605 h 1884045"/>
                <a:gd name="csX77" fmla="*/ 914400 w 2400300"/>
                <a:gd name="csY77" fmla="*/ 1030605 h 1884045"/>
                <a:gd name="csX78" fmla="*/ 914400 w 2400300"/>
                <a:gd name="csY78" fmla="*/ 1011555 h 1884045"/>
                <a:gd name="csX79" fmla="*/ 902970 w 2400300"/>
                <a:gd name="csY79" fmla="*/ 1011555 h 1884045"/>
                <a:gd name="csX80" fmla="*/ 902970 w 2400300"/>
                <a:gd name="csY80" fmla="*/ 960120 h 1884045"/>
                <a:gd name="csX81" fmla="*/ 899160 w 2400300"/>
                <a:gd name="csY81" fmla="*/ 960120 h 1884045"/>
                <a:gd name="csX82" fmla="*/ 872490 w 2400300"/>
                <a:gd name="csY82" fmla="*/ 960120 h 1884045"/>
                <a:gd name="csX83" fmla="*/ 862965 w 2400300"/>
                <a:gd name="csY83" fmla="*/ 960120 h 1884045"/>
                <a:gd name="csX84" fmla="*/ 862965 w 2400300"/>
                <a:gd name="csY84" fmla="*/ 887730 h 1884045"/>
                <a:gd name="csX85" fmla="*/ 836295 w 2400300"/>
                <a:gd name="csY85" fmla="*/ 887730 h 1884045"/>
                <a:gd name="csX86" fmla="*/ 836295 w 2400300"/>
                <a:gd name="csY86" fmla="*/ 864870 h 1884045"/>
                <a:gd name="csX87" fmla="*/ 767715 w 2400300"/>
                <a:gd name="csY87" fmla="*/ 864870 h 1884045"/>
                <a:gd name="csX88" fmla="*/ 767715 w 2400300"/>
                <a:gd name="csY88" fmla="*/ 857250 h 1884045"/>
                <a:gd name="csX89" fmla="*/ 765810 w 2400300"/>
                <a:gd name="csY89" fmla="*/ 855345 h 1884045"/>
                <a:gd name="csX90" fmla="*/ 691515 w 2400300"/>
                <a:gd name="csY90" fmla="*/ 855345 h 1884045"/>
                <a:gd name="csX91" fmla="*/ 691515 w 2400300"/>
                <a:gd name="csY91" fmla="*/ 840105 h 1884045"/>
                <a:gd name="csX92" fmla="*/ 685800 w 2400300"/>
                <a:gd name="csY92" fmla="*/ 840105 h 1884045"/>
                <a:gd name="csX93" fmla="*/ 685800 w 2400300"/>
                <a:gd name="csY93" fmla="*/ 830580 h 1884045"/>
                <a:gd name="csX94" fmla="*/ 676275 w 2400300"/>
                <a:gd name="csY94" fmla="*/ 830580 h 1884045"/>
                <a:gd name="csX95" fmla="*/ 676275 w 2400300"/>
                <a:gd name="csY95" fmla="*/ 815340 h 1884045"/>
                <a:gd name="csX96" fmla="*/ 674370 w 2400300"/>
                <a:gd name="csY96" fmla="*/ 815340 h 1884045"/>
                <a:gd name="csX97" fmla="*/ 674370 w 2400300"/>
                <a:gd name="csY97" fmla="*/ 813435 h 1884045"/>
                <a:gd name="csX98" fmla="*/ 666750 w 2400300"/>
                <a:gd name="csY98" fmla="*/ 813435 h 1884045"/>
                <a:gd name="csX99" fmla="*/ 666750 w 2400300"/>
                <a:gd name="csY99" fmla="*/ 754380 h 1884045"/>
                <a:gd name="csX100" fmla="*/ 655320 w 2400300"/>
                <a:gd name="csY100" fmla="*/ 754380 h 1884045"/>
                <a:gd name="csX101" fmla="*/ 655320 w 2400300"/>
                <a:gd name="csY101" fmla="*/ 685800 h 1884045"/>
                <a:gd name="csX102" fmla="*/ 649605 w 2400300"/>
                <a:gd name="csY102" fmla="*/ 685800 h 1884045"/>
                <a:gd name="csX103" fmla="*/ 649605 w 2400300"/>
                <a:gd name="csY103" fmla="*/ 668655 h 1884045"/>
                <a:gd name="csX104" fmla="*/ 634365 w 2400300"/>
                <a:gd name="csY104" fmla="*/ 668655 h 1884045"/>
                <a:gd name="csX105" fmla="*/ 634365 w 2400300"/>
                <a:gd name="csY105" fmla="*/ 643890 h 1884045"/>
                <a:gd name="csX106" fmla="*/ 624840 w 2400300"/>
                <a:gd name="csY106" fmla="*/ 643890 h 1884045"/>
                <a:gd name="csX107" fmla="*/ 624840 w 2400300"/>
                <a:gd name="csY107" fmla="*/ 605790 h 1884045"/>
                <a:gd name="csX108" fmla="*/ 588645 w 2400300"/>
                <a:gd name="csY108" fmla="*/ 605790 h 1884045"/>
                <a:gd name="csX109" fmla="*/ 588645 w 2400300"/>
                <a:gd name="csY109" fmla="*/ 592455 h 1884045"/>
                <a:gd name="csX110" fmla="*/ 577215 w 2400300"/>
                <a:gd name="csY110" fmla="*/ 592455 h 1884045"/>
                <a:gd name="csX111" fmla="*/ 577215 w 2400300"/>
                <a:gd name="csY111" fmla="*/ 571500 h 1884045"/>
                <a:gd name="csX112" fmla="*/ 518160 w 2400300"/>
                <a:gd name="csY112" fmla="*/ 571500 h 1884045"/>
                <a:gd name="csX113" fmla="*/ 518160 w 2400300"/>
                <a:gd name="csY113" fmla="*/ 556260 h 1884045"/>
                <a:gd name="csX114" fmla="*/ 506730 w 2400300"/>
                <a:gd name="csY114" fmla="*/ 556260 h 1884045"/>
                <a:gd name="csX115" fmla="*/ 506730 w 2400300"/>
                <a:gd name="csY115" fmla="*/ 544830 h 1884045"/>
                <a:gd name="csX116" fmla="*/ 493395 w 2400300"/>
                <a:gd name="csY116" fmla="*/ 544830 h 1884045"/>
                <a:gd name="csX117" fmla="*/ 493395 w 2400300"/>
                <a:gd name="csY117" fmla="*/ 525780 h 1884045"/>
                <a:gd name="csX118" fmla="*/ 487680 w 2400300"/>
                <a:gd name="csY118" fmla="*/ 525780 h 1884045"/>
                <a:gd name="csX119" fmla="*/ 487680 w 2400300"/>
                <a:gd name="csY119" fmla="*/ 514350 h 1884045"/>
                <a:gd name="csX120" fmla="*/ 476250 w 2400300"/>
                <a:gd name="csY120" fmla="*/ 514350 h 1884045"/>
                <a:gd name="csX121" fmla="*/ 476250 w 2400300"/>
                <a:gd name="csY121" fmla="*/ 501015 h 1884045"/>
                <a:gd name="csX122" fmla="*/ 470535 w 2400300"/>
                <a:gd name="csY122" fmla="*/ 495300 h 1884045"/>
                <a:gd name="csX123" fmla="*/ 470535 w 2400300"/>
                <a:gd name="csY123" fmla="*/ 485775 h 1884045"/>
                <a:gd name="csX124" fmla="*/ 457200 w 2400300"/>
                <a:gd name="csY124" fmla="*/ 485775 h 1884045"/>
                <a:gd name="csX125" fmla="*/ 457200 w 2400300"/>
                <a:gd name="csY125" fmla="*/ 461010 h 1884045"/>
                <a:gd name="csX126" fmla="*/ 451485 w 2400300"/>
                <a:gd name="csY126" fmla="*/ 461010 h 1884045"/>
                <a:gd name="csX127" fmla="*/ 451485 w 2400300"/>
                <a:gd name="csY127" fmla="*/ 434340 h 1884045"/>
                <a:gd name="csX128" fmla="*/ 441960 w 2400300"/>
                <a:gd name="csY128" fmla="*/ 434340 h 1884045"/>
                <a:gd name="csX129" fmla="*/ 441960 w 2400300"/>
                <a:gd name="csY129" fmla="*/ 392430 h 1884045"/>
                <a:gd name="csX130" fmla="*/ 441960 w 2400300"/>
                <a:gd name="csY130" fmla="*/ 392430 h 1884045"/>
                <a:gd name="csX131" fmla="*/ 441960 w 2400300"/>
                <a:gd name="csY131" fmla="*/ 375285 h 1884045"/>
                <a:gd name="csX132" fmla="*/ 436245 w 2400300"/>
                <a:gd name="csY132" fmla="*/ 375285 h 1884045"/>
                <a:gd name="csX133" fmla="*/ 436245 w 2400300"/>
                <a:gd name="csY133" fmla="*/ 361950 h 1884045"/>
                <a:gd name="csX134" fmla="*/ 424815 w 2400300"/>
                <a:gd name="csY134" fmla="*/ 361950 h 1884045"/>
                <a:gd name="csX135" fmla="*/ 424815 w 2400300"/>
                <a:gd name="csY135" fmla="*/ 340995 h 1884045"/>
                <a:gd name="csX136" fmla="*/ 407670 w 2400300"/>
                <a:gd name="csY136" fmla="*/ 340995 h 1884045"/>
                <a:gd name="csX137" fmla="*/ 407670 w 2400300"/>
                <a:gd name="csY137" fmla="*/ 297180 h 1884045"/>
                <a:gd name="csX138" fmla="*/ 392430 w 2400300"/>
                <a:gd name="csY138" fmla="*/ 297180 h 1884045"/>
                <a:gd name="csX139" fmla="*/ 392430 w 2400300"/>
                <a:gd name="csY139" fmla="*/ 281940 h 1884045"/>
                <a:gd name="csX140" fmla="*/ 348615 w 2400300"/>
                <a:gd name="csY140" fmla="*/ 281940 h 1884045"/>
                <a:gd name="csX141" fmla="*/ 348615 w 2400300"/>
                <a:gd name="csY141" fmla="*/ 264795 h 1884045"/>
                <a:gd name="csX142" fmla="*/ 249555 w 2400300"/>
                <a:gd name="csY142" fmla="*/ 264795 h 1884045"/>
                <a:gd name="csX143" fmla="*/ 249555 w 2400300"/>
                <a:gd name="csY143" fmla="*/ 253365 h 1884045"/>
                <a:gd name="csX144" fmla="*/ 241935 w 2400300"/>
                <a:gd name="csY144" fmla="*/ 253365 h 1884045"/>
                <a:gd name="csX145" fmla="*/ 241935 w 2400300"/>
                <a:gd name="csY145" fmla="*/ 240030 h 1884045"/>
                <a:gd name="csX146" fmla="*/ 236220 w 2400300"/>
                <a:gd name="csY146" fmla="*/ 240030 h 1884045"/>
                <a:gd name="csX147" fmla="*/ 236220 w 2400300"/>
                <a:gd name="csY147" fmla="*/ 230505 h 1884045"/>
                <a:gd name="csX148" fmla="*/ 224790 w 2400300"/>
                <a:gd name="csY148" fmla="*/ 230505 h 1884045"/>
                <a:gd name="csX149" fmla="*/ 224790 w 2400300"/>
                <a:gd name="csY149" fmla="*/ 209550 h 1884045"/>
                <a:gd name="csX150" fmla="*/ 224790 w 2400300"/>
                <a:gd name="csY150" fmla="*/ 211455 h 1884045"/>
                <a:gd name="csX151" fmla="*/ 224790 w 2400300"/>
                <a:gd name="csY151" fmla="*/ 188595 h 1884045"/>
                <a:gd name="csX152" fmla="*/ 213360 w 2400300"/>
                <a:gd name="csY152" fmla="*/ 188595 h 1884045"/>
                <a:gd name="csX153" fmla="*/ 213360 w 2400300"/>
                <a:gd name="csY153" fmla="*/ 160020 h 1884045"/>
                <a:gd name="csX154" fmla="*/ 203835 w 2400300"/>
                <a:gd name="csY154" fmla="*/ 160020 h 1884045"/>
                <a:gd name="csX155" fmla="*/ 203835 w 2400300"/>
                <a:gd name="csY155" fmla="*/ 112395 h 1884045"/>
                <a:gd name="csX156" fmla="*/ 190500 w 2400300"/>
                <a:gd name="csY156" fmla="*/ 112395 h 1884045"/>
                <a:gd name="csX157" fmla="*/ 190500 w 2400300"/>
                <a:gd name="csY157" fmla="*/ 87630 h 1884045"/>
                <a:gd name="csX158" fmla="*/ 175260 w 2400300"/>
                <a:gd name="csY158" fmla="*/ 87630 h 1884045"/>
                <a:gd name="csX159" fmla="*/ 175260 w 2400300"/>
                <a:gd name="csY159" fmla="*/ 59055 h 1884045"/>
                <a:gd name="csX160" fmla="*/ 169545 w 2400300"/>
                <a:gd name="csY160" fmla="*/ 59055 h 1884045"/>
                <a:gd name="csX161" fmla="*/ 169545 w 2400300"/>
                <a:gd name="csY161" fmla="*/ 51435 h 1884045"/>
                <a:gd name="csX162" fmla="*/ 135255 w 2400300"/>
                <a:gd name="csY162" fmla="*/ 51435 h 1884045"/>
                <a:gd name="csX163" fmla="*/ 135255 w 2400300"/>
                <a:gd name="csY163" fmla="*/ 32385 h 1884045"/>
                <a:gd name="csX164" fmla="*/ 116205 w 2400300"/>
                <a:gd name="csY164" fmla="*/ 32385 h 1884045"/>
                <a:gd name="csX165" fmla="*/ 116205 w 2400300"/>
                <a:gd name="csY165" fmla="*/ 19050 h 1884045"/>
                <a:gd name="csX166" fmla="*/ 64770 w 2400300"/>
                <a:gd name="csY166" fmla="*/ 19050 h 1884045"/>
                <a:gd name="csX167" fmla="*/ 64770 w 2400300"/>
                <a:gd name="csY167" fmla="*/ 0 h 1884045"/>
                <a:gd name="csX168" fmla="*/ 0 w 2400300"/>
                <a:gd name="csY168" fmla="*/ 0 h 18840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Lst>
              <a:rect l="l" t="t" r="r" b="b"/>
              <a:pathLst>
                <a:path w="2400300" h="1884045">
                  <a:moveTo>
                    <a:pt x="2400300" y="1884045"/>
                  </a:moveTo>
                  <a:lnTo>
                    <a:pt x="2137410" y="1884045"/>
                  </a:lnTo>
                  <a:lnTo>
                    <a:pt x="2137410" y="1838325"/>
                  </a:lnTo>
                  <a:lnTo>
                    <a:pt x="2005965" y="1838325"/>
                  </a:lnTo>
                  <a:lnTo>
                    <a:pt x="2005965" y="1800225"/>
                  </a:lnTo>
                  <a:lnTo>
                    <a:pt x="1962150" y="1800225"/>
                  </a:lnTo>
                  <a:lnTo>
                    <a:pt x="1962150" y="1769745"/>
                  </a:lnTo>
                  <a:lnTo>
                    <a:pt x="1952625" y="1769745"/>
                  </a:lnTo>
                  <a:lnTo>
                    <a:pt x="1952625" y="1760220"/>
                  </a:lnTo>
                  <a:lnTo>
                    <a:pt x="1939290" y="1760220"/>
                  </a:lnTo>
                  <a:lnTo>
                    <a:pt x="1939290" y="1731645"/>
                  </a:lnTo>
                  <a:lnTo>
                    <a:pt x="1771650" y="1731645"/>
                  </a:lnTo>
                  <a:lnTo>
                    <a:pt x="1771650" y="1703070"/>
                  </a:lnTo>
                  <a:lnTo>
                    <a:pt x="1765935" y="1703070"/>
                  </a:lnTo>
                  <a:lnTo>
                    <a:pt x="1765935" y="1684020"/>
                  </a:lnTo>
                  <a:lnTo>
                    <a:pt x="1562100" y="1684020"/>
                  </a:lnTo>
                  <a:lnTo>
                    <a:pt x="1562100" y="1613535"/>
                  </a:lnTo>
                  <a:lnTo>
                    <a:pt x="1550670" y="1613535"/>
                  </a:lnTo>
                  <a:lnTo>
                    <a:pt x="1550670" y="1586865"/>
                  </a:lnTo>
                  <a:lnTo>
                    <a:pt x="1544955" y="1586865"/>
                  </a:lnTo>
                  <a:lnTo>
                    <a:pt x="1544955" y="1562100"/>
                  </a:lnTo>
                  <a:lnTo>
                    <a:pt x="1531620" y="1562100"/>
                  </a:lnTo>
                  <a:lnTo>
                    <a:pt x="1531620" y="1485900"/>
                  </a:lnTo>
                  <a:lnTo>
                    <a:pt x="1520190" y="1485900"/>
                  </a:lnTo>
                  <a:lnTo>
                    <a:pt x="1520190" y="1463040"/>
                  </a:lnTo>
                  <a:lnTo>
                    <a:pt x="1514475" y="1463040"/>
                  </a:lnTo>
                  <a:lnTo>
                    <a:pt x="1514475" y="1457325"/>
                  </a:lnTo>
                  <a:lnTo>
                    <a:pt x="1510665" y="1457325"/>
                  </a:lnTo>
                  <a:lnTo>
                    <a:pt x="1510665" y="1436370"/>
                  </a:lnTo>
                  <a:lnTo>
                    <a:pt x="1503045" y="1436370"/>
                  </a:lnTo>
                  <a:lnTo>
                    <a:pt x="1503045" y="1413510"/>
                  </a:lnTo>
                  <a:lnTo>
                    <a:pt x="1423035" y="1413510"/>
                  </a:lnTo>
                  <a:lnTo>
                    <a:pt x="1423035" y="1394460"/>
                  </a:lnTo>
                  <a:lnTo>
                    <a:pt x="1388745" y="1394460"/>
                  </a:lnTo>
                  <a:lnTo>
                    <a:pt x="1388745" y="1377315"/>
                  </a:lnTo>
                  <a:lnTo>
                    <a:pt x="1343025" y="1377315"/>
                  </a:lnTo>
                  <a:lnTo>
                    <a:pt x="1343025" y="1335405"/>
                  </a:lnTo>
                  <a:lnTo>
                    <a:pt x="1331595" y="1335405"/>
                  </a:lnTo>
                  <a:lnTo>
                    <a:pt x="1331595" y="1314450"/>
                  </a:lnTo>
                  <a:lnTo>
                    <a:pt x="1322070" y="1314450"/>
                  </a:lnTo>
                  <a:lnTo>
                    <a:pt x="1322070" y="1301115"/>
                  </a:lnTo>
                  <a:lnTo>
                    <a:pt x="1314450" y="1301115"/>
                  </a:lnTo>
                  <a:lnTo>
                    <a:pt x="1314450" y="1291590"/>
                  </a:lnTo>
                  <a:lnTo>
                    <a:pt x="1306830" y="1291590"/>
                  </a:lnTo>
                  <a:lnTo>
                    <a:pt x="1306830" y="1264920"/>
                  </a:lnTo>
                  <a:lnTo>
                    <a:pt x="1297305" y="1264920"/>
                  </a:lnTo>
                  <a:lnTo>
                    <a:pt x="1297305" y="1249680"/>
                  </a:lnTo>
                  <a:lnTo>
                    <a:pt x="1289685" y="1249680"/>
                  </a:lnTo>
                  <a:lnTo>
                    <a:pt x="1289685" y="1240155"/>
                  </a:lnTo>
                  <a:lnTo>
                    <a:pt x="1245870" y="1240155"/>
                  </a:lnTo>
                  <a:lnTo>
                    <a:pt x="1245870" y="1217295"/>
                  </a:lnTo>
                  <a:lnTo>
                    <a:pt x="1226820" y="1217295"/>
                  </a:lnTo>
                  <a:lnTo>
                    <a:pt x="1226820" y="1205865"/>
                  </a:lnTo>
                  <a:lnTo>
                    <a:pt x="1226820" y="1203960"/>
                  </a:lnTo>
                  <a:lnTo>
                    <a:pt x="1203960" y="1203960"/>
                  </a:lnTo>
                  <a:lnTo>
                    <a:pt x="1203960" y="1205865"/>
                  </a:lnTo>
                  <a:lnTo>
                    <a:pt x="1203960" y="1181100"/>
                  </a:lnTo>
                  <a:lnTo>
                    <a:pt x="1139190" y="1181100"/>
                  </a:lnTo>
                  <a:lnTo>
                    <a:pt x="1139190" y="1163955"/>
                  </a:lnTo>
                  <a:lnTo>
                    <a:pt x="1133475" y="1163955"/>
                  </a:lnTo>
                  <a:lnTo>
                    <a:pt x="1133475" y="1148715"/>
                  </a:lnTo>
                  <a:lnTo>
                    <a:pt x="1127760" y="1148715"/>
                  </a:lnTo>
                  <a:lnTo>
                    <a:pt x="1127760" y="1141095"/>
                  </a:lnTo>
                  <a:lnTo>
                    <a:pt x="1120140" y="1141095"/>
                  </a:lnTo>
                  <a:lnTo>
                    <a:pt x="1120140" y="1127760"/>
                  </a:lnTo>
                  <a:lnTo>
                    <a:pt x="1112520" y="1127760"/>
                  </a:lnTo>
                  <a:lnTo>
                    <a:pt x="1112520" y="1112520"/>
                  </a:lnTo>
                  <a:lnTo>
                    <a:pt x="1108710" y="1112520"/>
                  </a:lnTo>
                  <a:lnTo>
                    <a:pt x="1108710" y="1089660"/>
                  </a:lnTo>
                  <a:lnTo>
                    <a:pt x="1102995" y="1089660"/>
                  </a:lnTo>
                  <a:lnTo>
                    <a:pt x="1102995" y="1068705"/>
                  </a:lnTo>
                  <a:lnTo>
                    <a:pt x="1091565" y="1068705"/>
                  </a:lnTo>
                  <a:lnTo>
                    <a:pt x="1091565" y="1045845"/>
                  </a:lnTo>
                  <a:lnTo>
                    <a:pt x="1087755" y="1045845"/>
                  </a:lnTo>
                  <a:lnTo>
                    <a:pt x="1087755" y="1045845"/>
                  </a:lnTo>
                  <a:lnTo>
                    <a:pt x="963930" y="1045845"/>
                  </a:lnTo>
                  <a:lnTo>
                    <a:pt x="963930" y="1030605"/>
                  </a:lnTo>
                  <a:lnTo>
                    <a:pt x="914400" y="1030605"/>
                  </a:lnTo>
                  <a:lnTo>
                    <a:pt x="914400" y="1011555"/>
                  </a:lnTo>
                  <a:lnTo>
                    <a:pt x="902970" y="1011555"/>
                  </a:lnTo>
                  <a:lnTo>
                    <a:pt x="902970" y="960120"/>
                  </a:lnTo>
                  <a:lnTo>
                    <a:pt x="899160" y="960120"/>
                  </a:lnTo>
                  <a:lnTo>
                    <a:pt x="872490" y="960120"/>
                  </a:lnTo>
                  <a:lnTo>
                    <a:pt x="862965" y="960120"/>
                  </a:lnTo>
                  <a:lnTo>
                    <a:pt x="862965" y="887730"/>
                  </a:lnTo>
                  <a:lnTo>
                    <a:pt x="836295" y="887730"/>
                  </a:lnTo>
                  <a:lnTo>
                    <a:pt x="836295" y="864870"/>
                  </a:lnTo>
                  <a:lnTo>
                    <a:pt x="767715" y="864870"/>
                  </a:lnTo>
                  <a:lnTo>
                    <a:pt x="767715" y="857250"/>
                  </a:lnTo>
                  <a:lnTo>
                    <a:pt x="765810" y="855345"/>
                  </a:lnTo>
                  <a:lnTo>
                    <a:pt x="691515" y="855345"/>
                  </a:lnTo>
                  <a:lnTo>
                    <a:pt x="691515" y="840105"/>
                  </a:lnTo>
                  <a:lnTo>
                    <a:pt x="685800" y="840105"/>
                  </a:lnTo>
                  <a:lnTo>
                    <a:pt x="685800" y="830580"/>
                  </a:lnTo>
                  <a:lnTo>
                    <a:pt x="676275" y="830580"/>
                  </a:lnTo>
                  <a:lnTo>
                    <a:pt x="676275" y="815340"/>
                  </a:lnTo>
                  <a:lnTo>
                    <a:pt x="674370" y="815340"/>
                  </a:lnTo>
                  <a:lnTo>
                    <a:pt x="674370" y="813435"/>
                  </a:lnTo>
                  <a:lnTo>
                    <a:pt x="666750" y="813435"/>
                  </a:lnTo>
                  <a:lnTo>
                    <a:pt x="666750" y="754380"/>
                  </a:lnTo>
                  <a:lnTo>
                    <a:pt x="655320" y="754380"/>
                  </a:lnTo>
                  <a:lnTo>
                    <a:pt x="655320" y="685800"/>
                  </a:lnTo>
                  <a:lnTo>
                    <a:pt x="649605" y="685800"/>
                  </a:lnTo>
                  <a:lnTo>
                    <a:pt x="649605" y="668655"/>
                  </a:lnTo>
                  <a:lnTo>
                    <a:pt x="634365" y="668655"/>
                  </a:lnTo>
                  <a:lnTo>
                    <a:pt x="634365" y="643890"/>
                  </a:lnTo>
                  <a:lnTo>
                    <a:pt x="624840" y="643890"/>
                  </a:lnTo>
                  <a:lnTo>
                    <a:pt x="624840" y="605790"/>
                  </a:lnTo>
                  <a:lnTo>
                    <a:pt x="588645" y="605790"/>
                  </a:lnTo>
                  <a:lnTo>
                    <a:pt x="588645" y="592455"/>
                  </a:lnTo>
                  <a:lnTo>
                    <a:pt x="577215" y="592455"/>
                  </a:lnTo>
                  <a:lnTo>
                    <a:pt x="577215" y="571500"/>
                  </a:lnTo>
                  <a:lnTo>
                    <a:pt x="518160" y="571500"/>
                  </a:lnTo>
                  <a:lnTo>
                    <a:pt x="518160" y="556260"/>
                  </a:lnTo>
                  <a:lnTo>
                    <a:pt x="506730" y="556260"/>
                  </a:lnTo>
                  <a:lnTo>
                    <a:pt x="506730" y="544830"/>
                  </a:lnTo>
                  <a:lnTo>
                    <a:pt x="493395" y="544830"/>
                  </a:lnTo>
                  <a:lnTo>
                    <a:pt x="493395" y="525780"/>
                  </a:lnTo>
                  <a:lnTo>
                    <a:pt x="487680" y="525780"/>
                  </a:lnTo>
                  <a:lnTo>
                    <a:pt x="487680" y="514350"/>
                  </a:lnTo>
                  <a:lnTo>
                    <a:pt x="476250" y="514350"/>
                  </a:lnTo>
                  <a:lnTo>
                    <a:pt x="476250" y="501015"/>
                  </a:lnTo>
                  <a:lnTo>
                    <a:pt x="470535" y="495300"/>
                  </a:lnTo>
                  <a:lnTo>
                    <a:pt x="470535" y="485775"/>
                  </a:lnTo>
                  <a:lnTo>
                    <a:pt x="457200" y="485775"/>
                  </a:lnTo>
                  <a:lnTo>
                    <a:pt x="457200" y="461010"/>
                  </a:lnTo>
                  <a:lnTo>
                    <a:pt x="451485" y="461010"/>
                  </a:lnTo>
                  <a:lnTo>
                    <a:pt x="451485" y="434340"/>
                  </a:lnTo>
                  <a:lnTo>
                    <a:pt x="441960" y="434340"/>
                  </a:lnTo>
                  <a:lnTo>
                    <a:pt x="441960" y="392430"/>
                  </a:lnTo>
                  <a:lnTo>
                    <a:pt x="441960" y="392430"/>
                  </a:lnTo>
                  <a:lnTo>
                    <a:pt x="441960" y="375285"/>
                  </a:lnTo>
                  <a:lnTo>
                    <a:pt x="436245" y="375285"/>
                  </a:lnTo>
                  <a:lnTo>
                    <a:pt x="436245" y="361950"/>
                  </a:lnTo>
                  <a:lnTo>
                    <a:pt x="424815" y="361950"/>
                  </a:lnTo>
                  <a:lnTo>
                    <a:pt x="424815" y="340995"/>
                  </a:lnTo>
                  <a:lnTo>
                    <a:pt x="407670" y="340995"/>
                  </a:lnTo>
                  <a:lnTo>
                    <a:pt x="407670" y="297180"/>
                  </a:lnTo>
                  <a:lnTo>
                    <a:pt x="392430" y="297180"/>
                  </a:lnTo>
                  <a:lnTo>
                    <a:pt x="392430" y="281940"/>
                  </a:lnTo>
                  <a:lnTo>
                    <a:pt x="348615" y="281940"/>
                  </a:lnTo>
                  <a:lnTo>
                    <a:pt x="348615" y="264795"/>
                  </a:lnTo>
                  <a:lnTo>
                    <a:pt x="249555" y="264795"/>
                  </a:lnTo>
                  <a:lnTo>
                    <a:pt x="249555" y="253365"/>
                  </a:lnTo>
                  <a:lnTo>
                    <a:pt x="241935" y="253365"/>
                  </a:lnTo>
                  <a:lnTo>
                    <a:pt x="241935" y="240030"/>
                  </a:lnTo>
                  <a:lnTo>
                    <a:pt x="236220" y="240030"/>
                  </a:lnTo>
                  <a:lnTo>
                    <a:pt x="236220" y="230505"/>
                  </a:lnTo>
                  <a:lnTo>
                    <a:pt x="224790" y="230505"/>
                  </a:lnTo>
                  <a:lnTo>
                    <a:pt x="224790" y="209550"/>
                  </a:lnTo>
                  <a:lnTo>
                    <a:pt x="224790" y="211455"/>
                  </a:lnTo>
                  <a:lnTo>
                    <a:pt x="224790" y="188595"/>
                  </a:lnTo>
                  <a:lnTo>
                    <a:pt x="213360" y="188595"/>
                  </a:lnTo>
                  <a:lnTo>
                    <a:pt x="213360" y="160020"/>
                  </a:lnTo>
                  <a:lnTo>
                    <a:pt x="203835" y="160020"/>
                  </a:lnTo>
                  <a:lnTo>
                    <a:pt x="203835" y="112395"/>
                  </a:lnTo>
                  <a:lnTo>
                    <a:pt x="190500" y="112395"/>
                  </a:lnTo>
                  <a:lnTo>
                    <a:pt x="190500" y="87630"/>
                  </a:lnTo>
                  <a:lnTo>
                    <a:pt x="175260" y="87630"/>
                  </a:lnTo>
                  <a:lnTo>
                    <a:pt x="175260" y="59055"/>
                  </a:lnTo>
                  <a:lnTo>
                    <a:pt x="169545" y="59055"/>
                  </a:lnTo>
                  <a:lnTo>
                    <a:pt x="169545" y="51435"/>
                  </a:lnTo>
                  <a:lnTo>
                    <a:pt x="135255" y="51435"/>
                  </a:lnTo>
                  <a:lnTo>
                    <a:pt x="135255" y="32385"/>
                  </a:lnTo>
                  <a:lnTo>
                    <a:pt x="116205" y="32385"/>
                  </a:lnTo>
                  <a:lnTo>
                    <a:pt x="116205" y="19050"/>
                  </a:lnTo>
                  <a:lnTo>
                    <a:pt x="64770" y="19050"/>
                  </a:lnTo>
                  <a:lnTo>
                    <a:pt x="64770" y="0"/>
                  </a:lnTo>
                  <a:lnTo>
                    <a:pt x="0" y="0"/>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1310" name="Group 1309">
              <a:extLst>
                <a:ext uri="{FF2B5EF4-FFF2-40B4-BE49-F238E27FC236}">
                  <a16:creationId xmlns:a16="http://schemas.microsoft.com/office/drawing/2014/main" id="{355A5CD4-6076-9794-32E0-512FE237EF62}"/>
                </a:ext>
              </a:extLst>
            </p:cNvPr>
            <p:cNvGrpSpPr/>
            <p:nvPr/>
          </p:nvGrpSpPr>
          <p:grpSpPr>
            <a:xfrm>
              <a:off x="11325666" y="4357562"/>
              <a:ext cx="45720" cy="45720"/>
              <a:chOff x="3099435" y="3165991"/>
              <a:chExt cx="45720" cy="45720"/>
            </a:xfrm>
          </p:grpSpPr>
          <p:cxnSp>
            <p:nvCxnSpPr>
              <p:cNvPr id="1311" name="Straight Connector 1310">
                <a:extLst>
                  <a:ext uri="{FF2B5EF4-FFF2-40B4-BE49-F238E27FC236}">
                    <a16:creationId xmlns:a16="http://schemas.microsoft.com/office/drawing/2014/main" id="{44887094-7D5C-BE49-E58C-F3227E8CE59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12" name="Straight Connector 1311">
                <a:extLst>
                  <a:ext uri="{FF2B5EF4-FFF2-40B4-BE49-F238E27FC236}">
                    <a16:creationId xmlns:a16="http://schemas.microsoft.com/office/drawing/2014/main" id="{412B0DD1-4B54-0382-7C5A-E59A7E20F5F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13" name="Group 1312">
              <a:extLst>
                <a:ext uri="{FF2B5EF4-FFF2-40B4-BE49-F238E27FC236}">
                  <a16:creationId xmlns:a16="http://schemas.microsoft.com/office/drawing/2014/main" id="{5F7B8523-EDDA-845E-DED2-2B7170D7CF2C}"/>
                </a:ext>
              </a:extLst>
            </p:cNvPr>
            <p:cNvGrpSpPr/>
            <p:nvPr/>
          </p:nvGrpSpPr>
          <p:grpSpPr>
            <a:xfrm>
              <a:off x="10443640" y="4357562"/>
              <a:ext cx="45720" cy="45720"/>
              <a:chOff x="3099435" y="3165991"/>
              <a:chExt cx="45720" cy="45720"/>
            </a:xfrm>
          </p:grpSpPr>
          <p:cxnSp>
            <p:nvCxnSpPr>
              <p:cNvPr id="1314" name="Straight Connector 1313">
                <a:extLst>
                  <a:ext uri="{FF2B5EF4-FFF2-40B4-BE49-F238E27FC236}">
                    <a16:creationId xmlns:a16="http://schemas.microsoft.com/office/drawing/2014/main" id="{FEEC7B48-A770-F907-8F9C-127F4A00A37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15" name="Straight Connector 1314">
                <a:extLst>
                  <a:ext uri="{FF2B5EF4-FFF2-40B4-BE49-F238E27FC236}">
                    <a16:creationId xmlns:a16="http://schemas.microsoft.com/office/drawing/2014/main" id="{1F9B728C-3597-7088-D811-4DFE38FAE4F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16" name="Group 1315">
              <a:extLst>
                <a:ext uri="{FF2B5EF4-FFF2-40B4-BE49-F238E27FC236}">
                  <a16:creationId xmlns:a16="http://schemas.microsoft.com/office/drawing/2014/main" id="{D683C99D-D10D-0350-07B9-CDF6DD5A0B8C}"/>
                </a:ext>
              </a:extLst>
            </p:cNvPr>
            <p:cNvGrpSpPr/>
            <p:nvPr/>
          </p:nvGrpSpPr>
          <p:grpSpPr>
            <a:xfrm>
              <a:off x="10397552" y="4357562"/>
              <a:ext cx="45720" cy="45720"/>
              <a:chOff x="3099435" y="3165991"/>
              <a:chExt cx="45720" cy="45720"/>
            </a:xfrm>
          </p:grpSpPr>
          <p:cxnSp>
            <p:nvCxnSpPr>
              <p:cNvPr id="1317" name="Straight Connector 1316">
                <a:extLst>
                  <a:ext uri="{FF2B5EF4-FFF2-40B4-BE49-F238E27FC236}">
                    <a16:creationId xmlns:a16="http://schemas.microsoft.com/office/drawing/2014/main" id="{B497DD28-260B-734C-80AA-4B89FA7FA60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18" name="Straight Connector 1317">
                <a:extLst>
                  <a:ext uri="{FF2B5EF4-FFF2-40B4-BE49-F238E27FC236}">
                    <a16:creationId xmlns:a16="http://schemas.microsoft.com/office/drawing/2014/main" id="{D93AEF32-DF6F-5327-666A-0A3A4FA26A52}"/>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19" name="Group 1318">
              <a:extLst>
                <a:ext uri="{FF2B5EF4-FFF2-40B4-BE49-F238E27FC236}">
                  <a16:creationId xmlns:a16="http://schemas.microsoft.com/office/drawing/2014/main" id="{0B0D169A-F220-D113-9759-80A6E7D5F2BB}"/>
                </a:ext>
              </a:extLst>
            </p:cNvPr>
            <p:cNvGrpSpPr/>
            <p:nvPr/>
          </p:nvGrpSpPr>
          <p:grpSpPr>
            <a:xfrm>
              <a:off x="10005999" y="4233182"/>
              <a:ext cx="43070" cy="45720"/>
              <a:chOff x="3099435" y="3165991"/>
              <a:chExt cx="45720" cy="45720"/>
            </a:xfrm>
          </p:grpSpPr>
          <p:cxnSp>
            <p:nvCxnSpPr>
              <p:cNvPr id="1320" name="Straight Connector 1319">
                <a:extLst>
                  <a:ext uri="{FF2B5EF4-FFF2-40B4-BE49-F238E27FC236}">
                    <a16:creationId xmlns:a16="http://schemas.microsoft.com/office/drawing/2014/main" id="{CEBE6E28-B274-6C4D-F66C-52018284618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21" name="Straight Connector 1320">
                <a:extLst>
                  <a:ext uri="{FF2B5EF4-FFF2-40B4-BE49-F238E27FC236}">
                    <a16:creationId xmlns:a16="http://schemas.microsoft.com/office/drawing/2014/main" id="{B17D3F35-2A37-6826-F5C8-C95191F8F0B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22" name="Group 1321">
              <a:extLst>
                <a:ext uri="{FF2B5EF4-FFF2-40B4-BE49-F238E27FC236}">
                  <a16:creationId xmlns:a16="http://schemas.microsoft.com/office/drawing/2014/main" id="{8704F01D-1D84-70F6-9B40-9A9E7C4D459C}"/>
                </a:ext>
              </a:extLst>
            </p:cNvPr>
            <p:cNvGrpSpPr/>
            <p:nvPr/>
          </p:nvGrpSpPr>
          <p:grpSpPr>
            <a:xfrm>
              <a:off x="9987527" y="4233182"/>
              <a:ext cx="43070" cy="45720"/>
              <a:chOff x="3099435" y="3165991"/>
              <a:chExt cx="45720" cy="45720"/>
            </a:xfrm>
          </p:grpSpPr>
          <p:cxnSp>
            <p:nvCxnSpPr>
              <p:cNvPr id="1323" name="Straight Connector 1322">
                <a:extLst>
                  <a:ext uri="{FF2B5EF4-FFF2-40B4-BE49-F238E27FC236}">
                    <a16:creationId xmlns:a16="http://schemas.microsoft.com/office/drawing/2014/main" id="{A8894A56-F7DA-F870-AAA7-01B6B1237F4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24" name="Straight Connector 1323">
                <a:extLst>
                  <a:ext uri="{FF2B5EF4-FFF2-40B4-BE49-F238E27FC236}">
                    <a16:creationId xmlns:a16="http://schemas.microsoft.com/office/drawing/2014/main" id="{07D69003-1535-276F-8552-CF6A5281737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25" name="Group 1324">
              <a:extLst>
                <a:ext uri="{FF2B5EF4-FFF2-40B4-BE49-F238E27FC236}">
                  <a16:creationId xmlns:a16="http://schemas.microsoft.com/office/drawing/2014/main" id="{3AFD3F99-EA17-4BFC-9B14-B4AE27FA857B}"/>
                </a:ext>
              </a:extLst>
            </p:cNvPr>
            <p:cNvGrpSpPr/>
            <p:nvPr/>
          </p:nvGrpSpPr>
          <p:grpSpPr>
            <a:xfrm>
              <a:off x="9579322" y="4149335"/>
              <a:ext cx="43070" cy="45720"/>
              <a:chOff x="3099435" y="3165991"/>
              <a:chExt cx="45720" cy="45720"/>
            </a:xfrm>
          </p:grpSpPr>
          <p:cxnSp>
            <p:nvCxnSpPr>
              <p:cNvPr id="1326" name="Straight Connector 1325">
                <a:extLst>
                  <a:ext uri="{FF2B5EF4-FFF2-40B4-BE49-F238E27FC236}">
                    <a16:creationId xmlns:a16="http://schemas.microsoft.com/office/drawing/2014/main" id="{F0616667-F886-969E-8FFC-2DEBCE727DA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27" name="Straight Connector 1326">
                <a:extLst>
                  <a:ext uri="{FF2B5EF4-FFF2-40B4-BE49-F238E27FC236}">
                    <a16:creationId xmlns:a16="http://schemas.microsoft.com/office/drawing/2014/main" id="{124D84F3-17A1-5318-AC62-51F75120AD4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28" name="Group 1327">
              <a:extLst>
                <a:ext uri="{FF2B5EF4-FFF2-40B4-BE49-F238E27FC236}">
                  <a16:creationId xmlns:a16="http://schemas.microsoft.com/office/drawing/2014/main" id="{5B7BB6C4-5158-B440-3CEA-2B7B71078AC9}"/>
                </a:ext>
              </a:extLst>
            </p:cNvPr>
            <p:cNvGrpSpPr/>
            <p:nvPr/>
          </p:nvGrpSpPr>
          <p:grpSpPr>
            <a:xfrm>
              <a:off x="9530833" y="4079355"/>
              <a:ext cx="43070" cy="45720"/>
              <a:chOff x="3099435" y="3165991"/>
              <a:chExt cx="45720" cy="45720"/>
            </a:xfrm>
          </p:grpSpPr>
          <p:cxnSp>
            <p:nvCxnSpPr>
              <p:cNvPr id="1329" name="Straight Connector 1328">
                <a:extLst>
                  <a:ext uri="{FF2B5EF4-FFF2-40B4-BE49-F238E27FC236}">
                    <a16:creationId xmlns:a16="http://schemas.microsoft.com/office/drawing/2014/main" id="{70BE8735-A93A-1B66-D8EF-90787BB222D0}"/>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30" name="Straight Connector 1329">
                <a:extLst>
                  <a:ext uri="{FF2B5EF4-FFF2-40B4-BE49-F238E27FC236}">
                    <a16:creationId xmlns:a16="http://schemas.microsoft.com/office/drawing/2014/main" id="{512B50DE-C048-2AF8-BF78-04197FDEA50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31" name="Group 1330">
              <a:extLst>
                <a:ext uri="{FF2B5EF4-FFF2-40B4-BE49-F238E27FC236}">
                  <a16:creationId xmlns:a16="http://schemas.microsoft.com/office/drawing/2014/main" id="{B529338D-FE11-A585-5D8D-A3BCDA0D9D80}"/>
                </a:ext>
              </a:extLst>
            </p:cNvPr>
            <p:cNvGrpSpPr/>
            <p:nvPr/>
          </p:nvGrpSpPr>
          <p:grpSpPr>
            <a:xfrm>
              <a:off x="9124883" y="4079355"/>
              <a:ext cx="43070" cy="45720"/>
              <a:chOff x="3099435" y="3165991"/>
              <a:chExt cx="45720" cy="45720"/>
            </a:xfrm>
          </p:grpSpPr>
          <p:cxnSp>
            <p:nvCxnSpPr>
              <p:cNvPr id="1332" name="Straight Connector 1331">
                <a:extLst>
                  <a:ext uri="{FF2B5EF4-FFF2-40B4-BE49-F238E27FC236}">
                    <a16:creationId xmlns:a16="http://schemas.microsoft.com/office/drawing/2014/main" id="{CC381FA3-016C-2367-84A8-9504861075C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33" name="Straight Connector 1332">
                <a:extLst>
                  <a:ext uri="{FF2B5EF4-FFF2-40B4-BE49-F238E27FC236}">
                    <a16:creationId xmlns:a16="http://schemas.microsoft.com/office/drawing/2014/main" id="{016D9959-61CF-2CE5-5DC3-9EBDC42A739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34" name="Group 1333">
              <a:extLst>
                <a:ext uri="{FF2B5EF4-FFF2-40B4-BE49-F238E27FC236}">
                  <a16:creationId xmlns:a16="http://schemas.microsoft.com/office/drawing/2014/main" id="{A569F825-EEC3-7AFC-ED7D-44396E138DEE}"/>
                </a:ext>
              </a:extLst>
            </p:cNvPr>
            <p:cNvGrpSpPr/>
            <p:nvPr/>
          </p:nvGrpSpPr>
          <p:grpSpPr>
            <a:xfrm>
              <a:off x="9111029" y="4026534"/>
              <a:ext cx="43070" cy="45720"/>
              <a:chOff x="3099435" y="3165991"/>
              <a:chExt cx="45720" cy="45720"/>
            </a:xfrm>
          </p:grpSpPr>
          <p:cxnSp>
            <p:nvCxnSpPr>
              <p:cNvPr id="1335" name="Straight Connector 1334">
                <a:extLst>
                  <a:ext uri="{FF2B5EF4-FFF2-40B4-BE49-F238E27FC236}">
                    <a16:creationId xmlns:a16="http://schemas.microsoft.com/office/drawing/2014/main" id="{E2F9DABE-EA72-AA51-E05A-E35DF33C3A0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36" name="Straight Connector 1335">
                <a:extLst>
                  <a:ext uri="{FF2B5EF4-FFF2-40B4-BE49-F238E27FC236}">
                    <a16:creationId xmlns:a16="http://schemas.microsoft.com/office/drawing/2014/main" id="{90EFA223-D669-1536-478B-611AB4E43AD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37" name="Group 1336">
              <a:extLst>
                <a:ext uri="{FF2B5EF4-FFF2-40B4-BE49-F238E27FC236}">
                  <a16:creationId xmlns:a16="http://schemas.microsoft.com/office/drawing/2014/main" id="{DFA5548D-F2B5-4730-105E-354474C0B40F}"/>
                </a:ext>
              </a:extLst>
            </p:cNvPr>
            <p:cNvGrpSpPr/>
            <p:nvPr/>
          </p:nvGrpSpPr>
          <p:grpSpPr>
            <a:xfrm>
              <a:off x="9106411" y="3873015"/>
              <a:ext cx="43070" cy="45720"/>
              <a:chOff x="3099435" y="3165991"/>
              <a:chExt cx="45720" cy="45720"/>
            </a:xfrm>
          </p:grpSpPr>
          <p:cxnSp>
            <p:nvCxnSpPr>
              <p:cNvPr id="1338" name="Straight Connector 1337">
                <a:extLst>
                  <a:ext uri="{FF2B5EF4-FFF2-40B4-BE49-F238E27FC236}">
                    <a16:creationId xmlns:a16="http://schemas.microsoft.com/office/drawing/2014/main" id="{ADE88411-39E1-0D5F-9260-482FBDEA39C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39" name="Straight Connector 1338">
                <a:extLst>
                  <a:ext uri="{FF2B5EF4-FFF2-40B4-BE49-F238E27FC236}">
                    <a16:creationId xmlns:a16="http://schemas.microsoft.com/office/drawing/2014/main" id="{43DBFFF8-A864-1BFF-796F-86621C329C1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40" name="Group 1339">
              <a:extLst>
                <a:ext uri="{FF2B5EF4-FFF2-40B4-BE49-F238E27FC236}">
                  <a16:creationId xmlns:a16="http://schemas.microsoft.com/office/drawing/2014/main" id="{847D0A63-503C-99B8-3AC9-8497620E4F20}"/>
                </a:ext>
              </a:extLst>
            </p:cNvPr>
            <p:cNvGrpSpPr/>
            <p:nvPr/>
          </p:nvGrpSpPr>
          <p:grpSpPr>
            <a:xfrm>
              <a:off x="9071695" y="3873015"/>
              <a:ext cx="43070" cy="45720"/>
              <a:chOff x="3099435" y="3165991"/>
              <a:chExt cx="45720" cy="45720"/>
            </a:xfrm>
          </p:grpSpPr>
          <p:cxnSp>
            <p:nvCxnSpPr>
              <p:cNvPr id="1341" name="Straight Connector 1340">
                <a:extLst>
                  <a:ext uri="{FF2B5EF4-FFF2-40B4-BE49-F238E27FC236}">
                    <a16:creationId xmlns:a16="http://schemas.microsoft.com/office/drawing/2014/main" id="{BC8EF542-0E53-D87B-E50D-FB37C8FA67A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42" name="Straight Connector 1341">
                <a:extLst>
                  <a:ext uri="{FF2B5EF4-FFF2-40B4-BE49-F238E27FC236}">
                    <a16:creationId xmlns:a16="http://schemas.microsoft.com/office/drawing/2014/main" id="{40FAB867-EC74-1DF0-7E68-C2C315AD624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43" name="Group 1342">
              <a:extLst>
                <a:ext uri="{FF2B5EF4-FFF2-40B4-BE49-F238E27FC236}">
                  <a16:creationId xmlns:a16="http://schemas.microsoft.com/office/drawing/2014/main" id="{12CF7CF8-D02B-9943-3D9B-AE2967056622}"/>
                </a:ext>
              </a:extLst>
            </p:cNvPr>
            <p:cNvGrpSpPr/>
            <p:nvPr/>
          </p:nvGrpSpPr>
          <p:grpSpPr>
            <a:xfrm>
              <a:off x="8774472" y="3831453"/>
              <a:ext cx="43070" cy="45720"/>
              <a:chOff x="3099435" y="3165991"/>
              <a:chExt cx="45720" cy="45720"/>
            </a:xfrm>
          </p:grpSpPr>
          <p:cxnSp>
            <p:nvCxnSpPr>
              <p:cNvPr id="1344" name="Straight Connector 1343">
                <a:extLst>
                  <a:ext uri="{FF2B5EF4-FFF2-40B4-BE49-F238E27FC236}">
                    <a16:creationId xmlns:a16="http://schemas.microsoft.com/office/drawing/2014/main" id="{70B09CE8-5E77-DA83-4BA2-A722156627E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45" name="Straight Connector 1344">
                <a:extLst>
                  <a:ext uri="{FF2B5EF4-FFF2-40B4-BE49-F238E27FC236}">
                    <a16:creationId xmlns:a16="http://schemas.microsoft.com/office/drawing/2014/main" id="{E8817FA6-37D2-1316-BEE1-4D377212E476}"/>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46" name="Group 1345">
              <a:extLst>
                <a:ext uri="{FF2B5EF4-FFF2-40B4-BE49-F238E27FC236}">
                  <a16:creationId xmlns:a16="http://schemas.microsoft.com/office/drawing/2014/main" id="{29A3E1E3-E3EA-3943-4A15-A2CA48AFA4F1}"/>
                </a:ext>
              </a:extLst>
            </p:cNvPr>
            <p:cNvGrpSpPr/>
            <p:nvPr/>
          </p:nvGrpSpPr>
          <p:grpSpPr>
            <a:xfrm>
              <a:off x="8711736" y="3831453"/>
              <a:ext cx="43070" cy="45720"/>
              <a:chOff x="3099435" y="3165991"/>
              <a:chExt cx="45720" cy="45720"/>
            </a:xfrm>
          </p:grpSpPr>
          <p:cxnSp>
            <p:nvCxnSpPr>
              <p:cNvPr id="1347" name="Straight Connector 1346">
                <a:extLst>
                  <a:ext uri="{FF2B5EF4-FFF2-40B4-BE49-F238E27FC236}">
                    <a16:creationId xmlns:a16="http://schemas.microsoft.com/office/drawing/2014/main" id="{8708A04F-3A66-2375-7577-E6F581B5D2A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48" name="Straight Connector 1347">
                <a:extLst>
                  <a:ext uri="{FF2B5EF4-FFF2-40B4-BE49-F238E27FC236}">
                    <a16:creationId xmlns:a16="http://schemas.microsoft.com/office/drawing/2014/main" id="{68DC30E6-0ED0-B74A-83F3-D0677B35E30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49" name="Group 1348">
              <a:extLst>
                <a:ext uri="{FF2B5EF4-FFF2-40B4-BE49-F238E27FC236}">
                  <a16:creationId xmlns:a16="http://schemas.microsoft.com/office/drawing/2014/main" id="{D772080A-F6DC-4A22-FDE5-B4734B8344E6}"/>
                </a:ext>
              </a:extLst>
            </p:cNvPr>
            <p:cNvGrpSpPr/>
            <p:nvPr/>
          </p:nvGrpSpPr>
          <p:grpSpPr>
            <a:xfrm>
              <a:off x="8711736" y="3785733"/>
              <a:ext cx="43070" cy="45720"/>
              <a:chOff x="3099435" y="3165991"/>
              <a:chExt cx="45720" cy="45720"/>
            </a:xfrm>
          </p:grpSpPr>
          <p:cxnSp>
            <p:nvCxnSpPr>
              <p:cNvPr id="1350" name="Straight Connector 1349">
                <a:extLst>
                  <a:ext uri="{FF2B5EF4-FFF2-40B4-BE49-F238E27FC236}">
                    <a16:creationId xmlns:a16="http://schemas.microsoft.com/office/drawing/2014/main" id="{4F22121D-7F22-3152-7425-BB7489332EE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51" name="Straight Connector 1350">
                <a:extLst>
                  <a:ext uri="{FF2B5EF4-FFF2-40B4-BE49-F238E27FC236}">
                    <a16:creationId xmlns:a16="http://schemas.microsoft.com/office/drawing/2014/main" id="{7DDF4C9D-DFE3-0C76-69F5-D2A81E31702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52" name="Group 1351">
              <a:extLst>
                <a:ext uri="{FF2B5EF4-FFF2-40B4-BE49-F238E27FC236}">
                  <a16:creationId xmlns:a16="http://schemas.microsoft.com/office/drawing/2014/main" id="{6DDBC786-D243-8982-8882-13356A3FA184}"/>
                </a:ext>
              </a:extLst>
            </p:cNvPr>
            <p:cNvGrpSpPr/>
            <p:nvPr/>
          </p:nvGrpSpPr>
          <p:grpSpPr>
            <a:xfrm>
              <a:off x="8690355" y="3785733"/>
              <a:ext cx="43070" cy="45720"/>
              <a:chOff x="3099435" y="3165991"/>
              <a:chExt cx="45720" cy="45720"/>
            </a:xfrm>
          </p:grpSpPr>
          <p:cxnSp>
            <p:nvCxnSpPr>
              <p:cNvPr id="1353" name="Straight Connector 1352">
                <a:extLst>
                  <a:ext uri="{FF2B5EF4-FFF2-40B4-BE49-F238E27FC236}">
                    <a16:creationId xmlns:a16="http://schemas.microsoft.com/office/drawing/2014/main" id="{76EA3766-8192-792F-D464-A087036BECD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54" name="Straight Connector 1353">
                <a:extLst>
                  <a:ext uri="{FF2B5EF4-FFF2-40B4-BE49-F238E27FC236}">
                    <a16:creationId xmlns:a16="http://schemas.microsoft.com/office/drawing/2014/main" id="{A73511D9-D799-88BE-5A56-B025FEF4469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55" name="Group 1354">
              <a:extLst>
                <a:ext uri="{FF2B5EF4-FFF2-40B4-BE49-F238E27FC236}">
                  <a16:creationId xmlns:a16="http://schemas.microsoft.com/office/drawing/2014/main" id="{ED62DD30-CD16-00A3-9F7C-98C580A4CCD6}"/>
                </a:ext>
              </a:extLst>
            </p:cNvPr>
            <p:cNvGrpSpPr/>
            <p:nvPr/>
          </p:nvGrpSpPr>
          <p:grpSpPr>
            <a:xfrm>
              <a:off x="8667264" y="3785733"/>
              <a:ext cx="43070" cy="45720"/>
              <a:chOff x="3099435" y="3165991"/>
              <a:chExt cx="45720" cy="45720"/>
            </a:xfrm>
          </p:grpSpPr>
          <p:cxnSp>
            <p:nvCxnSpPr>
              <p:cNvPr id="1356" name="Straight Connector 1355">
                <a:extLst>
                  <a:ext uri="{FF2B5EF4-FFF2-40B4-BE49-F238E27FC236}">
                    <a16:creationId xmlns:a16="http://schemas.microsoft.com/office/drawing/2014/main" id="{32AEBDEA-AF50-0B81-5EE4-688F3898437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57" name="Straight Connector 1356">
                <a:extLst>
                  <a:ext uri="{FF2B5EF4-FFF2-40B4-BE49-F238E27FC236}">
                    <a16:creationId xmlns:a16="http://schemas.microsoft.com/office/drawing/2014/main" id="{D2F0711F-3BF7-2811-9687-9F919187A1A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58" name="Group 1357">
              <a:extLst>
                <a:ext uri="{FF2B5EF4-FFF2-40B4-BE49-F238E27FC236}">
                  <a16:creationId xmlns:a16="http://schemas.microsoft.com/office/drawing/2014/main" id="{52D9A158-D073-DC82-E071-C992C035C3B6}"/>
                </a:ext>
              </a:extLst>
            </p:cNvPr>
            <p:cNvGrpSpPr/>
            <p:nvPr/>
          </p:nvGrpSpPr>
          <p:grpSpPr>
            <a:xfrm>
              <a:off x="8646483" y="3725448"/>
              <a:ext cx="43070" cy="45720"/>
              <a:chOff x="3099435" y="3165991"/>
              <a:chExt cx="45720" cy="45720"/>
            </a:xfrm>
          </p:grpSpPr>
          <p:cxnSp>
            <p:nvCxnSpPr>
              <p:cNvPr id="1359" name="Straight Connector 1358">
                <a:extLst>
                  <a:ext uri="{FF2B5EF4-FFF2-40B4-BE49-F238E27FC236}">
                    <a16:creationId xmlns:a16="http://schemas.microsoft.com/office/drawing/2014/main" id="{225CCF8E-F9A0-947B-C235-F9CC128443E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60" name="Straight Connector 1359">
                <a:extLst>
                  <a:ext uri="{FF2B5EF4-FFF2-40B4-BE49-F238E27FC236}">
                    <a16:creationId xmlns:a16="http://schemas.microsoft.com/office/drawing/2014/main" id="{39AF4B45-31B0-5D92-D202-7B375788302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61" name="Group 1360">
              <a:extLst>
                <a:ext uri="{FF2B5EF4-FFF2-40B4-BE49-F238E27FC236}">
                  <a16:creationId xmlns:a16="http://schemas.microsoft.com/office/drawing/2014/main" id="{2EF37138-1329-F997-365C-B22C6F3682CF}"/>
                </a:ext>
              </a:extLst>
            </p:cNvPr>
            <p:cNvGrpSpPr/>
            <p:nvPr/>
          </p:nvGrpSpPr>
          <p:grpSpPr>
            <a:xfrm>
              <a:off x="8505628" y="3725448"/>
              <a:ext cx="43070" cy="45720"/>
              <a:chOff x="3099435" y="3165991"/>
              <a:chExt cx="45720" cy="45720"/>
            </a:xfrm>
          </p:grpSpPr>
          <p:cxnSp>
            <p:nvCxnSpPr>
              <p:cNvPr id="1362" name="Straight Connector 1361">
                <a:extLst>
                  <a:ext uri="{FF2B5EF4-FFF2-40B4-BE49-F238E27FC236}">
                    <a16:creationId xmlns:a16="http://schemas.microsoft.com/office/drawing/2014/main" id="{0F08D3AE-B4B2-ABFC-B490-68F5D249036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63" name="Straight Connector 1362">
                <a:extLst>
                  <a:ext uri="{FF2B5EF4-FFF2-40B4-BE49-F238E27FC236}">
                    <a16:creationId xmlns:a16="http://schemas.microsoft.com/office/drawing/2014/main" id="{9A9A3D4A-E8AC-E9D1-D796-DDD477858EF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64" name="Group 1363">
              <a:extLst>
                <a:ext uri="{FF2B5EF4-FFF2-40B4-BE49-F238E27FC236}">
                  <a16:creationId xmlns:a16="http://schemas.microsoft.com/office/drawing/2014/main" id="{7C6DAB60-9381-90DD-554D-E6B3E30B46FF}"/>
                </a:ext>
              </a:extLst>
            </p:cNvPr>
            <p:cNvGrpSpPr/>
            <p:nvPr/>
          </p:nvGrpSpPr>
          <p:grpSpPr>
            <a:xfrm>
              <a:off x="8487156" y="3725448"/>
              <a:ext cx="43070" cy="45720"/>
              <a:chOff x="3099435" y="3165991"/>
              <a:chExt cx="45720" cy="45720"/>
            </a:xfrm>
          </p:grpSpPr>
          <p:cxnSp>
            <p:nvCxnSpPr>
              <p:cNvPr id="1365" name="Straight Connector 1364">
                <a:extLst>
                  <a:ext uri="{FF2B5EF4-FFF2-40B4-BE49-F238E27FC236}">
                    <a16:creationId xmlns:a16="http://schemas.microsoft.com/office/drawing/2014/main" id="{F25309B2-D02C-218C-5704-DB00CB35526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66" name="Straight Connector 1365">
                <a:extLst>
                  <a:ext uri="{FF2B5EF4-FFF2-40B4-BE49-F238E27FC236}">
                    <a16:creationId xmlns:a16="http://schemas.microsoft.com/office/drawing/2014/main" id="{75E343BE-6959-53FF-9F41-2C7966EDE31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67" name="Group 1366">
              <a:extLst>
                <a:ext uri="{FF2B5EF4-FFF2-40B4-BE49-F238E27FC236}">
                  <a16:creationId xmlns:a16="http://schemas.microsoft.com/office/drawing/2014/main" id="{ACD7C75C-D3F6-0426-D974-C5562B46A2E7}"/>
                </a:ext>
              </a:extLst>
            </p:cNvPr>
            <p:cNvGrpSpPr/>
            <p:nvPr/>
          </p:nvGrpSpPr>
          <p:grpSpPr>
            <a:xfrm>
              <a:off x="8482538" y="3693352"/>
              <a:ext cx="43070" cy="45720"/>
              <a:chOff x="3099435" y="3165991"/>
              <a:chExt cx="45720" cy="45720"/>
            </a:xfrm>
          </p:grpSpPr>
          <p:cxnSp>
            <p:nvCxnSpPr>
              <p:cNvPr id="1368" name="Straight Connector 1367">
                <a:extLst>
                  <a:ext uri="{FF2B5EF4-FFF2-40B4-BE49-F238E27FC236}">
                    <a16:creationId xmlns:a16="http://schemas.microsoft.com/office/drawing/2014/main" id="{F7C988E9-2FFE-EA14-707B-CC8597789DC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69" name="Straight Connector 1368">
                <a:extLst>
                  <a:ext uri="{FF2B5EF4-FFF2-40B4-BE49-F238E27FC236}">
                    <a16:creationId xmlns:a16="http://schemas.microsoft.com/office/drawing/2014/main" id="{DB2A01AB-0CF9-FA0B-D1D3-7FCC70D645E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70" name="Group 1369">
              <a:extLst>
                <a:ext uri="{FF2B5EF4-FFF2-40B4-BE49-F238E27FC236}">
                  <a16:creationId xmlns:a16="http://schemas.microsoft.com/office/drawing/2014/main" id="{276B9BA0-D6D9-C79D-C9AA-84A75C0EAB3E}"/>
                </a:ext>
              </a:extLst>
            </p:cNvPr>
            <p:cNvGrpSpPr/>
            <p:nvPr/>
          </p:nvGrpSpPr>
          <p:grpSpPr>
            <a:xfrm>
              <a:off x="8473302" y="3666015"/>
              <a:ext cx="43070" cy="45720"/>
              <a:chOff x="3099435" y="3165991"/>
              <a:chExt cx="45720" cy="45720"/>
            </a:xfrm>
          </p:grpSpPr>
          <p:cxnSp>
            <p:nvCxnSpPr>
              <p:cNvPr id="1371" name="Straight Connector 1370">
                <a:extLst>
                  <a:ext uri="{FF2B5EF4-FFF2-40B4-BE49-F238E27FC236}">
                    <a16:creationId xmlns:a16="http://schemas.microsoft.com/office/drawing/2014/main" id="{85265D11-DCA0-DDFB-A25A-1F72CF03205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72" name="Straight Connector 1371">
                <a:extLst>
                  <a:ext uri="{FF2B5EF4-FFF2-40B4-BE49-F238E27FC236}">
                    <a16:creationId xmlns:a16="http://schemas.microsoft.com/office/drawing/2014/main" id="{44901C99-D518-1608-0604-2B13679FE193}"/>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73" name="Group 1372">
              <a:extLst>
                <a:ext uri="{FF2B5EF4-FFF2-40B4-BE49-F238E27FC236}">
                  <a16:creationId xmlns:a16="http://schemas.microsoft.com/office/drawing/2014/main" id="{793BD195-D88D-C995-FBCD-3183A620B7E0}"/>
                </a:ext>
              </a:extLst>
            </p:cNvPr>
            <p:cNvGrpSpPr/>
            <p:nvPr/>
          </p:nvGrpSpPr>
          <p:grpSpPr>
            <a:xfrm>
              <a:off x="8454829" y="3666015"/>
              <a:ext cx="43070" cy="45720"/>
              <a:chOff x="3099435" y="3165991"/>
              <a:chExt cx="45720" cy="45720"/>
            </a:xfrm>
          </p:grpSpPr>
          <p:cxnSp>
            <p:nvCxnSpPr>
              <p:cNvPr id="1374" name="Straight Connector 1373">
                <a:extLst>
                  <a:ext uri="{FF2B5EF4-FFF2-40B4-BE49-F238E27FC236}">
                    <a16:creationId xmlns:a16="http://schemas.microsoft.com/office/drawing/2014/main" id="{7AA3686A-84BF-64DD-473B-6A1A8BDFB87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75" name="Straight Connector 1374">
                <a:extLst>
                  <a:ext uri="{FF2B5EF4-FFF2-40B4-BE49-F238E27FC236}">
                    <a16:creationId xmlns:a16="http://schemas.microsoft.com/office/drawing/2014/main" id="{E00056E2-D18A-DC62-F140-ED024221604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76" name="Group 1375">
              <a:extLst>
                <a:ext uri="{FF2B5EF4-FFF2-40B4-BE49-F238E27FC236}">
                  <a16:creationId xmlns:a16="http://schemas.microsoft.com/office/drawing/2014/main" id="{6B4EC1D3-B821-92F1-56CD-492BBB0328BE}"/>
                </a:ext>
              </a:extLst>
            </p:cNvPr>
            <p:cNvGrpSpPr/>
            <p:nvPr/>
          </p:nvGrpSpPr>
          <p:grpSpPr>
            <a:xfrm>
              <a:off x="8440975" y="3666015"/>
              <a:ext cx="43070" cy="45720"/>
              <a:chOff x="3099435" y="3165991"/>
              <a:chExt cx="45720" cy="45720"/>
            </a:xfrm>
          </p:grpSpPr>
          <p:cxnSp>
            <p:nvCxnSpPr>
              <p:cNvPr id="1377" name="Straight Connector 1376">
                <a:extLst>
                  <a:ext uri="{FF2B5EF4-FFF2-40B4-BE49-F238E27FC236}">
                    <a16:creationId xmlns:a16="http://schemas.microsoft.com/office/drawing/2014/main" id="{44338D0B-EE62-C8A6-32B2-4CFDB012038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78" name="Straight Connector 1377">
                <a:extLst>
                  <a:ext uri="{FF2B5EF4-FFF2-40B4-BE49-F238E27FC236}">
                    <a16:creationId xmlns:a16="http://schemas.microsoft.com/office/drawing/2014/main" id="{CB101BC3-F52A-A183-3066-F0FD27CDCB8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79" name="Group 1378">
              <a:extLst>
                <a:ext uri="{FF2B5EF4-FFF2-40B4-BE49-F238E27FC236}">
                  <a16:creationId xmlns:a16="http://schemas.microsoft.com/office/drawing/2014/main" id="{C700F97F-54FE-74ED-A815-C1E11FF59C7F}"/>
                </a:ext>
              </a:extLst>
            </p:cNvPr>
            <p:cNvGrpSpPr/>
            <p:nvPr/>
          </p:nvGrpSpPr>
          <p:grpSpPr>
            <a:xfrm>
              <a:off x="8297811" y="3666015"/>
              <a:ext cx="43070" cy="45720"/>
              <a:chOff x="3099435" y="3165991"/>
              <a:chExt cx="45720" cy="45720"/>
            </a:xfrm>
          </p:grpSpPr>
          <p:cxnSp>
            <p:nvCxnSpPr>
              <p:cNvPr id="1380" name="Straight Connector 1379">
                <a:extLst>
                  <a:ext uri="{FF2B5EF4-FFF2-40B4-BE49-F238E27FC236}">
                    <a16:creationId xmlns:a16="http://schemas.microsoft.com/office/drawing/2014/main" id="{2B0A2E70-B207-BEEA-AB09-AE96E9AA46A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81" name="Straight Connector 1380">
                <a:extLst>
                  <a:ext uri="{FF2B5EF4-FFF2-40B4-BE49-F238E27FC236}">
                    <a16:creationId xmlns:a16="http://schemas.microsoft.com/office/drawing/2014/main" id="{B3DCAA87-11F7-EAF4-374C-7EA3B1A30BBB}"/>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82" name="Group 1381">
              <a:extLst>
                <a:ext uri="{FF2B5EF4-FFF2-40B4-BE49-F238E27FC236}">
                  <a16:creationId xmlns:a16="http://schemas.microsoft.com/office/drawing/2014/main" id="{B315B72A-69C8-28E7-C17F-4E3AF7FF527F}"/>
                </a:ext>
              </a:extLst>
            </p:cNvPr>
            <p:cNvGrpSpPr/>
            <p:nvPr/>
          </p:nvGrpSpPr>
          <p:grpSpPr>
            <a:xfrm>
              <a:off x="8281648" y="3666015"/>
              <a:ext cx="43070" cy="45720"/>
              <a:chOff x="3099435" y="3165991"/>
              <a:chExt cx="45720" cy="45720"/>
            </a:xfrm>
          </p:grpSpPr>
          <p:cxnSp>
            <p:nvCxnSpPr>
              <p:cNvPr id="1383" name="Straight Connector 1382">
                <a:extLst>
                  <a:ext uri="{FF2B5EF4-FFF2-40B4-BE49-F238E27FC236}">
                    <a16:creationId xmlns:a16="http://schemas.microsoft.com/office/drawing/2014/main" id="{5440A314-8E7C-5883-BBAF-D475A85C869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84" name="Straight Connector 1383">
                <a:extLst>
                  <a:ext uri="{FF2B5EF4-FFF2-40B4-BE49-F238E27FC236}">
                    <a16:creationId xmlns:a16="http://schemas.microsoft.com/office/drawing/2014/main" id="{01230F0A-0998-51BB-712F-F1897B5F2A7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85" name="Group 1384">
              <a:extLst>
                <a:ext uri="{FF2B5EF4-FFF2-40B4-BE49-F238E27FC236}">
                  <a16:creationId xmlns:a16="http://schemas.microsoft.com/office/drawing/2014/main" id="{EA06D6CA-70FB-580B-3CB0-73358BF0F53D}"/>
                </a:ext>
              </a:extLst>
            </p:cNvPr>
            <p:cNvGrpSpPr/>
            <p:nvPr/>
          </p:nvGrpSpPr>
          <p:grpSpPr>
            <a:xfrm>
              <a:off x="8265484" y="3666015"/>
              <a:ext cx="43070" cy="45720"/>
              <a:chOff x="3099435" y="3165991"/>
              <a:chExt cx="45720" cy="45720"/>
            </a:xfrm>
          </p:grpSpPr>
          <p:cxnSp>
            <p:nvCxnSpPr>
              <p:cNvPr id="1386" name="Straight Connector 1385">
                <a:extLst>
                  <a:ext uri="{FF2B5EF4-FFF2-40B4-BE49-F238E27FC236}">
                    <a16:creationId xmlns:a16="http://schemas.microsoft.com/office/drawing/2014/main" id="{CE732447-E339-CD74-2524-6A837A056251}"/>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87" name="Straight Connector 1386">
                <a:extLst>
                  <a:ext uri="{FF2B5EF4-FFF2-40B4-BE49-F238E27FC236}">
                    <a16:creationId xmlns:a16="http://schemas.microsoft.com/office/drawing/2014/main" id="{4A4B4909-C9F4-7433-2C07-32133FB49F82}"/>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88" name="Group 1387">
              <a:extLst>
                <a:ext uri="{FF2B5EF4-FFF2-40B4-BE49-F238E27FC236}">
                  <a16:creationId xmlns:a16="http://schemas.microsoft.com/office/drawing/2014/main" id="{39A6BD01-CDED-92C6-9B4A-9F114FC46B14}"/>
                </a:ext>
              </a:extLst>
            </p:cNvPr>
            <p:cNvGrpSpPr/>
            <p:nvPr/>
          </p:nvGrpSpPr>
          <p:grpSpPr>
            <a:xfrm>
              <a:off x="8251630" y="3553955"/>
              <a:ext cx="43070" cy="45720"/>
              <a:chOff x="3099435" y="3165991"/>
              <a:chExt cx="45720" cy="45720"/>
            </a:xfrm>
          </p:grpSpPr>
          <p:cxnSp>
            <p:nvCxnSpPr>
              <p:cNvPr id="1389" name="Straight Connector 1388">
                <a:extLst>
                  <a:ext uri="{FF2B5EF4-FFF2-40B4-BE49-F238E27FC236}">
                    <a16:creationId xmlns:a16="http://schemas.microsoft.com/office/drawing/2014/main" id="{39E08BE8-5922-86A5-92DC-D91062AD926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90" name="Straight Connector 1389">
                <a:extLst>
                  <a:ext uri="{FF2B5EF4-FFF2-40B4-BE49-F238E27FC236}">
                    <a16:creationId xmlns:a16="http://schemas.microsoft.com/office/drawing/2014/main" id="{FA3DAAE0-D89E-EEE1-7658-0CDEAF02112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91" name="Group 1390">
              <a:extLst>
                <a:ext uri="{FF2B5EF4-FFF2-40B4-BE49-F238E27FC236}">
                  <a16:creationId xmlns:a16="http://schemas.microsoft.com/office/drawing/2014/main" id="{07A49682-7862-1EF0-40F2-2E74076BA172}"/>
                </a:ext>
              </a:extLst>
            </p:cNvPr>
            <p:cNvGrpSpPr/>
            <p:nvPr/>
          </p:nvGrpSpPr>
          <p:grpSpPr>
            <a:xfrm>
              <a:off x="8238098" y="3553955"/>
              <a:ext cx="43070" cy="45720"/>
              <a:chOff x="3099435" y="3165991"/>
              <a:chExt cx="45720" cy="45720"/>
            </a:xfrm>
          </p:grpSpPr>
          <p:cxnSp>
            <p:nvCxnSpPr>
              <p:cNvPr id="1392" name="Straight Connector 1391">
                <a:extLst>
                  <a:ext uri="{FF2B5EF4-FFF2-40B4-BE49-F238E27FC236}">
                    <a16:creationId xmlns:a16="http://schemas.microsoft.com/office/drawing/2014/main" id="{B312DC53-A544-6146-5C4D-3675B0594882}"/>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93" name="Straight Connector 1392">
                <a:extLst>
                  <a:ext uri="{FF2B5EF4-FFF2-40B4-BE49-F238E27FC236}">
                    <a16:creationId xmlns:a16="http://schemas.microsoft.com/office/drawing/2014/main" id="{F3956B67-6E41-A959-138F-6BBC17A57F5C}"/>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94" name="Group 1393">
              <a:extLst>
                <a:ext uri="{FF2B5EF4-FFF2-40B4-BE49-F238E27FC236}">
                  <a16:creationId xmlns:a16="http://schemas.microsoft.com/office/drawing/2014/main" id="{5918F86A-538F-3800-7963-4083E193BEC4}"/>
                </a:ext>
              </a:extLst>
            </p:cNvPr>
            <p:cNvGrpSpPr/>
            <p:nvPr/>
          </p:nvGrpSpPr>
          <p:grpSpPr>
            <a:xfrm>
              <a:off x="8235466" y="3488755"/>
              <a:ext cx="43070" cy="45720"/>
              <a:chOff x="3099435" y="3165991"/>
              <a:chExt cx="45720" cy="45720"/>
            </a:xfrm>
          </p:grpSpPr>
          <p:cxnSp>
            <p:nvCxnSpPr>
              <p:cNvPr id="1395" name="Straight Connector 1394">
                <a:extLst>
                  <a:ext uri="{FF2B5EF4-FFF2-40B4-BE49-F238E27FC236}">
                    <a16:creationId xmlns:a16="http://schemas.microsoft.com/office/drawing/2014/main" id="{62419DD1-1DD9-4DCC-3536-AC5E66C73E3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96" name="Straight Connector 1395">
                <a:extLst>
                  <a:ext uri="{FF2B5EF4-FFF2-40B4-BE49-F238E27FC236}">
                    <a16:creationId xmlns:a16="http://schemas.microsoft.com/office/drawing/2014/main" id="{53AA123D-3DD4-9D03-FFF4-0AC820065CC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397" name="Group 1396">
              <a:extLst>
                <a:ext uri="{FF2B5EF4-FFF2-40B4-BE49-F238E27FC236}">
                  <a16:creationId xmlns:a16="http://schemas.microsoft.com/office/drawing/2014/main" id="{CA545DAB-11D6-D9F5-8507-B96DF5346E15}"/>
                </a:ext>
              </a:extLst>
            </p:cNvPr>
            <p:cNvGrpSpPr/>
            <p:nvPr/>
          </p:nvGrpSpPr>
          <p:grpSpPr>
            <a:xfrm>
              <a:off x="8221612" y="3443069"/>
              <a:ext cx="43070" cy="45720"/>
              <a:chOff x="3099435" y="3165991"/>
              <a:chExt cx="45720" cy="45720"/>
            </a:xfrm>
          </p:grpSpPr>
          <p:cxnSp>
            <p:nvCxnSpPr>
              <p:cNvPr id="1398" name="Straight Connector 1397">
                <a:extLst>
                  <a:ext uri="{FF2B5EF4-FFF2-40B4-BE49-F238E27FC236}">
                    <a16:creationId xmlns:a16="http://schemas.microsoft.com/office/drawing/2014/main" id="{EDC3B693-C2F1-05EE-5ED5-8B6B74967C4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399" name="Straight Connector 1398">
                <a:extLst>
                  <a:ext uri="{FF2B5EF4-FFF2-40B4-BE49-F238E27FC236}">
                    <a16:creationId xmlns:a16="http://schemas.microsoft.com/office/drawing/2014/main" id="{A61EB5D6-3E47-351A-4DD5-9A2E9F9D3DF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00" name="Group 1399">
              <a:extLst>
                <a:ext uri="{FF2B5EF4-FFF2-40B4-BE49-F238E27FC236}">
                  <a16:creationId xmlns:a16="http://schemas.microsoft.com/office/drawing/2014/main" id="{A27B1B1D-D47D-A8C7-19A9-AE23B62EAB4D}"/>
                </a:ext>
              </a:extLst>
            </p:cNvPr>
            <p:cNvGrpSpPr/>
            <p:nvPr/>
          </p:nvGrpSpPr>
          <p:grpSpPr>
            <a:xfrm>
              <a:off x="8212376" y="3401522"/>
              <a:ext cx="43070" cy="45720"/>
              <a:chOff x="3099435" y="3165991"/>
              <a:chExt cx="45720" cy="45720"/>
            </a:xfrm>
          </p:grpSpPr>
          <p:cxnSp>
            <p:nvCxnSpPr>
              <p:cNvPr id="1401" name="Straight Connector 1400">
                <a:extLst>
                  <a:ext uri="{FF2B5EF4-FFF2-40B4-BE49-F238E27FC236}">
                    <a16:creationId xmlns:a16="http://schemas.microsoft.com/office/drawing/2014/main" id="{75D4948C-492E-CF2E-41EE-25D0D5374358}"/>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02" name="Straight Connector 1401">
                <a:extLst>
                  <a:ext uri="{FF2B5EF4-FFF2-40B4-BE49-F238E27FC236}">
                    <a16:creationId xmlns:a16="http://schemas.microsoft.com/office/drawing/2014/main" id="{931FD48B-34D5-7083-1F85-CD9CEABD9B0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03" name="Group 1402">
              <a:extLst>
                <a:ext uri="{FF2B5EF4-FFF2-40B4-BE49-F238E27FC236}">
                  <a16:creationId xmlns:a16="http://schemas.microsoft.com/office/drawing/2014/main" id="{294D0CB4-9A36-E3C0-A2FC-529001261F8E}"/>
                </a:ext>
              </a:extLst>
            </p:cNvPr>
            <p:cNvGrpSpPr/>
            <p:nvPr/>
          </p:nvGrpSpPr>
          <p:grpSpPr>
            <a:xfrm>
              <a:off x="8090166" y="3376233"/>
              <a:ext cx="43070" cy="45720"/>
              <a:chOff x="3099435" y="3165991"/>
              <a:chExt cx="45720" cy="45720"/>
            </a:xfrm>
          </p:grpSpPr>
          <p:cxnSp>
            <p:nvCxnSpPr>
              <p:cNvPr id="1404" name="Straight Connector 1403">
                <a:extLst>
                  <a:ext uri="{FF2B5EF4-FFF2-40B4-BE49-F238E27FC236}">
                    <a16:creationId xmlns:a16="http://schemas.microsoft.com/office/drawing/2014/main" id="{C1C88657-D889-6448-15EE-5EDE7E92A12A}"/>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05" name="Straight Connector 1404">
                <a:extLst>
                  <a:ext uri="{FF2B5EF4-FFF2-40B4-BE49-F238E27FC236}">
                    <a16:creationId xmlns:a16="http://schemas.microsoft.com/office/drawing/2014/main" id="{C05C33C7-B7FC-AA6D-07F9-CEE62F2449F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06" name="Group 1405">
              <a:extLst>
                <a:ext uri="{FF2B5EF4-FFF2-40B4-BE49-F238E27FC236}">
                  <a16:creationId xmlns:a16="http://schemas.microsoft.com/office/drawing/2014/main" id="{63F2C770-78B4-0C07-DDE1-C0323AE49872}"/>
                </a:ext>
              </a:extLst>
            </p:cNvPr>
            <p:cNvGrpSpPr/>
            <p:nvPr/>
          </p:nvGrpSpPr>
          <p:grpSpPr>
            <a:xfrm>
              <a:off x="8048256" y="3355278"/>
              <a:ext cx="43070" cy="45720"/>
              <a:chOff x="3099435" y="3165991"/>
              <a:chExt cx="45720" cy="45720"/>
            </a:xfrm>
          </p:grpSpPr>
          <p:cxnSp>
            <p:nvCxnSpPr>
              <p:cNvPr id="1407" name="Straight Connector 1406">
                <a:extLst>
                  <a:ext uri="{FF2B5EF4-FFF2-40B4-BE49-F238E27FC236}">
                    <a16:creationId xmlns:a16="http://schemas.microsoft.com/office/drawing/2014/main" id="{71928384-A7A6-F96F-F739-DEF15F3B0879}"/>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08" name="Straight Connector 1407">
                <a:extLst>
                  <a:ext uri="{FF2B5EF4-FFF2-40B4-BE49-F238E27FC236}">
                    <a16:creationId xmlns:a16="http://schemas.microsoft.com/office/drawing/2014/main" id="{2C12659B-60E3-0F46-4D33-3BBA78B7892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09" name="Group 1408">
              <a:extLst>
                <a:ext uri="{FF2B5EF4-FFF2-40B4-BE49-F238E27FC236}">
                  <a16:creationId xmlns:a16="http://schemas.microsoft.com/office/drawing/2014/main" id="{03D93E43-C60E-A01D-0FE2-60538F0C04EB}"/>
                </a:ext>
              </a:extLst>
            </p:cNvPr>
            <p:cNvGrpSpPr/>
            <p:nvPr/>
          </p:nvGrpSpPr>
          <p:grpSpPr>
            <a:xfrm>
              <a:off x="8030428" y="3299590"/>
              <a:ext cx="43070" cy="45720"/>
              <a:chOff x="3099435" y="3165991"/>
              <a:chExt cx="45720" cy="45720"/>
            </a:xfrm>
          </p:grpSpPr>
          <p:cxnSp>
            <p:nvCxnSpPr>
              <p:cNvPr id="1410" name="Straight Connector 1409">
                <a:extLst>
                  <a:ext uri="{FF2B5EF4-FFF2-40B4-BE49-F238E27FC236}">
                    <a16:creationId xmlns:a16="http://schemas.microsoft.com/office/drawing/2014/main" id="{2F59262E-7A22-989F-EC65-E5163E1A3B4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11" name="Straight Connector 1410">
                <a:extLst>
                  <a:ext uri="{FF2B5EF4-FFF2-40B4-BE49-F238E27FC236}">
                    <a16:creationId xmlns:a16="http://schemas.microsoft.com/office/drawing/2014/main" id="{249AC4AA-B8E6-B6EB-F53C-1F598ED754EF}"/>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12" name="Group 1411">
              <a:extLst>
                <a:ext uri="{FF2B5EF4-FFF2-40B4-BE49-F238E27FC236}">
                  <a16:creationId xmlns:a16="http://schemas.microsoft.com/office/drawing/2014/main" id="{FFD871CD-1C06-35EC-D1A9-ACC23BA8266E}"/>
                </a:ext>
              </a:extLst>
            </p:cNvPr>
            <p:cNvGrpSpPr/>
            <p:nvPr/>
          </p:nvGrpSpPr>
          <p:grpSpPr>
            <a:xfrm>
              <a:off x="8014136" y="3261580"/>
              <a:ext cx="43070" cy="45720"/>
              <a:chOff x="3099435" y="3165991"/>
              <a:chExt cx="45720" cy="45720"/>
            </a:xfrm>
          </p:grpSpPr>
          <p:cxnSp>
            <p:nvCxnSpPr>
              <p:cNvPr id="1413" name="Straight Connector 1412">
                <a:extLst>
                  <a:ext uri="{FF2B5EF4-FFF2-40B4-BE49-F238E27FC236}">
                    <a16:creationId xmlns:a16="http://schemas.microsoft.com/office/drawing/2014/main" id="{D5F72B09-D7F4-1C71-1E5E-E0698200AF7C}"/>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14" name="Straight Connector 1413">
                <a:extLst>
                  <a:ext uri="{FF2B5EF4-FFF2-40B4-BE49-F238E27FC236}">
                    <a16:creationId xmlns:a16="http://schemas.microsoft.com/office/drawing/2014/main" id="{9BC9120F-B8CF-12DF-305C-8437055B5C7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15" name="Group 1414">
              <a:extLst>
                <a:ext uri="{FF2B5EF4-FFF2-40B4-BE49-F238E27FC236}">
                  <a16:creationId xmlns:a16="http://schemas.microsoft.com/office/drawing/2014/main" id="{DECC6F04-B495-572F-D74F-BA80A2DD36C9}"/>
                </a:ext>
              </a:extLst>
            </p:cNvPr>
            <p:cNvGrpSpPr/>
            <p:nvPr/>
          </p:nvGrpSpPr>
          <p:grpSpPr>
            <a:xfrm>
              <a:off x="8006516" y="3240625"/>
              <a:ext cx="43070" cy="45720"/>
              <a:chOff x="3099435" y="3165991"/>
              <a:chExt cx="45720" cy="45720"/>
            </a:xfrm>
          </p:grpSpPr>
          <p:cxnSp>
            <p:nvCxnSpPr>
              <p:cNvPr id="1416" name="Straight Connector 1415">
                <a:extLst>
                  <a:ext uri="{FF2B5EF4-FFF2-40B4-BE49-F238E27FC236}">
                    <a16:creationId xmlns:a16="http://schemas.microsoft.com/office/drawing/2014/main" id="{1A94A1C3-C384-A77D-E974-11E7A0D99A9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17" name="Straight Connector 1416">
                <a:extLst>
                  <a:ext uri="{FF2B5EF4-FFF2-40B4-BE49-F238E27FC236}">
                    <a16:creationId xmlns:a16="http://schemas.microsoft.com/office/drawing/2014/main" id="{BC449BB4-D84A-4C6A-63E4-727C52CDE7A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18" name="Group 1417">
              <a:extLst>
                <a:ext uri="{FF2B5EF4-FFF2-40B4-BE49-F238E27FC236}">
                  <a16:creationId xmlns:a16="http://schemas.microsoft.com/office/drawing/2014/main" id="{1FC7E424-F2A1-0CCA-1E03-E794453596E9}"/>
                </a:ext>
              </a:extLst>
            </p:cNvPr>
            <p:cNvGrpSpPr/>
            <p:nvPr/>
          </p:nvGrpSpPr>
          <p:grpSpPr>
            <a:xfrm>
              <a:off x="7800776" y="3032666"/>
              <a:ext cx="43070" cy="45720"/>
              <a:chOff x="3099435" y="3165991"/>
              <a:chExt cx="45720" cy="45720"/>
            </a:xfrm>
          </p:grpSpPr>
          <p:cxnSp>
            <p:nvCxnSpPr>
              <p:cNvPr id="1419" name="Straight Connector 1418">
                <a:extLst>
                  <a:ext uri="{FF2B5EF4-FFF2-40B4-BE49-F238E27FC236}">
                    <a16:creationId xmlns:a16="http://schemas.microsoft.com/office/drawing/2014/main" id="{DF17487D-7848-FEAE-9572-BE4621C11E3B}"/>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20" name="Straight Connector 1419">
                <a:extLst>
                  <a:ext uri="{FF2B5EF4-FFF2-40B4-BE49-F238E27FC236}">
                    <a16:creationId xmlns:a16="http://schemas.microsoft.com/office/drawing/2014/main" id="{6A9C7188-5F1F-7B72-5260-FA9AD6A37ED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21" name="Group 1420">
              <a:extLst>
                <a:ext uri="{FF2B5EF4-FFF2-40B4-BE49-F238E27FC236}">
                  <a16:creationId xmlns:a16="http://schemas.microsoft.com/office/drawing/2014/main" id="{4F0EBF37-32D7-FEC9-67B4-2BEDDDA8A5B2}"/>
                </a:ext>
              </a:extLst>
            </p:cNvPr>
            <p:cNvGrpSpPr/>
            <p:nvPr/>
          </p:nvGrpSpPr>
          <p:grpSpPr>
            <a:xfrm>
              <a:off x="7612181" y="3009806"/>
              <a:ext cx="43070" cy="45720"/>
              <a:chOff x="3099435" y="3165991"/>
              <a:chExt cx="45720" cy="45720"/>
            </a:xfrm>
          </p:grpSpPr>
          <p:cxnSp>
            <p:nvCxnSpPr>
              <p:cNvPr id="1422" name="Straight Connector 1421">
                <a:extLst>
                  <a:ext uri="{FF2B5EF4-FFF2-40B4-BE49-F238E27FC236}">
                    <a16:creationId xmlns:a16="http://schemas.microsoft.com/office/drawing/2014/main" id="{563359CD-FC48-8F73-1E6C-B8DB9FE2391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23" name="Straight Connector 1422">
                <a:extLst>
                  <a:ext uri="{FF2B5EF4-FFF2-40B4-BE49-F238E27FC236}">
                    <a16:creationId xmlns:a16="http://schemas.microsoft.com/office/drawing/2014/main" id="{68368E8E-243B-2901-54B2-F5F8642E466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24" name="Group 1423">
              <a:extLst>
                <a:ext uri="{FF2B5EF4-FFF2-40B4-BE49-F238E27FC236}">
                  <a16:creationId xmlns:a16="http://schemas.microsoft.com/office/drawing/2014/main" id="{546E7065-FD5A-B04B-34F0-CB99FD8E2274}"/>
                </a:ext>
              </a:extLst>
            </p:cNvPr>
            <p:cNvGrpSpPr/>
            <p:nvPr/>
          </p:nvGrpSpPr>
          <p:grpSpPr>
            <a:xfrm>
              <a:off x="7612181" y="2964086"/>
              <a:ext cx="43070" cy="45720"/>
              <a:chOff x="3099435" y="3165991"/>
              <a:chExt cx="45720" cy="45720"/>
            </a:xfrm>
          </p:grpSpPr>
          <p:cxnSp>
            <p:nvCxnSpPr>
              <p:cNvPr id="1425" name="Straight Connector 1424">
                <a:extLst>
                  <a:ext uri="{FF2B5EF4-FFF2-40B4-BE49-F238E27FC236}">
                    <a16:creationId xmlns:a16="http://schemas.microsoft.com/office/drawing/2014/main" id="{9B76EDA5-B32C-6ACC-CE91-FAB5A1BAA62F}"/>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26" name="Straight Connector 1425">
                <a:extLst>
                  <a:ext uri="{FF2B5EF4-FFF2-40B4-BE49-F238E27FC236}">
                    <a16:creationId xmlns:a16="http://schemas.microsoft.com/office/drawing/2014/main" id="{D9C57FDA-6915-BCF6-D066-9FD16BA2EFB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27" name="Group 1426">
              <a:extLst>
                <a:ext uri="{FF2B5EF4-FFF2-40B4-BE49-F238E27FC236}">
                  <a16:creationId xmlns:a16="http://schemas.microsoft.com/office/drawing/2014/main" id="{25EC2C72-F2FA-14A7-C2F5-A12131FD61BE}"/>
                </a:ext>
              </a:extLst>
            </p:cNvPr>
            <p:cNvGrpSpPr/>
            <p:nvPr/>
          </p:nvGrpSpPr>
          <p:grpSpPr>
            <a:xfrm>
              <a:off x="7589321" y="2945531"/>
              <a:ext cx="43070" cy="45720"/>
              <a:chOff x="3099435" y="3165991"/>
              <a:chExt cx="45720" cy="45720"/>
            </a:xfrm>
          </p:grpSpPr>
          <p:cxnSp>
            <p:nvCxnSpPr>
              <p:cNvPr id="1428" name="Straight Connector 1427">
                <a:extLst>
                  <a:ext uri="{FF2B5EF4-FFF2-40B4-BE49-F238E27FC236}">
                    <a16:creationId xmlns:a16="http://schemas.microsoft.com/office/drawing/2014/main" id="{00379142-5B73-56D0-05B5-1B0938D8CF3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29" name="Straight Connector 1428">
                <a:extLst>
                  <a:ext uri="{FF2B5EF4-FFF2-40B4-BE49-F238E27FC236}">
                    <a16:creationId xmlns:a16="http://schemas.microsoft.com/office/drawing/2014/main" id="{70D5E5C2-69BD-AFDA-3454-14942F030F32}"/>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30" name="Group 1429">
              <a:extLst>
                <a:ext uri="{FF2B5EF4-FFF2-40B4-BE49-F238E27FC236}">
                  <a16:creationId xmlns:a16="http://schemas.microsoft.com/office/drawing/2014/main" id="{EB3F8572-994E-A3EB-D813-DDC1EC7CE13B}"/>
                </a:ext>
              </a:extLst>
            </p:cNvPr>
            <p:cNvGrpSpPr/>
            <p:nvPr/>
          </p:nvGrpSpPr>
          <p:grpSpPr>
            <a:xfrm>
              <a:off x="7570271" y="2868208"/>
              <a:ext cx="43070" cy="45720"/>
              <a:chOff x="3099435" y="3165991"/>
              <a:chExt cx="45720" cy="45720"/>
            </a:xfrm>
          </p:grpSpPr>
          <p:cxnSp>
            <p:nvCxnSpPr>
              <p:cNvPr id="1431" name="Straight Connector 1430">
                <a:extLst>
                  <a:ext uri="{FF2B5EF4-FFF2-40B4-BE49-F238E27FC236}">
                    <a16:creationId xmlns:a16="http://schemas.microsoft.com/office/drawing/2014/main" id="{5CCB4F5A-BB97-5EB7-4401-0B5CE772FE6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32" name="Straight Connector 1431">
                <a:extLst>
                  <a:ext uri="{FF2B5EF4-FFF2-40B4-BE49-F238E27FC236}">
                    <a16:creationId xmlns:a16="http://schemas.microsoft.com/office/drawing/2014/main" id="{312200BC-7ECA-9901-B3DA-0A27068BF87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33" name="Group 1432">
              <a:extLst>
                <a:ext uri="{FF2B5EF4-FFF2-40B4-BE49-F238E27FC236}">
                  <a16:creationId xmlns:a16="http://schemas.microsoft.com/office/drawing/2014/main" id="{C11F9F48-70E6-97FA-C898-59416CD0F92B}"/>
                </a:ext>
              </a:extLst>
            </p:cNvPr>
            <p:cNvGrpSpPr/>
            <p:nvPr/>
          </p:nvGrpSpPr>
          <p:grpSpPr>
            <a:xfrm>
              <a:off x="7362626" y="2708818"/>
              <a:ext cx="43070" cy="45720"/>
              <a:chOff x="3099435" y="3165991"/>
              <a:chExt cx="45720" cy="45720"/>
            </a:xfrm>
          </p:grpSpPr>
          <p:cxnSp>
            <p:nvCxnSpPr>
              <p:cNvPr id="1434" name="Straight Connector 1433">
                <a:extLst>
                  <a:ext uri="{FF2B5EF4-FFF2-40B4-BE49-F238E27FC236}">
                    <a16:creationId xmlns:a16="http://schemas.microsoft.com/office/drawing/2014/main" id="{4CC3B771-3143-9F7E-02CF-E66B6CF354E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35" name="Straight Connector 1434">
                <a:extLst>
                  <a:ext uri="{FF2B5EF4-FFF2-40B4-BE49-F238E27FC236}">
                    <a16:creationId xmlns:a16="http://schemas.microsoft.com/office/drawing/2014/main" id="{52D51586-75EB-5CBF-B6AA-C5272DBA86B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36" name="Group 1435">
              <a:extLst>
                <a:ext uri="{FF2B5EF4-FFF2-40B4-BE49-F238E27FC236}">
                  <a16:creationId xmlns:a16="http://schemas.microsoft.com/office/drawing/2014/main" id="{0BB48C6F-DD42-761F-7B31-F717F376DB68}"/>
                </a:ext>
              </a:extLst>
            </p:cNvPr>
            <p:cNvGrpSpPr/>
            <p:nvPr/>
          </p:nvGrpSpPr>
          <p:grpSpPr>
            <a:xfrm>
              <a:off x="7164506" y="2453548"/>
              <a:ext cx="43070" cy="45720"/>
              <a:chOff x="3099435" y="3165991"/>
              <a:chExt cx="45720" cy="45720"/>
            </a:xfrm>
          </p:grpSpPr>
          <p:cxnSp>
            <p:nvCxnSpPr>
              <p:cNvPr id="1437" name="Straight Connector 1436">
                <a:extLst>
                  <a:ext uri="{FF2B5EF4-FFF2-40B4-BE49-F238E27FC236}">
                    <a16:creationId xmlns:a16="http://schemas.microsoft.com/office/drawing/2014/main" id="{0F5C2EF4-81D0-5644-C2BC-E6C44EDD9B2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38" name="Straight Connector 1437">
                <a:extLst>
                  <a:ext uri="{FF2B5EF4-FFF2-40B4-BE49-F238E27FC236}">
                    <a16:creationId xmlns:a16="http://schemas.microsoft.com/office/drawing/2014/main" id="{6F60118C-881B-D254-16DC-C4EC7D53DD60}"/>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39" name="Group 1438">
              <a:extLst>
                <a:ext uri="{FF2B5EF4-FFF2-40B4-BE49-F238E27FC236}">
                  <a16:creationId xmlns:a16="http://schemas.microsoft.com/office/drawing/2014/main" id="{B70D8BCC-106D-0D24-80D1-6C8F911CE2D7}"/>
                </a:ext>
              </a:extLst>
            </p:cNvPr>
            <p:cNvGrpSpPr/>
            <p:nvPr/>
          </p:nvGrpSpPr>
          <p:grpSpPr>
            <a:xfrm>
              <a:off x="7132121" y="2331628"/>
              <a:ext cx="43070" cy="45720"/>
              <a:chOff x="3099435" y="3165991"/>
              <a:chExt cx="45720" cy="45720"/>
            </a:xfrm>
          </p:grpSpPr>
          <p:cxnSp>
            <p:nvCxnSpPr>
              <p:cNvPr id="1440" name="Straight Connector 1439">
                <a:extLst>
                  <a:ext uri="{FF2B5EF4-FFF2-40B4-BE49-F238E27FC236}">
                    <a16:creationId xmlns:a16="http://schemas.microsoft.com/office/drawing/2014/main" id="{A73ADDDA-12E3-A803-02B7-5F18022CC2AE}"/>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41" name="Straight Connector 1440">
                <a:extLst>
                  <a:ext uri="{FF2B5EF4-FFF2-40B4-BE49-F238E27FC236}">
                    <a16:creationId xmlns:a16="http://schemas.microsoft.com/office/drawing/2014/main" id="{C6C9C091-7E45-1740-3E64-7FFE8DB4B10A}"/>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42" name="Group 1441">
              <a:extLst>
                <a:ext uri="{FF2B5EF4-FFF2-40B4-BE49-F238E27FC236}">
                  <a16:creationId xmlns:a16="http://schemas.microsoft.com/office/drawing/2014/main" id="{AFE1DD73-80E0-0337-11F5-6A20BD34FD6A}"/>
                </a:ext>
              </a:extLst>
            </p:cNvPr>
            <p:cNvGrpSpPr/>
            <p:nvPr/>
          </p:nvGrpSpPr>
          <p:grpSpPr>
            <a:xfrm>
              <a:off x="7114976" y="2314483"/>
              <a:ext cx="43070" cy="45720"/>
              <a:chOff x="3099435" y="3165991"/>
              <a:chExt cx="45720" cy="45720"/>
            </a:xfrm>
          </p:grpSpPr>
          <p:cxnSp>
            <p:nvCxnSpPr>
              <p:cNvPr id="1443" name="Straight Connector 1442">
                <a:extLst>
                  <a:ext uri="{FF2B5EF4-FFF2-40B4-BE49-F238E27FC236}">
                    <a16:creationId xmlns:a16="http://schemas.microsoft.com/office/drawing/2014/main" id="{FADABF26-E0E2-58F8-F80A-9C2105A26E9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44" name="Straight Connector 1443">
                <a:extLst>
                  <a:ext uri="{FF2B5EF4-FFF2-40B4-BE49-F238E27FC236}">
                    <a16:creationId xmlns:a16="http://schemas.microsoft.com/office/drawing/2014/main" id="{EED631FA-3CB4-F849-7165-332173832D0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45" name="Group 1444">
              <a:extLst>
                <a:ext uri="{FF2B5EF4-FFF2-40B4-BE49-F238E27FC236}">
                  <a16:creationId xmlns:a16="http://schemas.microsoft.com/office/drawing/2014/main" id="{DE1A85C5-4979-E598-18BF-371194D7C662}"/>
                </a:ext>
              </a:extLst>
            </p:cNvPr>
            <p:cNvGrpSpPr/>
            <p:nvPr/>
          </p:nvGrpSpPr>
          <p:grpSpPr>
            <a:xfrm>
              <a:off x="7076876" y="2266858"/>
              <a:ext cx="43070" cy="45720"/>
              <a:chOff x="3099435" y="3165991"/>
              <a:chExt cx="45720" cy="45720"/>
            </a:xfrm>
          </p:grpSpPr>
          <p:cxnSp>
            <p:nvCxnSpPr>
              <p:cNvPr id="1446" name="Straight Connector 1445">
                <a:extLst>
                  <a:ext uri="{FF2B5EF4-FFF2-40B4-BE49-F238E27FC236}">
                    <a16:creationId xmlns:a16="http://schemas.microsoft.com/office/drawing/2014/main" id="{186A7FE6-448E-CF13-A3FC-203D7BB5C04D}"/>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47" name="Straight Connector 1446">
                <a:extLst>
                  <a:ext uri="{FF2B5EF4-FFF2-40B4-BE49-F238E27FC236}">
                    <a16:creationId xmlns:a16="http://schemas.microsoft.com/office/drawing/2014/main" id="{B6347FC7-2EE7-2117-46CA-0CB4614CBF61}"/>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48" name="Group 1447">
              <a:extLst>
                <a:ext uri="{FF2B5EF4-FFF2-40B4-BE49-F238E27FC236}">
                  <a16:creationId xmlns:a16="http://schemas.microsoft.com/office/drawing/2014/main" id="{1059F7D6-9DC3-F555-FB85-F35B7383060A}"/>
                </a:ext>
              </a:extLst>
            </p:cNvPr>
            <p:cNvGrpSpPr/>
            <p:nvPr/>
          </p:nvGrpSpPr>
          <p:grpSpPr>
            <a:xfrm>
              <a:off x="7063541" y="2266858"/>
              <a:ext cx="43070" cy="45720"/>
              <a:chOff x="3099435" y="3165991"/>
              <a:chExt cx="45720" cy="45720"/>
            </a:xfrm>
          </p:grpSpPr>
          <p:cxnSp>
            <p:nvCxnSpPr>
              <p:cNvPr id="1449" name="Straight Connector 1448">
                <a:extLst>
                  <a:ext uri="{FF2B5EF4-FFF2-40B4-BE49-F238E27FC236}">
                    <a16:creationId xmlns:a16="http://schemas.microsoft.com/office/drawing/2014/main" id="{C7322B80-8B86-65C6-22DD-CC450F322333}"/>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50" name="Straight Connector 1449">
                <a:extLst>
                  <a:ext uri="{FF2B5EF4-FFF2-40B4-BE49-F238E27FC236}">
                    <a16:creationId xmlns:a16="http://schemas.microsoft.com/office/drawing/2014/main" id="{6DC3CBBD-8322-E47D-E428-BC287CB4D165}"/>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51" name="Group 1450">
              <a:extLst>
                <a:ext uri="{FF2B5EF4-FFF2-40B4-BE49-F238E27FC236}">
                  <a16:creationId xmlns:a16="http://schemas.microsoft.com/office/drawing/2014/main" id="{CE25457D-BAA9-DB22-FE08-5FEFB9176324}"/>
                </a:ext>
              </a:extLst>
            </p:cNvPr>
            <p:cNvGrpSpPr/>
            <p:nvPr/>
          </p:nvGrpSpPr>
          <p:grpSpPr>
            <a:xfrm>
              <a:off x="6942291" y="2213300"/>
              <a:ext cx="43070" cy="45720"/>
              <a:chOff x="3099435" y="3165991"/>
              <a:chExt cx="45720" cy="45720"/>
            </a:xfrm>
          </p:grpSpPr>
          <p:cxnSp>
            <p:nvCxnSpPr>
              <p:cNvPr id="1452" name="Straight Connector 1451">
                <a:extLst>
                  <a:ext uri="{FF2B5EF4-FFF2-40B4-BE49-F238E27FC236}">
                    <a16:creationId xmlns:a16="http://schemas.microsoft.com/office/drawing/2014/main" id="{00F26C51-DA84-A74D-AB4F-A82947E0324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53" name="Straight Connector 1452">
                <a:extLst>
                  <a:ext uri="{FF2B5EF4-FFF2-40B4-BE49-F238E27FC236}">
                    <a16:creationId xmlns:a16="http://schemas.microsoft.com/office/drawing/2014/main" id="{F8E85B8A-0C0B-D029-55A6-11A059C85A44}"/>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54" name="Group 1453">
              <a:extLst>
                <a:ext uri="{FF2B5EF4-FFF2-40B4-BE49-F238E27FC236}">
                  <a16:creationId xmlns:a16="http://schemas.microsoft.com/office/drawing/2014/main" id="{30EAF4CB-3C56-EFE1-2456-B0307A915444}"/>
                </a:ext>
              </a:extLst>
            </p:cNvPr>
            <p:cNvGrpSpPr/>
            <p:nvPr/>
          </p:nvGrpSpPr>
          <p:grpSpPr>
            <a:xfrm>
              <a:off x="6805180" y="2002426"/>
              <a:ext cx="43070" cy="45720"/>
              <a:chOff x="3099435" y="3165991"/>
              <a:chExt cx="45720" cy="45720"/>
            </a:xfrm>
          </p:grpSpPr>
          <p:cxnSp>
            <p:nvCxnSpPr>
              <p:cNvPr id="1455" name="Straight Connector 1454">
                <a:extLst>
                  <a:ext uri="{FF2B5EF4-FFF2-40B4-BE49-F238E27FC236}">
                    <a16:creationId xmlns:a16="http://schemas.microsoft.com/office/drawing/2014/main" id="{8C91C2E2-469F-4EBF-801A-5AAD3585F807}"/>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56" name="Straight Connector 1455">
                <a:extLst>
                  <a:ext uri="{FF2B5EF4-FFF2-40B4-BE49-F238E27FC236}">
                    <a16:creationId xmlns:a16="http://schemas.microsoft.com/office/drawing/2014/main" id="{AB96E47C-16BF-A609-B487-462880AC7A58}"/>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57" name="Group 1456">
              <a:extLst>
                <a:ext uri="{FF2B5EF4-FFF2-40B4-BE49-F238E27FC236}">
                  <a16:creationId xmlns:a16="http://schemas.microsoft.com/office/drawing/2014/main" id="{8636ED3C-BB9F-18FC-5C1F-CDFAEF870416}"/>
                </a:ext>
              </a:extLst>
            </p:cNvPr>
            <p:cNvGrpSpPr/>
            <p:nvPr/>
          </p:nvGrpSpPr>
          <p:grpSpPr>
            <a:xfrm>
              <a:off x="6923387" y="2133600"/>
              <a:ext cx="43070" cy="45720"/>
              <a:chOff x="3099435" y="3165991"/>
              <a:chExt cx="45720" cy="45720"/>
            </a:xfrm>
          </p:grpSpPr>
          <p:cxnSp>
            <p:nvCxnSpPr>
              <p:cNvPr id="1458" name="Straight Connector 1457">
                <a:extLst>
                  <a:ext uri="{FF2B5EF4-FFF2-40B4-BE49-F238E27FC236}">
                    <a16:creationId xmlns:a16="http://schemas.microsoft.com/office/drawing/2014/main" id="{4E26FBDF-D9A8-01B1-9B6F-47D257B64E55}"/>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59" name="Straight Connector 1458">
                <a:extLst>
                  <a:ext uri="{FF2B5EF4-FFF2-40B4-BE49-F238E27FC236}">
                    <a16:creationId xmlns:a16="http://schemas.microsoft.com/office/drawing/2014/main" id="{25E43B9F-8DC3-3C77-B9F9-465C7C794AAE}"/>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60" name="Group 1459">
              <a:extLst>
                <a:ext uri="{FF2B5EF4-FFF2-40B4-BE49-F238E27FC236}">
                  <a16:creationId xmlns:a16="http://schemas.microsoft.com/office/drawing/2014/main" id="{4BA41EF2-8122-0A16-E442-E624759E069F}"/>
                </a:ext>
              </a:extLst>
            </p:cNvPr>
            <p:cNvGrpSpPr/>
            <p:nvPr/>
          </p:nvGrpSpPr>
          <p:grpSpPr>
            <a:xfrm>
              <a:off x="6927197" y="2152340"/>
              <a:ext cx="43070" cy="45720"/>
              <a:chOff x="3099435" y="3165991"/>
              <a:chExt cx="45720" cy="45720"/>
            </a:xfrm>
          </p:grpSpPr>
          <p:cxnSp>
            <p:nvCxnSpPr>
              <p:cNvPr id="1461" name="Straight Connector 1460">
                <a:extLst>
                  <a:ext uri="{FF2B5EF4-FFF2-40B4-BE49-F238E27FC236}">
                    <a16:creationId xmlns:a16="http://schemas.microsoft.com/office/drawing/2014/main" id="{3E90C059-43E5-F4AE-BF8C-DECF99D218B4}"/>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62" name="Straight Connector 1461">
                <a:extLst>
                  <a:ext uri="{FF2B5EF4-FFF2-40B4-BE49-F238E27FC236}">
                    <a16:creationId xmlns:a16="http://schemas.microsoft.com/office/drawing/2014/main" id="{58CFD4E3-B3FB-C30F-925F-4AED406D66B7}"/>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grpSp>
          <p:nvGrpSpPr>
            <p:cNvPr id="1463" name="Group 1462">
              <a:extLst>
                <a:ext uri="{FF2B5EF4-FFF2-40B4-BE49-F238E27FC236}">
                  <a16:creationId xmlns:a16="http://schemas.microsoft.com/office/drawing/2014/main" id="{35E9AF4D-4529-00EB-A061-537D9512439F}"/>
                </a:ext>
              </a:extLst>
            </p:cNvPr>
            <p:cNvGrpSpPr/>
            <p:nvPr/>
          </p:nvGrpSpPr>
          <p:grpSpPr>
            <a:xfrm>
              <a:off x="6913862" y="2087880"/>
              <a:ext cx="43070" cy="45720"/>
              <a:chOff x="3099435" y="3165991"/>
              <a:chExt cx="45720" cy="45720"/>
            </a:xfrm>
          </p:grpSpPr>
          <p:cxnSp>
            <p:nvCxnSpPr>
              <p:cNvPr id="1464" name="Straight Connector 1463">
                <a:extLst>
                  <a:ext uri="{FF2B5EF4-FFF2-40B4-BE49-F238E27FC236}">
                    <a16:creationId xmlns:a16="http://schemas.microsoft.com/office/drawing/2014/main" id="{45DC2412-01D1-938F-D6FB-6ECBDD7F1E96}"/>
                  </a:ext>
                </a:extLst>
              </p:cNvPr>
              <p:cNvCxnSpPr>
                <a:cxnSpLocks/>
              </p:cNvCxnSpPr>
              <p:nvPr/>
            </p:nvCxnSpPr>
            <p:spPr>
              <a:xfrm>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cxnSp>
            <p:nvCxnSpPr>
              <p:cNvPr id="1465" name="Straight Connector 1464">
                <a:extLst>
                  <a:ext uri="{FF2B5EF4-FFF2-40B4-BE49-F238E27FC236}">
                    <a16:creationId xmlns:a16="http://schemas.microsoft.com/office/drawing/2014/main" id="{D7FD1E1D-90DC-1824-81F7-8AA3DC6BE839}"/>
                  </a:ext>
                </a:extLst>
              </p:cNvPr>
              <p:cNvCxnSpPr>
                <a:cxnSpLocks/>
              </p:cNvCxnSpPr>
              <p:nvPr/>
            </p:nvCxnSpPr>
            <p:spPr>
              <a:xfrm rot="5400000">
                <a:off x="3122295" y="3165991"/>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grpSp>
        <p:sp>
          <p:nvSpPr>
            <p:cNvPr id="1466" name="Freeform: Shape 1465">
              <a:extLst>
                <a:ext uri="{FF2B5EF4-FFF2-40B4-BE49-F238E27FC236}">
                  <a16:creationId xmlns:a16="http://schemas.microsoft.com/office/drawing/2014/main" id="{0A6D9079-BEC1-01DB-FB5A-EB2E2E11EF5B}"/>
                </a:ext>
              </a:extLst>
            </p:cNvPr>
            <p:cNvSpPr/>
            <p:nvPr/>
          </p:nvSpPr>
          <p:spPr>
            <a:xfrm>
              <a:off x="9134475" y="3893820"/>
              <a:ext cx="2204085" cy="487680"/>
            </a:xfrm>
            <a:custGeom>
              <a:avLst/>
              <a:gdLst>
                <a:gd name="csX0" fmla="*/ 2204085 w 2204085"/>
                <a:gd name="csY0" fmla="*/ 487680 h 487680"/>
                <a:gd name="csX1" fmla="*/ 1082040 w 2204085"/>
                <a:gd name="csY1" fmla="*/ 487680 h 487680"/>
                <a:gd name="csX2" fmla="*/ 1082040 w 2204085"/>
                <a:gd name="csY2" fmla="*/ 358140 h 487680"/>
                <a:gd name="csX3" fmla="*/ 649605 w 2204085"/>
                <a:gd name="csY3" fmla="*/ 358140 h 487680"/>
                <a:gd name="csX4" fmla="*/ 649605 w 2204085"/>
                <a:gd name="csY4" fmla="*/ 281940 h 487680"/>
                <a:gd name="csX5" fmla="*/ 451485 w 2204085"/>
                <a:gd name="csY5" fmla="*/ 281940 h 487680"/>
                <a:gd name="csX6" fmla="*/ 451485 w 2204085"/>
                <a:gd name="csY6" fmla="*/ 207645 h 487680"/>
                <a:gd name="csX7" fmla="*/ 17145 w 2204085"/>
                <a:gd name="csY7" fmla="*/ 207645 h 487680"/>
                <a:gd name="csX8" fmla="*/ 17145 w 2204085"/>
                <a:gd name="csY8" fmla="*/ 154305 h 487680"/>
                <a:gd name="csX9" fmla="*/ 0 w 2204085"/>
                <a:gd name="csY9" fmla="*/ 154305 h 487680"/>
                <a:gd name="csX10" fmla="*/ 0 w 2204085"/>
                <a:gd name="csY10" fmla="*/ 0 h 4876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04085" h="487680">
                  <a:moveTo>
                    <a:pt x="2204085" y="487680"/>
                  </a:moveTo>
                  <a:lnTo>
                    <a:pt x="1082040" y="487680"/>
                  </a:lnTo>
                  <a:lnTo>
                    <a:pt x="1082040" y="358140"/>
                  </a:lnTo>
                  <a:lnTo>
                    <a:pt x="649605" y="358140"/>
                  </a:lnTo>
                  <a:lnTo>
                    <a:pt x="649605" y="281940"/>
                  </a:lnTo>
                  <a:lnTo>
                    <a:pt x="451485" y="281940"/>
                  </a:lnTo>
                  <a:lnTo>
                    <a:pt x="451485" y="207645"/>
                  </a:lnTo>
                  <a:lnTo>
                    <a:pt x="17145" y="207645"/>
                  </a:lnTo>
                  <a:lnTo>
                    <a:pt x="17145" y="154305"/>
                  </a:lnTo>
                  <a:lnTo>
                    <a:pt x="0" y="154305"/>
                  </a:lnTo>
                  <a:lnTo>
                    <a:pt x="0" y="0"/>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467" name="Straight Connector 1466">
              <a:extLst>
                <a:ext uri="{FF2B5EF4-FFF2-40B4-BE49-F238E27FC236}">
                  <a16:creationId xmlns:a16="http://schemas.microsoft.com/office/drawing/2014/main" id="{F1EAC499-2CB4-DAF8-FB3C-09B695339832}"/>
                </a:ext>
              </a:extLst>
            </p:cNvPr>
            <p:cNvCxnSpPr>
              <a:cxnSpLocks/>
            </p:cNvCxnSpPr>
            <p:nvPr/>
          </p:nvCxnSpPr>
          <p:spPr>
            <a:xfrm flipH="1">
              <a:off x="6709440" y="2007870"/>
              <a:ext cx="26640" cy="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4B157772-1222-D0B8-ED4D-DA14A06AB715}"/>
              </a:ext>
            </a:extLst>
          </p:cNvPr>
          <p:cNvGrpSpPr/>
          <p:nvPr/>
        </p:nvGrpSpPr>
        <p:grpSpPr>
          <a:xfrm>
            <a:off x="454409" y="1495829"/>
            <a:ext cx="5068891" cy="2886933"/>
            <a:chOff x="522738" y="2072044"/>
            <a:chExt cx="5068891" cy="2886933"/>
          </a:xfrm>
        </p:grpSpPr>
        <p:sp>
          <p:nvSpPr>
            <p:cNvPr id="60" name="Freeform: Shape 59">
              <a:extLst>
                <a:ext uri="{FF2B5EF4-FFF2-40B4-BE49-F238E27FC236}">
                  <a16:creationId xmlns:a16="http://schemas.microsoft.com/office/drawing/2014/main" id="{80098C68-CF6E-ABD6-9E31-37F178792979}"/>
                </a:ext>
              </a:extLst>
            </p:cNvPr>
            <p:cNvSpPr/>
            <p:nvPr/>
          </p:nvSpPr>
          <p:spPr>
            <a:xfrm>
              <a:off x="816429" y="2130594"/>
              <a:ext cx="4775200" cy="2743200"/>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1" name="Straight Connector 60">
              <a:extLst>
                <a:ext uri="{FF2B5EF4-FFF2-40B4-BE49-F238E27FC236}">
                  <a16:creationId xmlns:a16="http://schemas.microsoft.com/office/drawing/2014/main" id="{738185F4-707A-2172-E0AB-DB98C7D4B988}"/>
                </a:ext>
              </a:extLst>
            </p:cNvPr>
            <p:cNvCxnSpPr>
              <a:cxnSpLocks/>
            </p:cNvCxnSpPr>
            <p:nvPr/>
          </p:nvCxnSpPr>
          <p:spPr>
            <a:xfrm>
              <a:off x="761411" y="48737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8BD090E-239B-58C0-58B2-30A2B2AC5359}"/>
                </a:ext>
              </a:extLst>
            </p:cNvPr>
            <p:cNvCxnSpPr>
              <a:cxnSpLocks/>
            </p:cNvCxnSpPr>
            <p:nvPr/>
          </p:nvCxnSpPr>
          <p:spPr>
            <a:xfrm>
              <a:off x="81551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E168E94-3541-0D01-2ED6-C204B3D552A9}"/>
                </a:ext>
              </a:extLst>
            </p:cNvPr>
            <p:cNvCxnSpPr>
              <a:cxnSpLocks/>
            </p:cNvCxnSpPr>
            <p:nvPr/>
          </p:nvCxnSpPr>
          <p:spPr>
            <a:xfrm>
              <a:off x="113380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D22EC9E-389D-072D-8180-47633DE71582}"/>
                </a:ext>
              </a:extLst>
            </p:cNvPr>
            <p:cNvCxnSpPr>
              <a:cxnSpLocks/>
            </p:cNvCxnSpPr>
            <p:nvPr/>
          </p:nvCxnSpPr>
          <p:spPr>
            <a:xfrm>
              <a:off x="145209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2148E24-0EE3-2BB6-E2BC-EEC0624F14D9}"/>
                </a:ext>
              </a:extLst>
            </p:cNvPr>
            <p:cNvCxnSpPr>
              <a:cxnSpLocks/>
            </p:cNvCxnSpPr>
            <p:nvPr/>
          </p:nvCxnSpPr>
          <p:spPr>
            <a:xfrm>
              <a:off x="177038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05FF0FB-A630-7EBB-63C4-88114C0BAC16}"/>
                </a:ext>
              </a:extLst>
            </p:cNvPr>
            <p:cNvCxnSpPr>
              <a:cxnSpLocks/>
            </p:cNvCxnSpPr>
            <p:nvPr/>
          </p:nvCxnSpPr>
          <p:spPr>
            <a:xfrm>
              <a:off x="208867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36F94F2-1D1A-E8DE-DCA3-5D458C88EDAD}"/>
                </a:ext>
              </a:extLst>
            </p:cNvPr>
            <p:cNvCxnSpPr>
              <a:cxnSpLocks/>
            </p:cNvCxnSpPr>
            <p:nvPr/>
          </p:nvCxnSpPr>
          <p:spPr>
            <a:xfrm>
              <a:off x="2406967"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24910F0-7F43-8B48-D0F5-F3C86C822F21}"/>
                </a:ext>
              </a:extLst>
            </p:cNvPr>
            <p:cNvCxnSpPr>
              <a:cxnSpLocks/>
            </p:cNvCxnSpPr>
            <p:nvPr/>
          </p:nvCxnSpPr>
          <p:spPr>
            <a:xfrm>
              <a:off x="2725258"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2071EADB-E34C-80D8-A0C1-72DABEFCEFC2}"/>
                </a:ext>
              </a:extLst>
            </p:cNvPr>
            <p:cNvCxnSpPr>
              <a:cxnSpLocks/>
            </p:cNvCxnSpPr>
            <p:nvPr/>
          </p:nvCxnSpPr>
          <p:spPr>
            <a:xfrm>
              <a:off x="3043549"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A741769-0DDF-CDDC-314C-3907855A9CF9}"/>
                </a:ext>
              </a:extLst>
            </p:cNvPr>
            <p:cNvCxnSpPr>
              <a:cxnSpLocks/>
            </p:cNvCxnSpPr>
            <p:nvPr/>
          </p:nvCxnSpPr>
          <p:spPr>
            <a:xfrm>
              <a:off x="336184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973E7053-84A9-542F-DAD7-907C181F0D3F}"/>
                </a:ext>
              </a:extLst>
            </p:cNvPr>
            <p:cNvCxnSpPr>
              <a:cxnSpLocks/>
            </p:cNvCxnSpPr>
            <p:nvPr/>
          </p:nvCxnSpPr>
          <p:spPr>
            <a:xfrm>
              <a:off x="3680131"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737EBEE-852E-D20E-1E0A-FA7E96AA9E1E}"/>
                </a:ext>
              </a:extLst>
            </p:cNvPr>
            <p:cNvCxnSpPr>
              <a:cxnSpLocks/>
            </p:cNvCxnSpPr>
            <p:nvPr/>
          </p:nvCxnSpPr>
          <p:spPr>
            <a:xfrm>
              <a:off x="399842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2D8CB79F-CA61-61A4-0D61-96DC70C4FF38}"/>
                </a:ext>
              </a:extLst>
            </p:cNvPr>
            <p:cNvCxnSpPr>
              <a:cxnSpLocks/>
            </p:cNvCxnSpPr>
            <p:nvPr/>
          </p:nvCxnSpPr>
          <p:spPr>
            <a:xfrm>
              <a:off x="431671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F8753F7-0542-8376-620E-1897AFDEEB28}"/>
                </a:ext>
              </a:extLst>
            </p:cNvPr>
            <p:cNvCxnSpPr>
              <a:cxnSpLocks/>
            </p:cNvCxnSpPr>
            <p:nvPr/>
          </p:nvCxnSpPr>
          <p:spPr>
            <a:xfrm>
              <a:off x="463500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9A7C22F-97DA-EA08-2BD1-F093BF9C03FB}"/>
                </a:ext>
              </a:extLst>
            </p:cNvPr>
            <p:cNvCxnSpPr>
              <a:cxnSpLocks/>
            </p:cNvCxnSpPr>
            <p:nvPr/>
          </p:nvCxnSpPr>
          <p:spPr>
            <a:xfrm>
              <a:off x="495329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34CEA9C-4770-D8D2-115E-8B8836F0B82E}"/>
                </a:ext>
              </a:extLst>
            </p:cNvPr>
            <p:cNvCxnSpPr>
              <a:cxnSpLocks/>
            </p:cNvCxnSpPr>
            <p:nvPr/>
          </p:nvCxnSpPr>
          <p:spPr>
            <a:xfrm>
              <a:off x="527158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C53FA0C-FEDD-F892-0654-48C3705651AE}"/>
                </a:ext>
              </a:extLst>
            </p:cNvPr>
            <p:cNvCxnSpPr>
              <a:cxnSpLocks/>
            </p:cNvCxnSpPr>
            <p:nvPr/>
          </p:nvCxnSpPr>
          <p:spPr>
            <a:xfrm>
              <a:off x="558987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A8C4F99-6952-A4EF-09A8-18542FFF9523}"/>
                </a:ext>
              </a:extLst>
            </p:cNvPr>
            <p:cNvCxnSpPr>
              <a:cxnSpLocks/>
            </p:cNvCxnSpPr>
            <p:nvPr/>
          </p:nvCxnSpPr>
          <p:spPr>
            <a:xfrm>
              <a:off x="761411" y="322754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CBB24716-6E40-773E-D515-C0A010DE3E7E}"/>
                </a:ext>
              </a:extLst>
            </p:cNvPr>
            <p:cNvCxnSpPr>
              <a:cxnSpLocks/>
            </p:cNvCxnSpPr>
            <p:nvPr/>
          </p:nvCxnSpPr>
          <p:spPr>
            <a:xfrm>
              <a:off x="761411" y="21305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72A7031-CC0B-BDFB-6AC8-9FD42F4449A4}"/>
                </a:ext>
              </a:extLst>
            </p:cNvPr>
            <p:cNvCxnSpPr>
              <a:cxnSpLocks/>
            </p:cNvCxnSpPr>
            <p:nvPr/>
          </p:nvCxnSpPr>
          <p:spPr>
            <a:xfrm>
              <a:off x="761411" y="377651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D06791A1-8BB4-B55D-BAFE-355703343012}"/>
                </a:ext>
              </a:extLst>
            </p:cNvPr>
            <p:cNvCxnSpPr>
              <a:cxnSpLocks/>
            </p:cNvCxnSpPr>
            <p:nvPr/>
          </p:nvCxnSpPr>
          <p:spPr>
            <a:xfrm>
              <a:off x="761411" y="432324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BC7E789C-23B3-96E2-2FB5-00A7559311F8}"/>
                </a:ext>
              </a:extLst>
            </p:cNvPr>
            <p:cNvSpPr txBox="1"/>
            <p:nvPr/>
          </p:nvSpPr>
          <p:spPr>
            <a:xfrm>
              <a:off x="663803" y="4805089"/>
              <a:ext cx="70532"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83" name="TextBox 82">
              <a:extLst>
                <a:ext uri="{FF2B5EF4-FFF2-40B4-BE49-F238E27FC236}">
                  <a16:creationId xmlns:a16="http://schemas.microsoft.com/office/drawing/2014/main" id="{D2EA0BF6-923F-E07F-54A4-3B49CC95CC1E}"/>
                </a:ext>
              </a:extLst>
            </p:cNvPr>
            <p:cNvSpPr txBox="1"/>
            <p:nvPr/>
          </p:nvSpPr>
          <p:spPr>
            <a:xfrm>
              <a:off x="593271" y="4260939"/>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84" name="TextBox 83">
              <a:extLst>
                <a:ext uri="{FF2B5EF4-FFF2-40B4-BE49-F238E27FC236}">
                  <a16:creationId xmlns:a16="http://schemas.microsoft.com/office/drawing/2014/main" id="{565FA480-9BED-E66D-EAA0-5F996AF77225}"/>
                </a:ext>
              </a:extLst>
            </p:cNvPr>
            <p:cNvSpPr txBox="1"/>
            <p:nvPr/>
          </p:nvSpPr>
          <p:spPr>
            <a:xfrm>
              <a:off x="593271" y="371395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85" name="TextBox 84">
              <a:extLst>
                <a:ext uri="{FF2B5EF4-FFF2-40B4-BE49-F238E27FC236}">
                  <a16:creationId xmlns:a16="http://schemas.microsoft.com/office/drawing/2014/main" id="{11A78BB5-EF01-20A5-8A12-3E7FF114F2BA}"/>
                </a:ext>
              </a:extLst>
            </p:cNvPr>
            <p:cNvSpPr txBox="1"/>
            <p:nvPr/>
          </p:nvSpPr>
          <p:spPr>
            <a:xfrm>
              <a:off x="593271" y="316599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86" name="Straight Connector 85">
              <a:extLst>
                <a:ext uri="{FF2B5EF4-FFF2-40B4-BE49-F238E27FC236}">
                  <a16:creationId xmlns:a16="http://schemas.microsoft.com/office/drawing/2014/main" id="{93EAC887-11BF-253A-5B5A-6EAB8D61E8B7}"/>
                </a:ext>
              </a:extLst>
            </p:cNvPr>
            <p:cNvCxnSpPr>
              <a:cxnSpLocks/>
            </p:cNvCxnSpPr>
            <p:nvPr/>
          </p:nvCxnSpPr>
          <p:spPr>
            <a:xfrm>
              <a:off x="761411" y="2682567"/>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9F9B18AF-E9CA-4AFC-126E-F926BABB6E99}"/>
                </a:ext>
              </a:extLst>
            </p:cNvPr>
            <p:cNvSpPr txBox="1"/>
            <p:nvPr/>
          </p:nvSpPr>
          <p:spPr>
            <a:xfrm>
              <a:off x="593271" y="2620004"/>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88" name="TextBox 87">
              <a:extLst>
                <a:ext uri="{FF2B5EF4-FFF2-40B4-BE49-F238E27FC236}">
                  <a16:creationId xmlns:a16="http://schemas.microsoft.com/office/drawing/2014/main" id="{56A3CC21-2317-BB36-8E87-C54D43FCB7F7}"/>
                </a:ext>
              </a:extLst>
            </p:cNvPr>
            <p:cNvSpPr txBox="1"/>
            <p:nvPr/>
          </p:nvSpPr>
          <p:spPr>
            <a:xfrm>
              <a:off x="522738" y="2072044"/>
              <a:ext cx="211597"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grpSp>
      <p:sp>
        <p:nvSpPr>
          <p:cNvPr id="8" name="TextBox 7">
            <a:extLst>
              <a:ext uri="{FF2B5EF4-FFF2-40B4-BE49-F238E27FC236}">
                <a16:creationId xmlns:a16="http://schemas.microsoft.com/office/drawing/2014/main" id="{87F8F8A1-0661-41A4-D290-D281D9113388}"/>
              </a:ext>
            </a:extLst>
          </p:cNvPr>
          <p:cNvSpPr txBox="1"/>
          <p:nvPr/>
        </p:nvSpPr>
        <p:spPr>
          <a:xfrm>
            <a:off x="2063373" y="4531712"/>
            <a:ext cx="2150343"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grpSp>
        <p:nvGrpSpPr>
          <p:cNvPr id="1032" name="Group 1031">
            <a:extLst>
              <a:ext uri="{FF2B5EF4-FFF2-40B4-BE49-F238E27FC236}">
                <a16:creationId xmlns:a16="http://schemas.microsoft.com/office/drawing/2014/main" id="{F5909338-2CEE-EB71-FA16-83872E56C65A}"/>
              </a:ext>
            </a:extLst>
          </p:cNvPr>
          <p:cNvGrpSpPr/>
          <p:nvPr/>
        </p:nvGrpSpPr>
        <p:grpSpPr>
          <a:xfrm>
            <a:off x="778006" y="1558895"/>
            <a:ext cx="3741964" cy="2729592"/>
            <a:chOff x="6735536" y="2016579"/>
            <a:chExt cx="3741964" cy="2729592"/>
          </a:xfrm>
        </p:grpSpPr>
        <p:sp>
          <p:nvSpPr>
            <p:cNvPr id="1033" name="Freeform: Shape 1032">
              <a:extLst>
                <a:ext uri="{FF2B5EF4-FFF2-40B4-BE49-F238E27FC236}">
                  <a16:creationId xmlns:a16="http://schemas.microsoft.com/office/drawing/2014/main" id="{8D2E8841-D054-2A69-B898-7CD50F1CFA98}"/>
                </a:ext>
              </a:extLst>
            </p:cNvPr>
            <p:cNvSpPr/>
            <p:nvPr/>
          </p:nvSpPr>
          <p:spPr>
            <a:xfrm>
              <a:off x="6735536" y="2016579"/>
              <a:ext cx="3741964" cy="2729592"/>
            </a:xfrm>
            <a:custGeom>
              <a:avLst/>
              <a:gdLst>
                <a:gd name="csX0" fmla="*/ 3741964 w 3741964"/>
                <a:gd name="csY0" fmla="*/ 2729592 h 2729592"/>
                <a:gd name="csX1" fmla="*/ 3741964 w 3741964"/>
                <a:gd name="csY1" fmla="*/ 2367642 h 2729592"/>
                <a:gd name="csX2" fmla="*/ 2816678 w 3741964"/>
                <a:gd name="csY2" fmla="*/ 2367642 h 2729592"/>
                <a:gd name="csX3" fmla="*/ 2816678 w 3741964"/>
                <a:gd name="csY3" fmla="*/ 2370364 h 2729592"/>
                <a:gd name="csX4" fmla="*/ 2808514 w 3741964"/>
                <a:gd name="csY4" fmla="*/ 2370364 h 2729592"/>
                <a:gd name="csX5" fmla="*/ 2808514 w 3741964"/>
                <a:gd name="csY5" fmla="*/ 2296885 h 2729592"/>
                <a:gd name="csX6" fmla="*/ 2797628 w 3741964"/>
                <a:gd name="csY6" fmla="*/ 2296885 h 2729592"/>
                <a:gd name="csX7" fmla="*/ 2797628 w 3741964"/>
                <a:gd name="csY7" fmla="*/ 2226128 h 2729592"/>
                <a:gd name="csX8" fmla="*/ 2212521 w 3741964"/>
                <a:gd name="csY8" fmla="*/ 2226128 h 2729592"/>
                <a:gd name="csX9" fmla="*/ 2212521 w 3741964"/>
                <a:gd name="csY9" fmla="*/ 2188028 h 2729592"/>
                <a:gd name="csX10" fmla="*/ 1994807 w 3741964"/>
                <a:gd name="csY10" fmla="*/ 2188028 h 2729592"/>
                <a:gd name="csX11" fmla="*/ 1994807 w 3741964"/>
                <a:gd name="csY11" fmla="*/ 2152650 h 2729592"/>
                <a:gd name="csX12" fmla="*/ 1964871 w 3741964"/>
                <a:gd name="csY12" fmla="*/ 2152650 h 2729592"/>
                <a:gd name="csX13" fmla="*/ 1964871 w 3741964"/>
                <a:gd name="csY13" fmla="*/ 2111828 h 2729592"/>
                <a:gd name="csX14" fmla="*/ 1785257 w 3741964"/>
                <a:gd name="csY14" fmla="*/ 2111828 h 2729592"/>
                <a:gd name="csX15" fmla="*/ 1785257 w 3741964"/>
                <a:gd name="csY15" fmla="*/ 2081892 h 2729592"/>
                <a:gd name="csX16" fmla="*/ 1736271 w 3741964"/>
                <a:gd name="csY16" fmla="*/ 2081892 h 2729592"/>
                <a:gd name="csX17" fmla="*/ 1736271 w 3741964"/>
                <a:gd name="csY17" fmla="*/ 2054678 h 2729592"/>
                <a:gd name="csX18" fmla="*/ 1635578 w 3741964"/>
                <a:gd name="csY18" fmla="*/ 2054678 h 2729592"/>
                <a:gd name="csX19" fmla="*/ 1635578 w 3741964"/>
                <a:gd name="csY19" fmla="*/ 2032907 h 2729592"/>
                <a:gd name="csX20" fmla="*/ 1556657 w 3741964"/>
                <a:gd name="csY20" fmla="*/ 2032907 h 2729592"/>
                <a:gd name="csX21" fmla="*/ 1556657 w 3741964"/>
                <a:gd name="csY21" fmla="*/ 2002971 h 2729592"/>
                <a:gd name="csX22" fmla="*/ 1537607 w 3741964"/>
                <a:gd name="csY22" fmla="*/ 2002971 h 2729592"/>
                <a:gd name="csX23" fmla="*/ 1537607 w 3741964"/>
                <a:gd name="csY23" fmla="*/ 2002971 h 2729592"/>
                <a:gd name="csX24" fmla="*/ 1521278 w 3741964"/>
                <a:gd name="csY24" fmla="*/ 1986642 h 2729592"/>
                <a:gd name="csX25" fmla="*/ 1521278 w 3741964"/>
                <a:gd name="csY25" fmla="*/ 1953985 h 2729592"/>
                <a:gd name="csX26" fmla="*/ 1515835 w 3741964"/>
                <a:gd name="csY26" fmla="*/ 1953985 h 2729592"/>
                <a:gd name="csX27" fmla="*/ 1515835 w 3741964"/>
                <a:gd name="csY27" fmla="*/ 1926771 h 2729592"/>
                <a:gd name="csX28" fmla="*/ 1510392 w 3741964"/>
                <a:gd name="csY28" fmla="*/ 1932214 h 2729592"/>
                <a:gd name="csX29" fmla="*/ 1510392 w 3741964"/>
                <a:gd name="csY29" fmla="*/ 1880507 h 2729592"/>
                <a:gd name="csX30" fmla="*/ 1496785 w 3741964"/>
                <a:gd name="csY30" fmla="*/ 1880507 h 2729592"/>
                <a:gd name="csX31" fmla="*/ 1496785 w 3741964"/>
                <a:gd name="csY31" fmla="*/ 1861457 h 2729592"/>
                <a:gd name="csX32" fmla="*/ 1485900 w 3741964"/>
                <a:gd name="csY32" fmla="*/ 1861457 h 2729592"/>
                <a:gd name="csX33" fmla="*/ 1485900 w 3741964"/>
                <a:gd name="csY33" fmla="*/ 1839685 h 2729592"/>
                <a:gd name="csX34" fmla="*/ 1406978 w 3741964"/>
                <a:gd name="csY34" fmla="*/ 1839685 h 2729592"/>
                <a:gd name="csX35" fmla="*/ 1406978 w 3741964"/>
                <a:gd name="csY35" fmla="*/ 1787978 h 2729592"/>
                <a:gd name="csX36" fmla="*/ 1341664 w 3741964"/>
                <a:gd name="csY36" fmla="*/ 1787978 h 2729592"/>
                <a:gd name="csX37" fmla="*/ 1341664 w 3741964"/>
                <a:gd name="csY37" fmla="*/ 1771650 h 2729592"/>
                <a:gd name="csX38" fmla="*/ 1333500 w 3741964"/>
                <a:gd name="csY38" fmla="*/ 1771650 h 2729592"/>
                <a:gd name="csX39" fmla="*/ 1333500 w 3741964"/>
                <a:gd name="csY39" fmla="*/ 1747157 h 2729592"/>
                <a:gd name="csX40" fmla="*/ 1325335 w 3741964"/>
                <a:gd name="csY40" fmla="*/ 1747157 h 2729592"/>
                <a:gd name="csX41" fmla="*/ 1325335 w 3741964"/>
                <a:gd name="csY41" fmla="*/ 1717221 h 2729592"/>
                <a:gd name="csX42" fmla="*/ 1314450 w 3741964"/>
                <a:gd name="csY42" fmla="*/ 1717221 h 2729592"/>
                <a:gd name="csX43" fmla="*/ 1314450 w 3741964"/>
                <a:gd name="csY43" fmla="*/ 1700892 h 2729592"/>
                <a:gd name="csX44" fmla="*/ 1295400 w 3741964"/>
                <a:gd name="csY44" fmla="*/ 1700892 h 2729592"/>
                <a:gd name="csX45" fmla="*/ 1295400 w 3741964"/>
                <a:gd name="csY45" fmla="*/ 1638300 h 2729592"/>
                <a:gd name="csX46" fmla="*/ 1295400 w 3741964"/>
                <a:gd name="csY46" fmla="*/ 1641021 h 2729592"/>
                <a:gd name="csX47" fmla="*/ 1295400 w 3741964"/>
                <a:gd name="csY47" fmla="*/ 1545771 h 2729592"/>
                <a:gd name="csX48" fmla="*/ 1265464 w 3741964"/>
                <a:gd name="csY48" fmla="*/ 1545771 h 2729592"/>
                <a:gd name="csX49" fmla="*/ 1265464 w 3741964"/>
                <a:gd name="csY49" fmla="*/ 1504950 h 2729592"/>
                <a:gd name="csX50" fmla="*/ 1132114 w 3741964"/>
                <a:gd name="csY50" fmla="*/ 1504950 h 2729592"/>
                <a:gd name="csX51" fmla="*/ 1132114 w 3741964"/>
                <a:gd name="csY51" fmla="*/ 1483178 h 2729592"/>
                <a:gd name="csX52" fmla="*/ 1121228 w 3741964"/>
                <a:gd name="csY52" fmla="*/ 1483178 h 2729592"/>
                <a:gd name="csX53" fmla="*/ 1121228 w 3741964"/>
                <a:gd name="csY53" fmla="*/ 1455964 h 2729592"/>
                <a:gd name="csX54" fmla="*/ 1113064 w 3741964"/>
                <a:gd name="csY54" fmla="*/ 1455964 h 2729592"/>
                <a:gd name="csX55" fmla="*/ 1113064 w 3741964"/>
                <a:gd name="csY55" fmla="*/ 1415142 h 2729592"/>
                <a:gd name="csX56" fmla="*/ 1099457 w 3741964"/>
                <a:gd name="csY56" fmla="*/ 1415142 h 2729592"/>
                <a:gd name="csX57" fmla="*/ 1099457 w 3741964"/>
                <a:gd name="csY57" fmla="*/ 1377042 h 2729592"/>
                <a:gd name="csX58" fmla="*/ 1083128 w 3741964"/>
                <a:gd name="csY58" fmla="*/ 1377042 h 2729592"/>
                <a:gd name="csX59" fmla="*/ 1083128 w 3741964"/>
                <a:gd name="csY59" fmla="*/ 1333500 h 2729592"/>
                <a:gd name="csX60" fmla="*/ 1069521 w 3741964"/>
                <a:gd name="csY60" fmla="*/ 1333500 h 2729592"/>
                <a:gd name="csX61" fmla="*/ 1069521 w 3741964"/>
                <a:gd name="csY61" fmla="*/ 1314450 h 2729592"/>
                <a:gd name="csX62" fmla="*/ 938893 w 3741964"/>
                <a:gd name="csY62" fmla="*/ 1314450 h 2729592"/>
                <a:gd name="csX63" fmla="*/ 938893 w 3741964"/>
                <a:gd name="csY63" fmla="*/ 1295400 h 2729592"/>
                <a:gd name="csX64" fmla="*/ 895350 w 3741964"/>
                <a:gd name="csY64" fmla="*/ 1295400 h 2729592"/>
                <a:gd name="csX65" fmla="*/ 895350 w 3741964"/>
                <a:gd name="csY65" fmla="*/ 1287235 h 2729592"/>
                <a:gd name="csX66" fmla="*/ 868135 w 3741964"/>
                <a:gd name="csY66" fmla="*/ 1287235 h 2729592"/>
                <a:gd name="csX67" fmla="*/ 868135 w 3741964"/>
                <a:gd name="csY67" fmla="*/ 1235528 h 2729592"/>
                <a:gd name="csX68" fmla="*/ 857250 w 3741964"/>
                <a:gd name="csY68" fmla="*/ 1235528 h 2729592"/>
                <a:gd name="csX69" fmla="*/ 857250 w 3741964"/>
                <a:gd name="csY69" fmla="*/ 1211035 h 2729592"/>
                <a:gd name="csX70" fmla="*/ 846364 w 3741964"/>
                <a:gd name="csY70" fmla="*/ 1211035 h 2729592"/>
                <a:gd name="csX71" fmla="*/ 846364 w 3741964"/>
                <a:gd name="csY71" fmla="*/ 1162050 h 2729592"/>
                <a:gd name="csX72" fmla="*/ 840921 w 3741964"/>
                <a:gd name="csY72" fmla="*/ 1162050 h 2729592"/>
                <a:gd name="csX73" fmla="*/ 840921 w 3741964"/>
                <a:gd name="csY73" fmla="*/ 1110342 h 2729592"/>
                <a:gd name="csX74" fmla="*/ 813707 w 3741964"/>
                <a:gd name="csY74" fmla="*/ 1110342 h 2729592"/>
                <a:gd name="csX75" fmla="*/ 813707 w 3741964"/>
                <a:gd name="csY75" fmla="*/ 1088571 h 2729592"/>
                <a:gd name="csX76" fmla="*/ 699407 w 3741964"/>
                <a:gd name="csY76" fmla="*/ 1088571 h 2729592"/>
                <a:gd name="csX77" fmla="*/ 699407 w 3741964"/>
                <a:gd name="csY77" fmla="*/ 1074964 h 2729592"/>
                <a:gd name="csX78" fmla="*/ 680357 w 3741964"/>
                <a:gd name="csY78" fmla="*/ 1074964 h 2729592"/>
                <a:gd name="csX79" fmla="*/ 680357 w 3741964"/>
                <a:gd name="csY79" fmla="*/ 1042307 h 2729592"/>
                <a:gd name="csX80" fmla="*/ 677635 w 3741964"/>
                <a:gd name="csY80" fmla="*/ 1039585 h 2729592"/>
                <a:gd name="csX81" fmla="*/ 677635 w 3741964"/>
                <a:gd name="csY81" fmla="*/ 1023257 h 2729592"/>
                <a:gd name="csX82" fmla="*/ 669470 w 3741964"/>
                <a:gd name="csY82" fmla="*/ 1015092 h 2729592"/>
                <a:gd name="csX83" fmla="*/ 669470 w 3741964"/>
                <a:gd name="csY83" fmla="*/ 993321 h 2729592"/>
                <a:gd name="csX84" fmla="*/ 658585 w 3741964"/>
                <a:gd name="csY84" fmla="*/ 993321 h 2729592"/>
                <a:gd name="csX85" fmla="*/ 658585 w 3741964"/>
                <a:gd name="csY85" fmla="*/ 976992 h 2729592"/>
                <a:gd name="csX86" fmla="*/ 653143 w 3741964"/>
                <a:gd name="csY86" fmla="*/ 971550 h 2729592"/>
                <a:gd name="csX87" fmla="*/ 653143 w 3741964"/>
                <a:gd name="csY87" fmla="*/ 930728 h 2729592"/>
                <a:gd name="csX88" fmla="*/ 639535 w 3741964"/>
                <a:gd name="csY88" fmla="*/ 930728 h 2729592"/>
                <a:gd name="csX89" fmla="*/ 639535 w 3741964"/>
                <a:gd name="csY89" fmla="*/ 870857 h 2729592"/>
                <a:gd name="csX90" fmla="*/ 636813 w 3741964"/>
                <a:gd name="csY90" fmla="*/ 868135 h 2729592"/>
                <a:gd name="csX91" fmla="*/ 636813 w 3741964"/>
                <a:gd name="csY91" fmla="*/ 778328 h 2729592"/>
                <a:gd name="csX92" fmla="*/ 631371 w 3741964"/>
                <a:gd name="csY92" fmla="*/ 778328 h 2729592"/>
                <a:gd name="csX93" fmla="*/ 631371 w 3741964"/>
                <a:gd name="csY93" fmla="*/ 767442 h 2729592"/>
                <a:gd name="csX94" fmla="*/ 623207 w 3741964"/>
                <a:gd name="csY94" fmla="*/ 767442 h 2729592"/>
                <a:gd name="csX95" fmla="*/ 623207 w 3741964"/>
                <a:gd name="csY95" fmla="*/ 740228 h 2729592"/>
                <a:gd name="csX96" fmla="*/ 615043 w 3741964"/>
                <a:gd name="csY96" fmla="*/ 740228 h 2729592"/>
                <a:gd name="csX97" fmla="*/ 615043 w 3741964"/>
                <a:gd name="csY97" fmla="*/ 691242 h 2729592"/>
                <a:gd name="csX98" fmla="*/ 606878 w 3741964"/>
                <a:gd name="csY98" fmla="*/ 691242 h 2729592"/>
                <a:gd name="csX99" fmla="*/ 606878 w 3741964"/>
                <a:gd name="csY99" fmla="*/ 655864 h 2729592"/>
                <a:gd name="csX100" fmla="*/ 484414 w 3741964"/>
                <a:gd name="csY100" fmla="*/ 655864 h 2729592"/>
                <a:gd name="csX101" fmla="*/ 484414 w 3741964"/>
                <a:gd name="csY101" fmla="*/ 631371 h 2729592"/>
                <a:gd name="csX102" fmla="*/ 465364 w 3741964"/>
                <a:gd name="csY102" fmla="*/ 631371 h 2729592"/>
                <a:gd name="csX103" fmla="*/ 465364 w 3741964"/>
                <a:gd name="csY103" fmla="*/ 598714 h 2729592"/>
                <a:gd name="csX104" fmla="*/ 446314 w 3741964"/>
                <a:gd name="csY104" fmla="*/ 598714 h 2729592"/>
                <a:gd name="csX105" fmla="*/ 421821 w 3741964"/>
                <a:gd name="csY105" fmla="*/ 598714 h 2729592"/>
                <a:gd name="csX106" fmla="*/ 424543 w 3741964"/>
                <a:gd name="csY106" fmla="*/ 595992 h 2729592"/>
                <a:gd name="csX107" fmla="*/ 424543 w 3741964"/>
                <a:gd name="csY107" fmla="*/ 576942 h 2729592"/>
                <a:gd name="csX108" fmla="*/ 419100 w 3741964"/>
                <a:gd name="csY108" fmla="*/ 576942 h 2729592"/>
                <a:gd name="csX109" fmla="*/ 419100 w 3741964"/>
                <a:gd name="csY109" fmla="*/ 527957 h 2729592"/>
                <a:gd name="csX110" fmla="*/ 419100 w 3741964"/>
                <a:gd name="csY110" fmla="*/ 517071 h 2729592"/>
                <a:gd name="csX111" fmla="*/ 405493 w 3741964"/>
                <a:gd name="csY111" fmla="*/ 517071 h 2729592"/>
                <a:gd name="csX112" fmla="*/ 405493 w 3741964"/>
                <a:gd name="csY112" fmla="*/ 495300 h 2729592"/>
                <a:gd name="csX113" fmla="*/ 394607 w 3741964"/>
                <a:gd name="csY113" fmla="*/ 495300 h 2729592"/>
                <a:gd name="csX114" fmla="*/ 394607 w 3741964"/>
                <a:gd name="csY114" fmla="*/ 473528 h 2729592"/>
                <a:gd name="csX115" fmla="*/ 381000 w 3741964"/>
                <a:gd name="csY115" fmla="*/ 473528 h 2729592"/>
                <a:gd name="csX116" fmla="*/ 381000 w 3741964"/>
                <a:gd name="csY116" fmla="*/ 451757 h 2729592"/>
                <a:gd name="csX117" fmla="*/ 283028 w 3741964"/>
                <a:gd name="csY117" fmla="*/ 451757 h 2729592"/>
                <a:gd name="csX118" fmla="*/ 283028 w 3741964"/>
                <a:gd name="csY118" fmla="*/ 440871 h 2729592"/>
                <a:gd name="csX119" fmla="*/ 269421 w 3741964"/>
                <a:gd name="csY119" fmla="*/ 440871 h 2729592"/>
                <a:gd name="csX120" fmla="*/ 269421 w 3741964"/>
                <a:gd name="csY120" fmla="*/ 424542 h 2729592"/>
                <a:gd name="csX121" fmla="*/ 255814 w 3741964"/>
                <a:gd name="csY121" fmla="*/ 424542 h 2729592"/>
                <a:gd name="csX122" fmla="*/ 255814 w 3741964"/>
                <a:gd name="csY122" fmla="*/ 402771 h 2729592"/>
                <a:gd name="csX123" fmla="*/ 236764 w 3741964"/>
                <a:gd name="csY123" fmla="*/ 402771 h 2729592"/>
                <a:gd name="csX124" fmla="*/ 236764 w 3741964"/>
                <a:gd name="csY124" fmla="*/ 370114 h 2729592"/>
                <a:gd name="csX125" fmla="*/ 223157 w 3741964"/>
                <a:gd name="csY125" fmla="*/ 370114 h 2729592"/>
                <a:gd name="csX126" fmla="*/ 223157 w 3741964"/>
                <a:gd name="csY126" fmla="*/ 345621 h 2729592"/>
                <a:gd name="csX127" fmla="*/ 212271 w 3741964"/>
                <a:gd name="csY127" fmla="*/ 345621 h 2729592"/>
                <a:gd name="csX128" fmla="*/ 212271 w 3741964"/>
                <a:gd name="csY128" fmla="*/ 296635 h 2729592"/>
                <a:gd name="csX129" fmla="*/ 201385 w 3741964"/>
                <a:gd name="csY129" fmla="*/ 296635 h 2729592"/>
                <a:gd name="csX130" fmla="*/ 201385 w 3741964"/>
                <a:gd name="csY130" fmla="*/ 236764 h 2729592"/>
                <a:gd name="csX131" fmla="*/ 195943 w 3741964"/>
                <a:gd name="csY131" fmla="*/ 236764 h 2729592"/>
                <a:gd name="csX132" fmla="*/ 195943 w 3741964"/>
                <a:gd name="csY132" fmla="*/ 133350 h 2729592"/>
                <a:gd name="csX133" fmla="*/ 182335 w 3741964"/>
                <a:gd name="csY133" fmla="*/ 133350 h 2729592"/>
                <a:gd name="csX134" fmla="*/ 182335 w 3741964"/>
                <a:gd name="csY134" fmla="*/ 125185 h 2729592"/>
                <a:gd name="csX135" fmla="*/ 166007 w 3741964"/>
                <a:gd name="csY135" fmla="*/ 125185 h 2729592"/>
                <a:gd name="csX136" fmla="*/ 155122 w 3741964"/>
                <a:gd name="csY136" fmla="*/ 114300 h 2729592"/>
                <a:gd name="csX137" fmla="*/ 155122 w 3741964"/>
                <a:gd name="csY137" fmla="*/ 78921 h 2729592"/>
                <a:gd name="csX138" fmla="*/ 130628 w 3741964"/>
                <a:gd name="csY138" fmla="*/ 78921 h 2729592"/>
                <a:gd name="csX139" fmla="*/ 130628 w 3741964"/>
                <a:gd name="csY139" fmla="*/ 46264 h 2729592"/>
                <a:gd name="csX140" fmla="*/ 89807 w 3741964"/>
                <a:gd name="csY140" fmla="*/ 46264 h 2729592"/>
                <a:gd name="csX141" fmla="*/ 89807 w 3741964"/>
                <a:gd name="csY141" fmla="*/ 27214 h 2729592"/>
                <a:gd name="csX142" fmla="*/ 19050 w 3741964"/>
                <a:gd name="csY142" fmla="*/ 27214 h 2729592"/>
                <a:gd name="csX143" fmla="*/ 19050 w 3741964"/>
                <a:gd name="csY143" fmla="*/ 0 h 2729592"/>
                <a:gd name="csX144" fmla="*/ 0 w 3741964"/>
                <a:gd name="csY144" fmla="*/ 0 h 27295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Lst>
              <a:rect l="l" t="t" r="r" b="b"/>
              <a:pathLst>
                <a:path w="3741964" h="2729592">
                  <a:moveTo>
                    <a:pt x="3741964" y="2729592"/>
                  </a:moveTo>
                  <a:lnTo>
                    <a:pt x="3741964" y="2367642"/>
                  </a:lnTo>
                  <a:lnTo>
                    <a:pt x="2816678" y="2367642"/>
                  </a:lnTo>
                  <a:lnTo>
                    <a:pt x="2816678" y="2370364"/>
                  </a:lnTo>
                  <a:lnTo>
                    <a:pt x="2808514" y="2370364"/>
                  </a:lnTo>
                  <a:lnTo>
                    <a:pt x="2808514" y="2296885"/>
                  </a:lnTo>
                  <a:lnTo>
                    <a:pt x="2797628" y="2296885"/>
                  </a:lnTo>
                  <a:lnTo>
                    <a:pt x="2797628" y="2226128"/>
                  </a:lnTo>
                  <a:lnTo>
                    <a:pt x="2212521" y="2226128"/>
                  </a:lnTo>
                  <a:lnTo>
                    <a:pt x="2212521" y="2188028"/>
                  </a:lnTo>
                  <a:lnTo>
                    <a:pt x="1994807" y="2188028"/>
                  </a:lnTo>
                  <a:lnTo>
                    <a:pt x="1994807" y="2152650"/>
                  </a:lnTo>
                  <a:lnTo>
                    <a:pt x="1964871" y="2152650"/>
                  </a:lnTo>
                  <a:lnTo>
                    <a:pt x="1964871" y="2111828"/>
                  </a:lnTo>
                  <a:lnTo>
                    <a:pt x="1785257" y="2111828"/>
                  </a:lnTo>
                  <a:lnTo>
                    <a:pt x="1785257" y="2081892"/>
                  </a:lnTo>
                  <a:lnTo>
                    <a:pt x="1736271" y="2081892"/>
                  </a:lnTo>
                  <a:lnTo>
                    <a:pt x="1736271" y="2054678"/>
                  </a:lnTo>
                  <a:lnTo>
                    <a:pt x="1635578" y="2054678"/>
                  </a:lnTo>
                  <a:lnTo>
                    <a:pt x="1635578" y="2032907"/>
                  </a:lnTo>
                  <a:lnTo>
                    <a:pt x="1556657" y="2032907"/>
                  </a:lnTo>
                  <a:lnTo>
                    <a:pt x="1556657" y="2002971"/>
                  </a:lnTo>
                  <a:lnTo>
                    <a:pt x="1537607" y="2002971"/>
                  </a:lnTo>
                  <a:lnTo>
                    <a:pt x="1537607" y="2002971"/>
                  </a:lnTo>
                  <a:lnTo>
                    <a:pt x="1521278" y="1986642"/>
                  </a:lnTo>
                  <a:lnTo>
                    <a:pt x="1521278" y="1953985"/>
                  </a:lnTo>
                  <a:lnTo>
                    <a:pt x="1515835" y="1953985"/>
                  </a:lnTo>
                  <a:lnTo>
                    <a:pt x="1515835" y="1926771"/>
                  </a:lnTo>
                  <a:lnTo>
                    <a:pt x="1510392" y="1932214"/>
                  </a:lnTo>
                  <a:lnTo>
                    <a:pt x="1510392" y="1880507"/>
                  </a:lnTo>
                  <a:lnTo>
                    <a:pt x="1496785" y="1880507"/>
                  </a:lnTo>
                  <a:lnTo>
                    <a:pt x="1496785" y="1861457"/>
                  </a:lnTo>
                  <a:lnTo>
                    <a:pt x="1485900" y="1861457"/>
                  </a:lnTo>
                  <a:lnTo>
                    <a:pt x="1485900" y="1839685"/>
                  </a:lnTo>
                  <a:lnTo>
                    <a:pt x="1406978" y="1839685"/>
                  </a:lnTo>
                  <a:lnTo>
                    <a:pt x="1406978" y="1787978"/>
                  </a:lnTo>
                  <a:lnTo>
                    <a:pt x="1341664" y="1787978"/>
                  </a:lnTo>
                  <a:lnTo>
                    <a:pt x="1341664" y="1771650"/>
                  </a:lnTo>
                  <a:lnTo>
                    <a:pt x="1333500" y="1771650"/>
                  </a:lnTo>
                  <a:lnTo>
                    <a:pt x="1333500" y="1747157"/>
                  </a:lnTo>
                  <a:lnTo>
                    <a:pt x="1325335" y="1747157"/>
                  </a:lnTo>
                  <a:lnTo>
                    <a:pt x="1325335" y="1717221"/>
                  </a:lnTo>
                  <a:lnTo>
                    <a:pt x="1314450" y="1717221"/>
                  </a:lnTo>
                  <a:lnTo>
                    <a:pt x="1314450" y="1700892"/>
                  </a:lnTo>
                  <a:lnTo>
                    <a:pt x="1295400" y="1700892"/>
                  </a:lnTo>
                  <a:lnTo>
                    <a:pt x="1295400" y="1638300"/>
                  </a:lnTo>
                  <a:lnTo>
                    <a:pt x="1295400" y="1641021"/>
                  </a:lnTo>
                  <a:lnTo>
                    <a:pt x="1295400" y="1545771"/>
                  </a:lnTo>
                  <a:lnTo>
                    <a:pt x="1265464" y="1545771"/>
                  </a:lnTo>
                  <a:lnTo>
                    <a:pt x="1265464" y="1504950"/>
                  </a:lnTo>
                  <a:lnTo>
                    <a:pt x="1132114" y="1504950"/>
                  </a:lnTo>
                  <a:lnTo>
                    <a:pt x="1132114" y="1483178"/>
                  </a:lnTo>
                  <a:lnTo>
                    <a:pt x="1121228" y="1483178"/>
                  </a:lnTo>
                  <a:lnTo>
                    <a:pt x="1121228" y="1455964"/>
                  </a:lnTo>
                  <a:lnTo>
                    <a:pt x="1113064" y="1455964"/>
                  </a:lnTo>
                  <a:lnTo>
                    <a:pt x="1113064" y="1415142"/>
                  </a:lnTo>
                  <a:lnTo>
                    <a:pt x="1099457" y="1415142"/>
                  </a:lnTo>
                  <a:lnTo>
                    <a:pt x="1099457" y="1377042"/>
                  </a:lnTo>
                  <a:lnTo>
                    <a:pt x="1083128" y="1377042"/>
                  </a:lnTo>
                  <a:lnTo>
                    <a:pt x="1083128" y="1333500"/>
                  </a:lnTo>
                  <a:lnTo>
                    <a:pt x="1069521" y="1333500"/>
                  </a:lnTo>
                  <a:lnTo>
                    <a:pt x="1069521" y="1314450"/>
                  </a:lnTo>
                  <a:lnTo>
                    <a:pt x="938893" y="1314450"/>
                  </a:lnTo>
                  <a:lnTo>
                    <a:pt x="938893" y="1295400"/>
                  </a:lnTo>
                  <a:lnTo>
                    <a:pt x="895350" y="1295400"/>
                  </a:lnTo>
                  <a:lnTo>
                    <a:pt x="895350" y="1287235"/>
                  </a:lnTo>
                  <a:lnTo>
                    <a:pt x="868135" y="1287235"/>
                  </a:lnTo>
                  <a:lnTo>
                    <a:pt x="868135" y="1235528"/>
                  </a:lnTo>
                  <a:lnTo>
                    <a:pt x="857250" y="1235528"/>
                  </a:lnTo>
                  <a:lnTo>
                    <a:pt x="857250" y="1211035"/>
                  </a:lnTo>
                  <a:lnTo>
                    <a:pt x="846364" y="1211035"/>
                  </a:lnTo>
                  <a:lnTo>
                    <a:pt x="846364" y="1162050"/>
                  </a:lnTo>
                  <a:lnTo>
                    <a:pt x="840921" y="1162050"/>
                  </a:lnTo>
                  <a:lnTo>
                    <a:pt x="840921" y="1110342"/>
                  </a:lnTo>
                  <a:lnTo>
                    <a:pt x="813707" y="1110342"/>
                  </a:lnTo>
                  <a:lnTo>
                    <a:pt x="813707" y="1088571"/>
                  </a:lnTo>
                  <a:lnTo>
                    <a:pt x="699407" y="1088571"/>
                  </a:lnTo>
                  <a:lnTo>
                    <a:pt x="699407" y="1074964"/>
                  </a:lnTo>
                  <a:lnTo>
                    <a:pt x="680357" y="1074964"/>
                  </a:lnTo>
                  <a:lnTo>
                    <a:pt x="680357" y="1042307"/>
                  </a:lnTo>
                  <a:lnTo>
                    <a:pt x="677635" y="1039585"/>
                  </a:lnTo>
                  <a:lnTo>
                    <a:pt x="677635" y="1023257"/>
                  </a:lnTo>
                  <a:lnTo>
                    <a:pt x="669470" y="1015092"/>
                  </a:lnTo>
                  <a:lnTo>
                    <a:pt x="669470" y="993321"/>
                  </a:lnTo>
                  <a:lnTo>
                    <a:pt x="658585" y="993321"/>
                  </a:lnTo>
                  <a:lnTo>
                    <a:pt x="658585" y="976992"/>
                  </a:lnTo>
                  <a:lnTo>
                    <a:pt x="653143" y="971550"/>
                  </a:lnTo>
                  <a:lnTo>
                    <a:pt x="653143" y="930728"/>
                  </a:lnTo>
                  <a:lnTo>
                    <a:pt x="639535" y="930728"/>
                  </a:lnTo>
                  <a:lnTo>
                    <a:pt x="639535" y="870857"/>
                  </a:lnTo>
                  <a:lnTo>
                    <a:pt x="636813" y="868135"/>
                  </a:lnTo>
                  <a:lnTo>
                    <a:pt x="636813" y="778328"/>
                  </a:lnTo>
                  <a:lnTo>
                    <a:pt x="631371" y="778328"/>
                  </a:lnTo>
                  <a:lnTo>
                    <a:pt x="631371" y="767442"/>
                  </a:lnTo>
                  <a:lnTo>
                    <a:pt x="623207" y="767442"/>
                  </a:lnTo>
                  <a:lnTo>
                    <a:pt x="623207" y="740228"/>
                  </a:lnTo>
                  <a:lnTo>
                    <a:pt x="615043" y="740228"/>
                  </a:lnTo>
                  <a:lnTo>
                    <a:pt x="615043" y="691242"/>
                  </a:lnTo>
                  <a:lnTo>
                    <a:pt x="606878" y="691242"/>
                  </a:lnTo>
                  <a:lnTo>
                    <a:pt x="606878" y="655864"/>
                  </a:lnTo>
                  <a:lnTo>
                    <a:pt x="484414" y="655864"/>
                  </a:lnTo>
                  <a:lnTo>
                    <a:pt x="484414" y="631371"/>
                  </a:lnTo>
                  <a:lnTo>
                    <a:pt x="465364" y="631371"/>
                  </a:lnTo>
                  <a:lnTo>
                    <a:pt x="465364" y="598714"/>
                  </a:lnTo>
                  <a:lnTo>
                    <a:pt x="446314" y="598714"/>
                  </a:lnTo>
                  <a:lnTo>
                    <a:pt x="421821" y="598714"/>
                  </a:lnTo>
                  <a:lnTo>
                    <a:pt x="424543" y="595992"/>
                  </a:lnTo>
                  <a:lnTo>
                    <a:pt x="424543" y="576942"/>
                  </a:lnTo>
                  <a:lnTo>
                    <a:pt x="419100" y="576942"/>
                  </a:lnTo>
                  <a:lnTo>
                    <a:pt x="419100" y="527957"/>
                  </a:lnTo>
                  <a:lnTo>
                    <a:pt x="419100" y="517071"/>
                  </a:lnTo>
                  <a:lnTo>
                    <a:pt x="405493" y="517071"/>
                  </a:lnTo>
                  <a:lnTo>
                    <a:pt x="405493" y="495300"/>
                  </a:lnTo>
                  <a:lnTo>
                    <a:pt x="394607" y="495300"/>
                  </a:lnTo>
                  <a:lnTo>
                    <a:pt x="394607" y="473528"/>
                  </a:lnTo>
                  <a:lnTo>
                    <a:pt x="381000" y="473528"/>
                  </a:lnTo>
                  <a:lnTo>
                    <a:pt x="381000" y="451757"/>
                  </a:lnTo>
                  <a:lnTo>
                    <a:pt x="283028" y="451757"/>
                  </a:lnTo>
                  <a:lnTo>
                    <a:pt x="283028" y="440871"/>
                  </a:lnTo>
                  <a:lnTo>
                    <a:pt x="269421" y="440871"/>
                  </a:lnTo>
                  <a:lnTo>
                    <a:pt x="269421" y="424542"/>
                  </a:lnTo>
                  <a:lnTo>
                    <a:pt x="255814" y="424542"/>
                  </a:lnTo>
                  <a:lnTo>
                    <a:pt x="255814" y="402771"/>
                  </a:lnTo>
                  <a:lnTo>
                    <a:pt x="236764" y="402771"/>
                  </a:lnTo>
                  <a:lnTo>
                    <a:pt x="236764" y="370114"/>
                  </a:lnTo>
                  <a:lnTo>
                    <a:pt x="223157" y="370114"/>
                  </a:lnTo>
                  <a:lnTo>
                    <a:pt x="223157" y="345621"/>
                  </a:lnTo>
                  <a:lnTo>
                    <a:pt x="212271" y="345621"/>
                  </a:lnTo>
                  <a:lnTo>
                    <a:pt x="212271" y="296635"/>
                  </a:lnTo>
                  <a:lnTo>
                    <a:pt x="201385" y="296635"/>
                  </a:lnTo>
                  <a:lnTo>
                    <a:pt x="201385" y="236764"/>
                  </a:lnTo>
                  <a:lnTo>
                    <a:pt x="195943" y="236764"/>
                  </a:lnTo>
                  <a:lnTo>
                    <a:pt x="195943" y="133350"/>
                  </a:lnTo>
                  <a:lnTo>
                    <a:pt x="182335" y="133350"/>
                  </a:lnTo>
                  <a:lnTo>
                    <a:pt x="182335" y="125185"/>
                  </a:lnTo>
                  <a:lnTo>
                    <a:pt x="166007" y="125185"/>
                  </a:lnTo>
                  <a:lnTo>
                    <a:pt x="155122" y="114300"/>
                  </a:lnTo>
                  <a:lnTo>
                    <a:pt x="155122" y="78921"/>
                  </a:lnTo>
                  <a:lnTo>
                    <a:pt x="130628" y="78921"/>
                  </a:lnTo>
                  <a:lnTo>
                    <a:pt x="130628" y="46264"/>
                  </a:lnTo>
                  <a:lnTo>
                    <a:pt x="89807" y="46264"/>
                  </a:lnTo>
                  <a:lnTo>
                    <a:pt x="89807" y="27214"/>
                  </a:lnTo>
                  <a:lnTo>
                    <a:pt x="19050" y="27214"/>
                  </a:lnTo>
                  <a:lnTo>
                    <a:pt x="19050" y="0"/>
                  </a:lnTo>
                  <a:lnTo>
                    <a:pt x="0" y="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1034" name="Group 1033">
              <a:extLst>
                <a:ext uri="{FF2B5EF4-FFF2-40B4-BE49-F238E27FC236}">
                  <a16:creationId xmlns:a16="http://schemas.microsoft.com/office/drawing/2014/main" id="{B8A1A8D3-7633-3691-161F-A70DE02EF805}"/>
                </a:ext>
              </a:extLst>
            </p:cNvPr>
            <p:cNvGrpSpPr/>
            <p:nvPr/>
          </p:nvGrpSpPr>
          <p:grpSpPr>
            <a:xfrm>
              <a:off x="10004321" y="4362455"/>
              <a:ext cx="45720" cy="45720"/>
              <a:chOff x="3099435" y="3165991"/>
              <a:chExt cx="45720" cy="45720"/>
            </a:xfrm>
          </p:grpSpPr>
          <p:cxnSp>
            <p:nvCxnSpPr>
              <p:cNvPr id="1149" name="Straight Connector 1148">
                <a:extLst>
                  <a:ext uri="{FF2B5EF4-FFF2-40B4-BE49-F238E27FC236}">
                    <a16:creationId xmlns:a16="http://schemas.microsoft.com/office/drawing/2014/main" id="{70F75B99-C4EF-C160-FD32-DA4CD7A051D1}"/>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50" name="Straight Connector 1149">
                <a:extLst>
                  <a:ext uri="{FF2B5EF4-FFF2-40B4-BE49-F238E27FC236}">
                    <a16:creationId xmlns:a16="http://schemas.microsoft.com/office/drawing/2014/main" id="{81E15AD2-D339-3C36-ECF9-2587CFF4E449}"/>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35" name="Group 1034">
              <a:extLst>
                <a:ext uri="{FF2B5EF4-FFF2-40B4-BE49-F238E27FC236}">
                  <a16:creationId xmlns:a16="http://schemas.microsoft.com/office/drawing/2014/main" id="{74726863-9367-7FAB-6BDD-9BCD932703E1}"/>
                </a:ext>
              </a:extLst>
            </p:cNvPr>
            <p:cNvGrpSpPr/>
            <p:nvPr/>
          </p:nvGrpSpPr>
          <p:grpSpPr>
            <a:xfrm>
              <a:off x="9558849" y="4362455"/>
              <a:ext cx="45720" cy="45720"/>
              <a:chOff x="3099435" y="3165991"/>
              <a:chExt cx="45720" cy="45720"/>
            </a:xfrm>
          </p:grpSpPr>
          <p:cxnSp>
            <p:nvCxnSpPr>
              <p:cNvPr id="1147" name="Straight Connector 1146">
                <a:extLst>
                  <a:ext uri="{FF2B5EF4-FFF2-40B4-BE49-F238E27FC236}">
                    <a16:creationId xmlns:a16="http://schemas.microsoft.com/office/drawing/2014/main" id="{EFB46401-1399-F412-A028-B2173DD1052E}"/>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48" name="Straight Connector 1147">
                <a:extLst>
                  <a:ext uri="{FF2B5EF4-FFF2-40B4-BE49-F238E27FC236}">
                    <a16:creationId xmlns:a16="http://schemas.microsoft.com/office/drawing/2014/main" id="{248D113A-46FC-47D8-F2C7-20933F85D3FA}"/>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36" name="Group 1035">
              <a:extLst>
                <a:ext uri="{FF2B5EF4-FFF2-40B4-BE49-F238E27FC236}">
                  <a16:creationId xmlns:a16="http://schemas.microsoft.com/office/drawing/2014/main" id="{8E6CB2E7-4804-3B2C-0DB5-1BCE7DD193F8}"/>
                </a:ext>
              </a:extLst>
            </p:cNvPr>
            <p:cNvGrpSpPr/>
            <p:nvPr/>
          </p:nvGrpSpPr>
          <p:grpSpPr>
            <a:xfrm>
              <a:off x="9540757" y="4362455"/>
              <a:ext cx="45720" cy="45720"/>
              <a:chOff x="3099435" y="3165991"/>
              <a:chExt cx="45720" cy="45720"/>
            </a:xfrm>
          </p:grpSpPr>
          <p:cxnSp>
            <p:nvCxnSpPr>
              <p:cNvPr id="1145" name="Straight Connector 1144">
                <a:extLst>
                  <a:ext uri="{FF2B5EF4-FFF2-40B4-BE49-F238E27FC236}">
                    <a16:creationId xmlns:a16="http://schemas.microsoft.com/office/drawing/2014/main" id="{9BA09A26-977B-3607-7F69-2C9BDB7A7BD0}"/>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46" name="Straight Connector 1145">
                <a:extLst>
                  <a:ext uri="{FF2B5EF4-FFF2-40B4-BE49-F238E27FC236}">
                    <a16:creationId xmlns:a16="http://schemas.microsoft.com/office/drawing/2014/main" id="{87632B9F-1B23-7FB0-34F2-3BD4BF1441FC}"/>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37" name="Group 1036">
              <a:extLst>
                <a:ext uri="{FF2B5EF4-FFF2-40B4-BE49-F238E27FC236}">
                  <a16:creationId xmlns:a16="http://schemas.microsoft.com/office/drawing/2014/main" id="{CEDA1186-EAF1-5060-FD15-579D61F63465}"/>
                </a:ext>
              </a:extLst>
            </p:cNvPr>
            <p:cNvGrpSpPr/>
            <p:nvPr/>
          </p:nvGrpSpPr>
          <p:grpSpPr>
            <a:xfrm>
              <a:off x="9523612" y="4362455"/>
              <a:ext cx="45720" cy="45720"/>
              <a:chOff x="3099435" y="3165991"/>
              <a:chExt cx="45720" cy="45720"/>
            </a:xfrm>
          </p:grpSpPr>
          <p:cxnSp>
            <p:nvCxnSpPr>
              <p:cNvPr id="1143" name="Straight Connector 1142">
                <a:extLst>
                  <a:ext uri="{FF2B5EF4-FFF2-40B4-BE49-F238E27FC236}">
                    <a16:creationId xmlns:a16="http://schemas.microsoft.com/office/drawing/2014/main" id="{FD04D9A8-36BC-A5F0-5046-924D31B5F9EB}"/>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44" name="Straight Connector 1143">
                <a:extLst>
                  <a:ext uri="{FF2B5EF4-FFF2-40B4-BE49-F238E27FC236}">
                    <a16:creationId xmlns:a16="http://schemas.microsoft.com/office/drawing/2014/main" id="{63C35AC7-8143-C404-65C6-C2DF4C42B8ED}"/>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38" name="Group 1037">
              <a:extLst>
                <a:ext uri="{FF2B5EF4-FFF2-40B4-BE49-F238E27FC236}">
                  <a16:creationId xmlns:a16="http://schemas.microsoft.com/office/drawing/2014/main" id="{90BD8529-DE97-CDD1-1479-60A1D3F1F8B2}"/>
                </a:ext>
              </a:extLst>
            </p:cNvPr>
            <p:cNvGrpSpPr/>
            <p:nvPr/>
          </p:nvGrpSpPr>
          <p:grpSpPr>
            <a:xfrm>
              <a:off x="9189470" y="4216592"/>
              <a:ext cx="45720" cy="45720"/>
              <a:chOff x="3099435" y="3165991"/>
              <a:chExt cx="45720" cy="45720"/>
            </a:xfrm>
          </p:grpSpPr>
          <p:cxnSp>
            <p:nvCxnSpPr>
              <p:cNvPr id="1141" name="Straight Connector 1140">
                <a:extLst>
                  <a:ext uri="{FF2B5EF4-FFF2-40B4-BE49-F238E27FC236}">
                    <a16:creationId xmlns:a16="http://schemas.microsoft.com/office/drawing/2014/main" id="{11DB9301-707D-E9CA-FCBF-7D6FE554B924}"/>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42" name="Straight Connector 1141">
                <a:extLst>
                  <a:ext uri="{FF2B5EF4-FFF2-40B4-BE49-F238E27FC236}">
                    <a16:creationId xmlns:a16="http://schemas.microsoft.com/office/drawing/2014/main" id="{92E2924F-822C-A088-D79B-E607AB0EDC68}"/>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39" name="Group 1038">
              <a:extLst>
                <a:ext uri="{FF2B5EF4-FFF2-40B4-BE49-F238E27FC236}">
                  <a16:creationId xmlns:a16="http://schemas.microsoft.com/office/drawing/2014/main" id="{DE5236A0-6D83-D0CB-C5BA-43B43FF3A6EA}"/>
                </a:ext>
              </a:extLst>
            </p:cNvPr>
            <p:cNvGrpSpPr/>
            <p:nvPr/>
          </p:nvGrpSpPr>
          <p:grpSpPr>
            <a:xfrm>
              <a:off x="9126672" y="4216592"/>
              <a:ext cx="45720" cy="45720"/>
              <a:chOff x="3099435" y="3165991"/>
              <a:chExt cx="45720" cy="45720"/>
            </a:xfrm>
          </p:grpSpPr>
          <p:cxnSp>
            <p:nvCxnSpPr>
              <p:cNvPr id="1139" name="Straight Connector 1138">
                <a:extLst>
                  <a:ext uri="{FF2B5EF4-FFF2-40B4-BE49-F238E27FC236}">
                    <a16:creationId xmlns:a16="http://schemas.microsoft.com/office/drawing/2014/main" id="{579EBD1A-0414-245C-ACF0-86CB6EF88D0C}"/>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40" name="Straight Connector 1139">
                <a:extLst>
                  <a:ext uri="{FF2B5EF4-FFF2-40B4-BE49-F238E27FC236}">
                    <a16:creationId xmlns:a16="http://schemas.microsoft.com/office/drawing/2014/main" id="{BCB8A8C2-C93E-32B8-2922-0FEBDE8E124C}"/>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0" name="Group 1039">
              <a:extLst>
                <a:ext uri="{FF2B5EF4-FFF2-40B4-BE49-F238E27FC236}">
                  <a16:creationId xmlns:a16="http://schemas.microsoft.com/office/drawing/2014/main" id="{3004F79F-B715-1CAC-F260-74F7EE3CFFC6}"/>
                </a:ext>
              </a:extLst>
            </p:cNvPr>
            <p:cNvGrpSpPr/>
            <p:nvPr/>
          </p:nvGrpSpPr>
          <p:grpSpPr>
            <a:xfrm>
              <a:off x="9115242" y="4216592"/>
              <a:ext cx="45720" cy="45720"/>
              <a:chOff x="3099435" y="3165991"/>
              <a:chExt cx="45720" cy="45720"/>
            </a:xfrm>
          </p:grpSpPr>
          <p:cxnSp>
            <p:nvCxnSpPr>
              <p:cNvPr id="1137" name="Straight Connector 1136">
                <a:extLst>
                  <a:ext uri="{FF2B5EF4-FFF2-40B4-BE49-F238E27FC236}">
                    <a16:creationId xmlns:a16="http://schemas.microsoft.com/office/drawing/2014/main" id="{EF6C2BFC-2A98-973E-D847-F60597100FBD}"/>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38" name="Straight Connector 1137">
                <a:extLst>
                  <a:ext uri="{FF2B5EF4-FFF2-40B4-BE49-F238E27FC236}">
                    <a16:creationId xmlns:a16="http://schemas.microsoft.com/office/drawing/2014/main" id="{DF36F49A-0F7C-F5E4-7B8F-DA7116E03D86}"/>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1" name="Group 1040">
              <a:extLst>
                <a:ext uri="{FF2B5EF4-FFF2-40B4-BE49-F238E27FC236}">
                  <a16:creationId xmlns:a16="http://schemas.microsoft.com/office/drawing/2014/main" id="{1CE9D5AA-BE40-B50C-200D-B383310FC9E0}"/>
                </a:ext>
              </a:extLst>
            </p:cNvPr>
            <p:cNvGrpSpPr/>
            <p:nvPr/>
          </p:nvGrpSpPr>
          <p:grpSpPr>
            <a:xfrm>
              <a:off x="9100049" y="4216592"/>
              <a:ext cx="45720" cy="45720"/>
              <a:chOff x="3099435" y="3165991"/>
              <a:chExt cx="45720" cy="45720"/>
            </a:xfrm>
          </p:grpSpPr>
          <p:cxnSp>
            <p:nvCxnSpPr>
              <p:cNvPr id="1135" name="Straight Connector 1134">
                <a:extLst>
                  <a:ext uri="{FF2B5EF4-FFF2-40B4-BE49-F238E27FC236}">
                    <a16:creationId xmlns:a16="http://schemas.microsoft.com/office/drawing/2014/main" id="{FA52FF35-CE20-6788-1806-C88028293C9E}"/>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36" name="Straight Connector 1135">
                <a:extLst>
                  <a:ext uri="{FF2B5EF4-FFF2-40B4-BE49-F238E27FC236}">
                    <a16:creationId xmlns:a16="http://schemas.microsoft.com/office/drawing/2014/main" id="{90C65C35-E96B-C21E-4CE4-480C0A5AC573}"/>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2" name="Group 1041">
              <a:extLst>
                <a:ext uri="{FF2B5EF4-FFF2-40B4-BE49-F238E27FC236}">
                  <a16:creationId xmlns:a16="http://schemas.microsoft.com/office/drawing/2014/main" id="{E66CDFC6-C781-0A3E-A844-921F06985D64}"/>
                </a:ext>
              </a:extLst>
            </p:cNvPr>
            <p:cNvGrpSpPr/>
            <p:nvPr/>
          </p:nvGrpSpPr>
          <p:grpSpPr>
            <a:xfrm>
              <a:off x="9039905" y="4216592"/>
              <a:ext cx="45720" cy="45720"/>
              <a:chOff x="3099435" y="3165991"/>
              <a:chExt cx="45720" cy="45720"/>
            </a:xfrm>
          </p:grpSpPr>
          <p:cxnSp>
            <p:nvCxnSpPr>
              <p:cNvPr id="1133" name="Straight Connector 1132">
                <a:extLst>
                  <a:ext uri="{FF2B5EF4-FFF2-40B4-BE49-F238E27FC236}">
                    <a16:creationId xmlns:a16="http://schemas.microsoft.com/office/drawing/2014/main" id="{608DA1FD-B881-E271-9DC6-FBF152BAF452}"/>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34" name="Straight Connector 1133">
                <a:extLst>
                  <a:ext uri="{FF2B5EF4-FFF2-40B4-BE49-F238E27FC236}">
                    <a16:creationId xmlns:a16="http://schemas.microsoft.com/office/drawing/2014/main" id="{7F49B1F0-237D-F1B9-E442-0A86F4D48F08}"/>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3" name="Group 1042">
              <a:extLst>
                <a:ext uri="{FF2B5EF4-FFF2-40B4-BE49-F238E27FC236}">
                  <a16:creationId xmlns:a16="http://schemas.microsoft.com/office/drawing/2014/main" id="{2806A4B8-6E8F-97E0-55B0-22DB5A6B9316}"/>
                </a:ext>
              </a:extLst>
            </p:cNvPr>
            <p:cNvGrpSpPr/>
            <p:nvPr/>
          </p:nvGrpSpPr>
          <p:grpSpPr>
            <a:xfrm>
              <a:off x="8775386" y="4176587"/>
              <a:ext cx="45720" cy="45720"/>
              <a:chOff x="3099435" y="3165991"/>
              <a:chExt cx="45720" cy="45720"/>
            </a:xfrm>
          </p:grpSpPr>
          <p:cxnSp>
            <p:nvCxnSpPr>
              <p:cNvPr id="1131" name="Straight Connector 1130">
                <a:extLst>
                  <a:ext uri="{FF2B5EF4-FFF2-40B4-BE49-F238E27FC236}">
                    <a16:creationId xmlns:a16="http://schemas.microsoft.com/office/drawing/2014/main" id="{2CE17DAB-BF45-618E-B0A1-891245B59060}"/>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32" name="Straight Connector 1131">
                <a:extLst>
                  <a:ext uri="{FF2B5EF4-FFF2-40B4-BE49-F238E27FC236}">
                    <a16:creationId xmlns:a16="http://schemas.microsoft.com/office/drawing/2014/main" id="{3C66D0C1-70AD-80A7-CF62-37A397DE5A41}"/>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4" name="Group 1043">
              <a:extLst>
                <a:ext uri="{FF2B5EF4-FFF2-40B4-BE49-F238E27FC236}">
                  <a16:creationId xmlns:a16="http://schemas.microsoft.com/office/drawing/2014/main" id="{1CDDF74F-05EC-F089-648B-062109434CA2}"/>
                </a:ext>
              </a:extLst>
            </p:cNvPr>
            <p:cNvGrpSpPr/>
            <p:nvPr/>
          </p:nvGrpSpPr>
          <p:grpSpPr>
            <a:xfrm>
              <a:off x="8702379" y="4176587"/>
              <a:ext cx="45720" cy="45720"/>
              <a:chOff x="3099435" y="3165991"/>
              <a:chExt cx="45720" cy="45720"/>
            </a:xfrm>
          </p:grpSpPr>
          <p:cxnSp>
            <p:nvCxnSpPr>
              <p:cNvPr id="1129" name="Straight Connector 1128">
                <a:extLst>
                  <a:ext uri="{FF2B5EF4-FFF2-40B4-BE49-F238E27FC236}">
                    <a16:creationId xmlns:a16="http://schemas.microsoft.com/office/drawing/2014/main" id="{186E36B5-9BB2-7CFF-2230-7DED609D12D9}"/>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30" name="Straight Connector 1129">
                <a:extLst>
                  <a:ext uri="{FF2B5EF4-FFF2-40B4-BE49-F238E27FC236}">
                    <a16:creationId xmlns:a16="http://schemas.microsoft.com/office/drawing/2014/main" id="{D95EF2E3-3E18-93A0-3433-26DC2C824414}"/>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5" name="Group 1044">
              <a:extLst>
                <a:ext uri="{FF2B5EF4-FFF2-40B4-BE49-F238E27FC236}">
                  <a16:creationId xmlns:a16="http://schemas.microsoft.com/office/drawing/2014/main" id="{DDD7902D-9DFD-8E16-877B-5891C919A036}"/>
                </a:ext>
              </a:extLst>
            </p:cNvPr>
            <p:cNvGrpSpPr/>
            <p:nvPr/>
          </p:nvGrpSpPr>
          <p:grpSpPr>
            <a:xfrm>
              <a:off x="8679519" y="4105621"/>
              <a:ext cx="45720" cy="45720"/>
              <a:chOff x="3099435" y="3165991"/>
              <a:chExt cx="45720" cy="45720"/>
            </a:xfrm>
          </p:grpSpPr>
          <p:cxnSp>
            <p:nvCxnSpPr>
              <p:cNvPr id="1127" name="Straight Connector 1126">
                <a:extLst>
                  <a:ext uri="{FF2B5EF4-FFF2-40B4-BE49-F238E27FC236}">
                    <a16:creationId xmlns:a16="http://schemas.microsoft.com/office/drawing/2014/main" id="{5F1564D6-94CD-8AE6-9B6E-19841F163EE3}"/>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28" name="Straight Connector 1127">
                <a:extLst>
                  <a:ext uri="{FF2B5EF4-FFF2-40B4-BE49-F238E27FC236}">
                    <a16:creationId xmlns:a16="http://schemas.microsoft.com/office/drawing/2014/main" id="{C39D1A94-2C79-81B2-9F8F-CC9C50EEEDEB}"/>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6" name="Group 1045">
              <a:extLst>
                <a:ext uri="{FF2B5EF4-FFF2-40B4-BE49-F238E27FC236}">
                  <a16:creationId xmlns:a16="http://schemas.microsoft.com/office/drawing/2014/main" id="{CCF8F4E8-0B9D-3B73-A6E1-CDB030B2D401}"/>
                </a:ext>
              </a:extLst>
            </p:cNvPr>
            <p:cNvGrpSpPr/>
            <p:nvPr/>
          </p:nvGrpSpPr>
          <p:grpSpPr>
            <a:xfrm>
              <a:off x="8662374" y="4105621"/>
              <a:ext cx="45720" cy="45720"/>
              <a:chOff x="3099435" y="3165991"/>
              <a:chExt cx="45720" cy="45720"/>
            </a:xfrm>
          </p:grpSpPr>
          <p:cxnSp>
            <p:nvCxnSpPr>
              <p:cNvPr id="1125" name="Straight Connector 1124">
                <a:extLst>
                  <a:ext uri="{FF2B5EF4-FFF2-40B4-BE49-F238E27FC236}">
                    <a16:creationId xmlns:a16="http://schemas.microsoft.com/office/drawing/2014/main" id="{175B72EF-6DD5-C9EA-ABB9-2844D0704343}"/>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26" name="Straight Connector 1125">
                <a:extLst>
                  <a:ext uri="{FF2B5EF4-FFF2-40B4-BE49-F238E27FC236}">
                    <a16:creationId xmlns:a16="http://schemas.microsoft.com/office/drawing/2014/main" id="{F0FA47CC-DC73-90D6-3EA1-20D4954F5989}"/>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7" name="Group 1046">
              <a:extLst>
                <a:ext uri="{FF2B5EF4-FFF2-40B4-BE49-F238E27FC236}">
                  <a16:creationId xmlns:a16="http://schemas.microsoft.com/office/drawing/2014/main" id="{BF54F7BA-923D-146E-9D45-7CD26EAA9282}"/>
                </a:ext>
              </a:extLst>
            </p:cNvPr>
            <p:cNvGrpSpPr/>
            <p:nvPr/>
          </p:nvGrpSpPr>
          <p:grpSpPr>
            <a:xfrm>
              <a:off x="8451494" y="4077046"/>
              <a:ext cx="45720" cy="45720"/>
              <a:chOff x="3099435" y="3165991"/>
              <a:chExt cx="45720" cy="45720"/>
            </a:xfrm>
          </p:grpSpPr>
          <p:cxnSp>
            <p:nvCxnSpPr>
              <p:cNvPr id="1123" name="Straight Connector 1122">
                <a:extLst>
                  <a:ext uri="{FF2B5EF4-FFF2-40B4-BE49-F238E27FC236}">
                    <a16:creationId xmlns:a16="http://schemas.microsoft.com/office/drawing/2014/main" id="{5129832A-B643-C338-780B-6B62360CBBBF}"/>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24" name="Straight Connector 1123">
                <a:extLst>
                  <a:ext uri="{FF2B5EF4-FFF2-40B4-BE49-F238E27FC236}">
                    <a16:creationId xmlns:a16="http://schemas.microsoft.com/office/drawing/2014/main" id="{E0C26621-7466-F515-B459-C22D165DB46E}"/>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8" name="Group 1047">
              <a:extLst>
                <a:ext uri="{FF2B5EF4-FFF2-40B4-BE49-F238E27FC236}">
                  <a16:creationId xmlns:a16="http://schemas.microsoft.com/office/drawing/2014/main" id="{04C531B2-7701-D3E9-2E91-73C7B6CECAA4}"/>
                </a:ext>
              </a:extLst>
            </p:cNvPr>
            <p:cNvGrpSpPr/>
            <p:nvPr/>
          </p:nvGrpSpPr>
          <p:grpSpPr>
            <a:xfrm>
              <a:off x="8451494" y="4048450"/>
              <a:ext cx="45720" cy="45720"/>
              <a:chOff x="3099435" y="3165991"/>
              <a:chExt cx="45720" cy="45720"/>
            </a:xfrm>
          </p:grpSpPr>
          <p:cxnSp>
            <p:nvCxnSpPr>
              <p:cNvPr id="1121" name="Straight Connector 1120">
                <a:extLst>
                  <a:ext uri="{FF2B5EF4-FFF2-40B4-BE49-F238E27FC236}">
                    <a16:creationId xmlns:a16="http://schemas.microsoft.com/office/drawing/2014/main" id="{53B3FC3E-5583-FC0F-66AE-7BB30D11E30C}"/>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22" name="Straight Connector 1121">
                <a:extLst>
                  <a:ext uri="{FF2B5EF4-FFF2-40B4-BE49-F238E27FC236}">
                    <a16:creationId xmlns:a16="http://schemas.microsoft.com/office/drawing/2014/main" id="{F3F766D0-BA58-E0BE-2753-9EBC111A6AEE}"/>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49" name="Group 1048">
              <a:extLst>
                <a:ext uri="{FF2B5EF4-FFF2-40B4-BE49-F238E27FC236}">
                  <a16:creationId xmlns:a16="http://schemas.microsoft.com/office/drawing/2014/main" id="{C65487B0-4F25-2ACC-34A6-7AD5EF139C11}"/>
                </a:ext>
              </a:extLst>
            </p:cNvPr>
            <p:cNvGrpSpPr/>
            <p:nvPr/>
          </p:nvGrpSpPr>
          <p:grpSpPr>
            <a:xfrm>
              <a:off x="8272424" y="4029400"/>
              <a:ext cx="45720" cy="45720"/>
              <a:chOff x="3099435" y="3165991"/>
              <a:chExt cx="45720" cy="45720"/>
            </a:xfrm>
          </p:grpSpPr>
          <p:cxnSp>
            <p:nvCxnSpPr>
              <p:cNvPr id="1119" name="Straight Connector 1118">
                <a:extLst>
                  <a:ext uri="{FF2B5EF4-FFF2-40B4-BE49-F238E27FC236}">
                    <a16:creationId xmlns:a16="http://schemas.microsoft.com/office/drawing/2014/main" id="{91FD15C9-9DE7-87CC-632D-24472E92463C}"/>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20" name="Straight Connector 1119">
                <a:extLst>
                  <a:ext uri="{FF2B5EF4-FFF2-40B4-BE49-F238E27FC236}">
                    <a16:creationId xmlns:a16="http://schemas.microsoft.com/office/drawing/2014/main" id="{00ADEF2C-9825-3C12-CA38-9DC530BA4853}"/>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0" name="Group 1049">
              <a:extLst>
                <a:ext uri="{FF2B5EF4-FFF2-40B4-BE49-F238E27FC236}">
                  <a16:creationId xmlns:a16="http://schemas.microsoft.com/office/drawing/2014/main" id="{29E1312A-619C-8DB9-93AB-6E0334BE3EB2}"/>
                </a:ext>
              </a:extLst>
            </p:cNvPr>
            <p:cNvGrpSpPr/>
            <p:nvPr/>
          </p:nvGrpSpPr>
          <p:grpSpPr>
            <a:xfrm>
              <a:off x="8255279" y="3996316"/>
              <a:ext cx="45720" cy="45720"/>
              <a:chOff x="3099435" y="3165991"/>
              <a:chExt cx="45720" cy="45720"/>
            </a:xfrm>
          </p:grpSpPr>
          <p:cxnSp>
            <p:nvCxnSpPr>
              <p:cNvPr id="1117" name="Straight Connector 1116">
                <a:extLst>
                  <a:ext uri="{FF2B5EF4-FFF2-40B4-BE49-F238E27FC236}">
                    <a16:creationId xmlns:a16="http://schemas.microsoft.com/office/drawing/2014/main" id="{1697B1D2-B595-C5DC-ADA4-2DA051A36330}"/>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18" name="Straight Connector 1117">
                <a:extLst>
                  <a:ext uri="{FF2B5EF4-FFF2-40B4-BE49-F238E27FC236}">
                    <a16:creationId xmlns:a16="http://schemas.microsoft.com/office/drawing/2014/main" id="{647ED321-3DE5-9B09-A4F7-C78218FB5F6F}"/>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1" name="Group 1050">
              <a:extLst>
                <a:ext uri="{FF2B5EF4-FFF2-40B4-BE49-F238E27FC236}">
                  <a16:creationId xmlns:a16="http://schemas.microsoft.com/office/drawing/2014/main" id="{2EC4B8E9-80A4-F941-7BF0-358B4AC2B31C}"/>
                </a:ext>
              </a:extLst>
            </p:cNvPr>
            <p:cNvGrpSpPr/>
            <p:nvPr/>
          </p:nvGrpSpPr>
          <p:grpSpPr>
            <a:xfrm>
              <a:off x="8232419" y="3967741"/>
              <a:ext cx="45720" cy="45720"/>
              <a:chOff x="3099435" y="3165991"/>
              <a:chExt cx="45720" cy="45720"/>
            </a:xfrm>
          </p:grpSpPr>
          <p:cxnSp>
            <p:nvCxnSpPr>
              <p:cNvPr id="1115" name="Straight Connector 1114">
                <a:extLst>
                  <a:ext uri="{FF2B5EF4-FFF2-40B4-BE49-F238E27FC236}">
                    <a16:creationId xmlns:a16="http://schemas.microsoft.com/office/drawing/2014/main" id="{48C8D32B-A959-C133-DE6F-41501D26F613}"/>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16" name="Straight Connector 1115">
                <a:extLst>
                  <a:ext uri="{FF2B5EF4-FFF2-40B4-BE49-F238E27FC236}">
                    <a16:creationId xmlns:a16="http://schemas.microsoft.com/office/drawing/2014/main" id="{8FFD824D-6182-545A-B282-BD986B826517}"/>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2" name="Group 1051">
              <a:extLst>
                <a:ext uri="{FF2B5EF4-FFF2-40B4-BE49-F238E27FC236}">
                  <a16:creationId xmlns:a16="http://schemas.microsoft.com/office/drawing/2014/main" id="{5C19C401-10C0-1999-08B3-C19AB19E5B32}"/>
                </a:ext>
              </a:extLst>
            </p:cNvPr>
            <p:cNvGrpSpPr/>
            <p:nvPr/>
          </p:nvGrpSpPr>
          <p:grpSpPr>
            <a:xfrm>
              <a:off x="8036204" y="3710566"/>
              <a:ext cx="45720" cy="45720"/>
              <a:chOff x="3099435" y="3165991"/>
              <a:chExt cx="45720" cy="45720"/>
            </a:xfrm>
          </p:grpSpPr>
          <p:cxnSp>
            <p:nvCxnSpPr>
              <p:cNvPr id="1113" name="Straight Connector 1112">
                <a:extLst>
                  <a:ext uri="{FF2B5EF4-FFF2-40B4-BE49-F238E27FC236}">
                    <a16:creationId xmlns:a16="http://schemas.microsoft.com/office/drawing/2014/main" id="{A0FCE269-5BCF-B266-CC5A-B08E46A95C94}"/>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14" name="Straight Connector 1113">
                <a:extLst>
                  <a:ext uri="{FF2B5EF4-FFF2-40B4-BE49-F238E27FC236}">
                    <a16:creationId xmlns:a16="http://schemas.microsoft.com/office/drawing/2014/main" id="{2BFFD830-DA32-357E-12DE-8843410E5E24}"/>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3" name="Group 1052">
              <a:extLst>
                <a:ext uri="{FF2B5EF4-FFF2-40B4-BE49-F238E27FC236}">
                  <a16:creationId xmlns:a16="http://schemas.microsoft.com/office/drawing/2014/main" id="{CA3F5F61-34F9-359D-2176-F7D4997B96DE}"/>
                </a:ext>
              </a:extLst>
            </p:cNvPr>
            <p:cNvGrpSpPr/>
            <p:nvPr/>
          </p:nvGrpSpPr>
          <p:grpSpPr>
            <a:xfrm>
              <a:off x="8020903" y="3710566"/>
              <a:ext cx="45720" cy="45720"/>
              <a:chOff x="3099435" y="3165991"/>
              <a:chExt cx="45720" cy="45720"/>
            </a:xfrm>
          </p:grpSpPr>
          <p:cxnSp>
            <p:nvCxnSpPr>
              <p:cNvPr id="1111" name="Straight Connector 1110">
                <a:extLst>
                  <a:ext uri="{FF2B5EF4-FFF2-40B4-BE49-F238E27FC236}">
                    <a16:creationId xmlns:a16="http://schemas.microsoft.com/office/drawing/2014/main" id="{EFF0041B-A973-95B7-530C-C10CCCAFE1F2}"/>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12" name="Straight Connector 1111">
                <a:extLst>
                  <a:ext uri="{FF2B5EF4-FFF2-40B4-BE49-F238E27FC236}">
                    <a16:creationId xmlns:a16="http://schemas.microsoft.com/office/drawing/2014/main" id="{0BE5807D-43CB-6F05-ADB6-4800B28404D5}"/>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4" name="Group 1053">
              <a:extLst>
                <a:ext uri="{FF2B5EF4-FFF2-40B4-BE49-F238E27FC236}">
                  <a16:creationId xmlns:a16="http://schemas.microsoft.com/office/drawing/2014/main" id="{689DF33A-B563-1061-16B3-AE562AA89422}"/>
                </a:ext>
              </a:extLst>
            </p:cNvPr>
            <p:cNvGrpSpPr/>
            <p:nvPr/>
          </p:nvGrpSpPr>
          <p:grpSpPr>
            <a:xfrm>
              <a:off x="8011378" y="3663706"/>
              <a:ext cx="45720" cy="45720"/>
              <a:chOff x="3099435" y="3165991"/>
              <a:chExt cx="45720" cy="45720"/>
            </a:xfrm>
          </p:grpSpPr>
          <p:cxnSp>
            <p:nvCxnSpPr>
              <p:cNvPr id="1109" name="Straight Connector 1108">
                <a:extLst>
                  <a:ext uri="{FF2B5EF4-FFF2-40B4-BE49-F238E27FC236}">
                    <a16:creationId xmlns:a16="http://schemas.microsoft.com/office/drawing/2014/main" id="{E3B0A0F8-B303-BB09-5472-3197188ED7EC}"/>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10" name="Straight Connector 1109">
                <a:extLst>
                  <a:ext uri="{FF2B5EF4-FFF2-40B4-BE49-F238E27FC236}">
                    <a16:creationId xmlns:a16="http://schemas.microsoft.com/office/drawing/2014/main" id="{5EA2779C-D85C-BBFD-718E-2142B3CC5014}"/>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5" name="Group 1054">
              <a:extLst>
                <a:ext uri="{FF2B5EF4-FFF2-40B4-BE49-F238E27FC236}">
                  <a16:creationId xmlns:a16="http://schemas.microsoft.com/office/drawing/2014/main" id="{58B0BAC4-028F-1243-B91D-5F1D205E5FE0}"/>
                </a:ext>
              </a:extLst>
            </p:cNvPr>
            <p:cNvGrpSpPr/>
            <p:nvPr/>
          </p:nvGrpSpPr>
          <p:grpSpPr>
            <a:xfrm>
              <a:off x="8003758" y="3552743"/>
              <a:ext cx="45720" cy="45720"/>
              <a:chOff x="3099435" y="3165991"/>
              <a:chExt cx="45720" cy="45720"/>
            </a:xfrm>
          </p:grpSpPr>
          <p:cxnSp>
            <p:nvCxnSpPr>
              <p:cNvPr id="1107" name="Straight Connector 1106">
                <a:extLst>
                  <a:ext uri="{FF2B5EF4-FFF2-40B4-BE49-F238E27FC236}">
                    <a16:creationId xmlns:a16="http://schemas.microsoft.com/office/drawing/2014/main" id="{E3C95AE2-FA9C-1116-BEDD-07EF77A538CF}"/>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08" name="Straight Connector 1107">
                <a:extLst>
                  <a:ext uri="{FF2B5EF4-FFF2-40B4-BE49-F238E27FC236}">
                    <a16:creationId xmlns:a16="http://schemas.microsoft.com/office/drawing/2014/main" id="{E17EF222-730E-672E-BBF4-415ABD0C2A92}"/>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6" name="Group 1055">
              <a:extLst>
                <a:ext uri="{FF2B5EF4-FFF2-40B4-BE49-F238E27FC236}">
                  <a16:creationId xmlns:a16="http://schemas.microsoft.com/office/drawing/2014/main" id="{C325475E-4DF6-18D5-88AC-B4C6721230DB}"/>
                </a:ext>
              </a:extLst>
            </p:cNvPr>
            <p:cNvGrpSpPr/>
            <p:nvPr/>
          </p:nvGrpSpPr>
          <p:grpSpPr>
            <a:xfrm>
              <a:off x="7838023" y="3471610"/>
              <a:ext cx="45720" cy="45720"/>
              <a:chOff x="3099435" y="3165991"/>
              <a:chExt cx="45720" cy="45720"/>
            </a:xfrm>
          </p:grpSpPr>
          <p:cxnSp>
            <p:nvCxnSpPr>
              <p:cNvPr id="1105" name="Straight Connector 1104">
                <a:extLst>
                  <a:ext uri="{FF2B5EF4-FFF2-40B4-BE49-F238E27FC236}">
                    <a16:creationId xmlns:a16="http://schemas.microsoft.com/office/drawing/2014/main" id="{3F6D6A6B-5D4A-73D3-7ACD-B98D85F25D58}"/>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06" name="Straight Connector 1105">
                <a:extLst>
                  <a:ext uri="{FF2B5EF4-FFF2-40B4-BE49-F238E27FC236}">
                    <a16:creationId xmlns:a16="http://schemas.microsoft.com/office/drawing/2014/main" id="{A0FF9DA8-7289-5EAD-E1B7-D3DCB50C0C04}"/>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7" name="Group 1056">
              <a:extLst>
                <a:ext uri="{FF2B5EF4-FFF2-40B4-BE49-F238E27FC236}">
                  <a16:creationId xmlns:a16="http://schemas.microsoft.com/office/drawing/2014/main" id="{033E7013-4583-2F63-C474-D742FA901C0A}"/>
                </a:ext>
              </a:extLst>
            </p:cNvPr>
            <p:cNvGrpSpPr/>
            <p:nvPr/>
          </p:nvGrpSpPr>
          <p:grpSpPr>
            <a:xfrm>
              <a:off x="7830403" y="3451901"/>
              <a:ext cx="45720" cy="45720"/>
              <a:chOff x="3099435" y="3165991"/>
              <a:chExt cx="45720" cy="45720"/>
            </a:xfrm>
          </p:grpSpPr>
          <p:cxnSp>
            <p:nvCxnSpPr>
              <p:cNvPr id="1103" name="Straight Connector 1102">
                <a:extLst>
                  <a:ext uri="{FF2B5EF4-FFF2-40B4-BE49-F238E27FC236}">
                    <a16:creationId xmlns:a16="http://schemas.microsoft.com/office/drawing/2014/main" id="{016A80CB-7086-47A2-6565-33FD3FDD8893}"/>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04" name="Straight Connector 1103">
                <a:extLst>
                  <a:ext uri="{FF2B5EF4-FFF2-40B4-BE49-F238E27FC236}">
                    <a16:creationId xmlns:a16="http://schemas.microsoft.com/office/drawing/2014/main" id="{FE28CEE5-D94A-ED76-E7E2-536C9DFCB7C5}"/>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8" name="Group 1057">
              <a:extLst>
                <a:ext uri="{FF2B5EF4-FFF2-40B4-BE49-F238E27FC236}">
                  <a16:creationId xmlns:a16="http://schemas.microsoft.com/office/drawing/2014/main" id="{F31787F2-5E14-0CF8-81DD-54F64ACA6525}"/>
                </a:ext>
              </a:extLst>
            </p:cNvPr>
            <p:cNvGrpSpPr/>
            <p:nvPr/>
          </p:nvGrpSpPr>
          <p:grpSpPr>
            <a:xfrm>
              <a:off x="7820878" y="3410166"/>
              <a:ext cx="45720" cy="45720"/>
              <a:chOff x="3099435" y="3165991"/>
              <a:chExt cx="45720" cy="45720"/>
            </a:xfrm>
          </p:grpSpPr>
          <p:cxnSp>
            <p:nvCxnSpPr>
              <p:cNvPr id="1101" name="Straight Connector 1100">
                <a:extLst>
                  <a:ext uri="{FF2B5EF4-FFF2-40B4-BE49-F238E27FC236}">
                    <a16:creationId xmlns:a16="http://schemas.microsoft.com/office/drawing/2014/main" id="{724768A5-C244-0FB7-0142-94078B3C625D}"/>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02" name="Straight Connector 1101">
                <a:extLst>
                  <a:ext uri="{FF2B5EF4-FFF2-40B4-BE49-F238E27FC236}">
                    <a16:creationId xmlns:a16="http://schemas.microsoft.com/office/drawing/2014/main" id="{C55F4B44-592A-B97F-ADA1-626A1850C11F}"/>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59" name="Group 1058">
              <a:extLst>
                <a:ext uri="{FF2B5EF4-FFF2-40B4-BE49-F238E27FC236}">
                  <a16:creationId xmlns:a16="http://schemas.microsoft.com/office/drawing/2014/main" id="{B87C3664-1530-AFE0-85B0-8C6067AA481F}"/>
                </a:ext>
              </a:extLst>
            </p:cNvPr>
            <p:cNvGrpSpPr/>
            <p:nvPr/>
          </p:nvGrpSpPr>
          <p:grpSpPr>
            <a:xfrm>
              <a:off x="7784683" y="3311020"/>
              <a:ext cx="45720" cy="45720"/>
              <a:chOff x="3099435" y="3165991"/>
              <a:chExt cx="45720" cy="45720"/>
            </a:xfrm>
          </p:grpSpPr>
          <p:cxnSp>
            <p:nvCxnSpPr>
              <p:cNvPr id="1099" name="Straight Connector 1098">
                <a:extLst>
                  <a:ext uri="{FF2B5EF4-FFF2-40B4-BE49-F238E27FC236}">
                    <a16:creationId xmlns:a16="http://schemas.microsoft.com/office/drawing/2014/main" id="{C85C6665-F91C-A683-C39B-DA89EA1E0475}"/>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100" name="Straight Connector 1099">
                <a:extLst>
                  <a:ext uri="{FF2B5EF4-FFF2-40B4-BE49-F238E27FC236}">
                    <a16:creationId xmlns:a16="http://schemas.microsoft.com/office/drawing/2014/main" id="{7B396B36-5D34-572C-27CB-937CD92C0654}"/>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0" name="Group 1059">
              <a:extLst>
                <a:ext uri="{FF2B5EF4-FFF2-40B4-BE49-F238E27FC236}">
                  <a16:creationId xmlns:a16="http://schemas.microsoft.com/office/drawing/2014/main" id="{1437048A-4147-ED94-B542-2323D9A5D4C9}"/>
                </a:ext>
              </a:extLst>
            </p:cNvPr>
            <p:cNvGrpSpPr/>
            <p:nvPr/>
          </p:nvGrpSpPr>
          <p:grpSpPr>
            <a:xfrm>
              <a:off x="7773253" y="3311020"/>
              <a:ext cx="45720" cy="45720"/>
              <a:chOff x="3099435" y="3165991"/>
              <a:chExt cx="45720" cy="45720"/>
            </a:xfrm>
          </p:grpSpPr>
          <p:cxnSp>
            <p:nvCxnSpPr>
              <p:cNvPr id="1097" name="Straight Connector 1096">
                <a:extLst>
                  <a:ext uri="{FF2B5EF4-FFF2-40B4-BE49-F238E27FC236}">
                    <a16:creationId xmlns:a16="http://schemas.microsoft.com/office/drawing/2014/main" id="{459A9707-FD68-20BE-B535-9D464604DCC7}"/>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98" name="Straight Connector 1097">
                <a:extLst>
                  <a:ext uri="{FF2B5EF4-FFF2-40B4-BE49-F238E27FC236}">
                    <a16:creationId xmlns:a16="http://schemas.microsoft.com/office/drawing/2014/main" id="{4887AF41-60B2-89CF-6010-443BF6175269}"/>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1" name="Group 1060">
              <a:extLst>
                <a:ext uri="{FF2B5EF4-FFF2-40B4-BE49-F238E27FC236}">
                  <a16:creationId xmlns:a16="http://schemas.microsoft.com/office/drawing/2014/main" id="{3C060832-F08D-649D-0B22-28E702A97479}"/>
                </a:ext>
              </a:extLst>
            </p:cNvPr>
            <p:cNvGrpSpPr/>
            <p:nvPr/>
          </p:nvGrpSpPr>
          <p:grpSpPr>
            <a:xfrm>
              <a:off x="7613233" y="3293875"/>
              <a:ext cx="45720" cy="45720"/>
              <a:chOff x="3099435" y="3165991"/>
              <a:chExt cx="45720" cy="45720"/>
            </a:xfrm>
          </p:grpSpPr>
          <p:cxnSp>
            <p:nvCxnSpPr>
              <p:cNvPr id="1095" name="Straight Connector 1094">
                <a:extLst>
                  <a:ext uri="{FF2B5EF4-FFF2-40B4-BE49-F238E27FC236}">
                    <a16:creationId xmlns:a16="http://schemas.microsoft.com/office/drawing/2014/main" id="{3BC69577-54C8-2144-296C-A2B9CC2CEF15}"/>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96" name="Straight Connector 1095">
                <a:extLst>
                  <a:ext uri="{FF2B5EF4-FFF2-40B4-BE49-F238E27FC236}">
                    <a16:creationId xmlns:a16="http://schemas.microsoft.com/office/drawing/2014/main" id="{693E14D0-3833-C5D4-7ABE-9FD3F1F88D3F}"/>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2" name="Group 1061">
              <a:extLst>
                <a:ext uri="{FF2B5EF4-FFF2-40B4-BE49-F238E27FC236}">
                  <a16:creationId xmlns:a16="http://schemas.microsoft.com/office/drawing/2014/main" id="{114142DB-8F0D-DC4D-4FD4-D92633364529}"/>
                </a:ext>
              </a:extLst>
            </p:cNvPr>
            <p:cNvGrpSpPr/>
            <p:nvPr/>
          </p:nvGrpSpPr>
          <p:grpSpPr>
            <a:xfrm>
              <a:off x="7527508" y="3083815"/>
              <a:ext cx="45720" cy="45720"/>
              <a:chOff x="3099435" y="3165991"/>
              <a:chExt cx="45720" cy="45720"/>
            </a:xfrm>
          </p:grpSpPr>
          <p:cxnSp>
            <p:nvCxnSpPr>
              <p:cNvPr id="1093" name="Straight Connector 1092">
                <a:extLst>
                  <a:ext uri="{FF2B5EF4-FFF2-40B4-BE49-F238E27FC236}">
                    <a16:creationId xmlns:a16="http://schemas.microsoft.com/office/drawing/2014/main" id="{26C6303D-C19E-E29E-3674-B96A844B1AE4}"/>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94" name="Straight Connector 1093">
                <a:extLst>
                  <a:ext uri="{FF2B5EF4-FFF2-40B4-BE49-F238E27FC236}">
                    <a16:creationId xmlns:a16="http://schemas.microsoft.com/office/drawing/2014/main" id="{D6440220-1E8A-5E04-4B10-8525F0855C82}"/>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3" name="Group 1062">
              <a:extLst>
                <a:ext uri="{FF2B5EF4-FFF2-40B4-BE49-F238E27FC236}">
                  <a16:creationId xmlns:a16="http://schemas.microsoft.com/office/drawing/2014/main" id="{CD145D8E-5C56-5E20-A21E-4ED8B1CBC733}"/>
                </a:ext>
              </a:extLst>
            </p:cNvPr>
            <p:cNvGrpSpPr/>
            <p:nvPr/>
          </p:nvGrpSpPr>
          <p:grpSpPr>
            <a:xfrm>
              <a:off x="7460833" y="3083815"/>
              <a:ext cx="45720" cy="45720"/>
              <a:chOff x="3099435" y="3165991"/>
              <a:chExt cx="45720" cy="45720"/>
            </a:xfrm>
          </p:grpSpPr>
          <p:cxnSp>
            <p:nvCxnSpPr>
              <p:cNvPr id="1091" name="Straight Connector 1090">
                <a:extLst>
                  <a:ext uri="{FF2B5EF4-FFF2-40B4-BE49-F238E27FC236}">
                    <a16:creationId xmlns:a16="http://schemas.microsoft.com/office/drawing/2014/main" id="{54ADE0DF-0CA4-EA24-A236-FBCC76528F13}"/>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92" name="Straight Connector 1091">
                <a:extLst>
                  <a:ext uri="{FF2B5EF4-FFF2-40B4-BE49-F238E27FC236}">
                    <a16:creationId xmlns:a16="http://schemas.microsoft.com/office/drawing/2014/main" id="{602606D1-E96F-EF10-F4E6-60DB560E3D4D}"/>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4" name="Group 1063">
              <a:extLst>
                <a:ext uri="{FF2B5EF4-FFF2-40B4-BE49-F238E27FC236}">
                  <a16:creationId xmlns:a16="http://schemas.microsoft.com/office/drawing/2014/main" id="{DAA7DF77-58DC-3762-33BF-D8D28FD2D2DA}"/>
                </a:ext>
              </a:extLst>
            </p:cNvPr>
            <p:cNvGrpSpPr/>
            <p:nvPr/>
          </p:nvGrpSpPr>
          <p:grpSpPr>
            <a:xfrm>
              <a:off x="7357963" y="2918861"/>
              <a:ext cx="45720" cy="45720"/>
              <a:chOff x="3099435" y="3165991"/>
              <a:chExt cx="45720" cy="45720"/>
            </a:xfrm>
          </p:grpSpPr>
          <p:cxnSp>
            <p:nvCxnSpPr>
              <p:cNvPr id="1089" name="Straight Connector 1088">
                <a:extLst>
                  <a:ext uri="{FF2B5EF4-FFF2-40B4-BE49-F238E27FC236}">
                    <a16:creationId xmlns:a16="http://schemas.microsoft.com/office/drawing/2014/main" id="{A1F54A47-D65A-5573-0072-B2048E878CFF}"/>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90" name="Straight Connector 1089">
                <a:extLst>
                  <a:ext uri="{FF2B5EF4-FFF2-40B4-BE49-F238E27FC236}">
                    <a16:creationId xmlns:a16="http://schemas.microsoft.com/office/drawing/2014/main" id="{4B868434-6622-9EAE-A35F-9067005DDC94}"/>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5" name="Group 1064">
              <a:extLst>
                <a:ext uri="{FF2B5EF4-FFF2-40B4-BE49-F238E27FC236}">
                  <a16:creationId xmlns:a16="http://schemas.microsoft.com/office/drawing/2014/main" id="{30DC15BB-48EF-1BCF-DAD0-C973879483C4}"/>
                </a:ext>
              </a:extLst>
            </p:cNvPr>
            <p:cNvGrpSpPr/>
            <p:nvPr/>
          </p:nvGrpSpPr>
          <p:grpSpPr>
            <a:xfrm>
              <a:off x="7322324" y="2680736"/>
              <a:ext cx="45720" cy="45720"/>
              <a:chOff x="3099435" y="3165991"/>
              <a:chExt cx="45720" cy="45720"/>
            </a:xfrm>
          </p:grpSpPr>
          <p:cxnSp>
            <p:nvCxnSpPr>
              <p:cNvPr id="1087" name="Straight Connector 1086">
                <a:extLst>
                  <a:ext uri="{FF2B5EF4-FFF2-40B4-BE49-F238E27FC236}">
                    <a16:creationId xmlns:a16="http://schemas.microsoft.com/office/drawing/2014/main" id="{6812BEEE-2F11-309B-32E2-2C0140B68379}"/>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88" name="Straight Connector 1087">
                <a:extLst>
                  <a:ext uri="{FF2B5EF4-FFF2-40B4-BE49-F238E27FC236}">
                    <a16:creationId xmlns:a16="http://schemas.microsoft.com/office/drawing/2014/main" id="{7FAB02AE-B5EA-DF79-43C0-4A36EB29CE10}"/>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6" name="Group 1065">
              <a:extLst>
                <a:ext uri="{FF2B5EF4-FFF2-40B4-BE49-F238E27FC236}">
                  <a16:creationId xmlns:a16="http://schemas.microsoft.com/office/drawing/2014/main" id="{D9464A31-821C-948E-0687-31CC23C07ED2}"/>
                </a:ext>
              </a:extLst>
            </p:cNvPr>
            <p:cNvGrpSpPr/>
            <p:nvPr/>
          </p:nvGrpSpPr>
          <p:grpSpPr>
            <a:xfrm>
              <a:off x="7158113" y="2589296"/>
              <a:ext cx="45720" cy="45720"/>
              <a:chOff x="3099435" y="3165991"/>
              <a:chExt cx="45720" cy="45720"/>
            </a:xfrm>
          </p:grpSpPr>
          <p:cxnSp>
            <p:nvCxnSpPr>
              <p:cNvPr id="1085" name="Straight Connector 1084">
                <a:extLst>
                  <a:ext uri="{FF2B5EF4-FFF2-40B4-BE49-F238E27FC236}">
                    <a16:creationId xmlns:a16="http://schemas.microsoft.com/office/drawing/2014/main" id="{A8690CA3-B1BD-2382-E0A8-6B14AD0D3BBF}"/>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86" name="Straight Connector 1085">
                <a:extLst>
                  <a:ext uri="{FF2B5EF4-FFF2-40B4-BE49-F238E27FC236}">
                    <a16:creationId xmlns:a16="http://schemas.microsoft.com/office/drawing/2014/main" id="{94C3AD8D-F295-1AE3-F8CE-6DAA9B0E6602}"/>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7" name="Group 1066">
              <a:extLst>
                <a:ext uri="{FF2B5EF4-FFF2-40B4-BE49-F238E27FC236}">
                  <a16:creationId xmlns:a16="http://schemas.microsoft.com/office/drawing/2014/main" id="{897BB6AA-C009-65CB-986C-2A0179256577}"/>
                </a:ext>
              </a:extLst>
            </p:cNvPr>
            <p:cNvGrpSpPr/>
            <p:nvPr/>
          </p:nvGrpSpPr>
          <p:grpSpPr>
            <a:xfrm>
              <a:off x="7135253" y="2593106"/>
              <a:ext cx="45720" cy="45720"/>
              <a:chOff x="3099435" y="3165991"/>
              <a:chExt cx="45720" cy="45720"/>
            </a:xfrm>
          </p:grpSpPr>
          <p:cxnSp>
            <p:nvCxnSpPr>
              <p:cNvPr id="1083" name="Straight Connector 1082">
                <a:extLst>
                  <a:ext uri="{FF2B5EF4-FFF2-40B4-BE49-F238E27FC236}">
                    <a16:creationId xmlns:a16="http://schemas.microsoft.com/office/drawing/2014/main" id="{7296295C-62D1-C5A9-4330-0841D42941BA}"/>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84" name="Straight Connector 1083">
                <a:extLst>
                  <a:ext uri="{FF2B5EF4-FFF2-40B4-BE49-F238E27FC236}">
                    <a16:creationId xmlns:a16="http://schemas.microsoft.com/office/drawing/2014/main" id="{43ABECBB-CBEB-85B4-6B5B-8D659238CDE1}"/>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8" name="Group 1067">
              <a:extLst>
                <a:ext uri="{FF2B5EF4-FFF2-40B4-BE49-F238E27FC236}">
                  <a16:creationId xmlns:a16="http://schemas.microsoft.com/office/drawing/2014/main" id="{A1607101-E279-85AF-1533-8CA8943C6788}"/>
                </a:ext>
              </a:extLst>
            </p:cNvPr>
            <p:cNvGrpSpPr/>
            <p:nvPr/>
          </p:nvGrpSpPr>
          <p:grpSpPr>
            <a:xfrm>
              <a:off x="7131443" y="2556911"/>
              <a:ext cx="45720" cy="45720"/>
              <a:chOff x="3099435" y="3165991"/>
              <a:chExt cx="45720" cy="45720"/>
            </a:xfrm>
          </p:grpSpPr>
          <p:cxnSp>
            <p:nvCxnSpPr>
              <p:cNvPr id="1081" name="Straight Connector 1080">
                <a:extLst>
                  <a:ext uri="{FF2B5EF4-FFF2-40B4-BE49-F238E27FC236}">
                    <a16:creationId xmlns:a16="http://schemas.microsoft.com/office/drawing/2014/main" id="{7695E8AB-7BC8-3F2E-6787-8BA36B483456}"/>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82" name="Straight Connector 1081">
                <a:extLst>
                  <a:ext uri="{FF2B5EF4-FFF2-40B4-BE49-F238E27FC236}">
                    <a16:creationId xmlns:a16="http://schemas.microsoft.com/office/drawing/2014/main" id="{6E3F2613-140F-1F81-D69F-E37DB61DD3E3}"/>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69" name="Group 1068">
              <a:extLst>
                <a:ext uri="{FF2B5EF4-FFF2-40B4-BE49-F238E27FC236}">
                  <a16:creationId xmlns:a16="http://schemas.microsoft.com/office/drawing/2014/main" id="{37A5E523-00E3-A2B4-7155-E998ED281CEF}"/>
                </a:ext>
              </a:extLst>
            </p:cNvPr>
            <p:cNvGrpSpPr/>
            <p:nvPr/>
          </p:nvGrpSpPr>
          <p:grpSpPr>
            <a:xfrm>
              <a:off x="7091438" y="2463858"/>
              <a:ext cx="45720" cy="45720"/>
              <a:chOff x="3099435" y="3165991"/>
              <a:chExt cx="45720" cy="45720"/>
            </a:xfrm>
          </p:grpSpPr>
          <p:cxnSp>
            <p:nvCxnSpPr>
              <p:cNvPr id="1079" name="Straight Connector 1078">
                <a:extLst>
                  <a:ext uri="{FF2B5EF4-FFF2-40B4-BE49-F238E27FC236}">
                    <a16:creationId xmlns:a16="http://schemas.microsoft.com/office/drawing/2014/main" id="{6759809C-79C2-E38A-144B-024100408932}"/>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80" name="Straight Connector 1079">
                <a:extLst>
                  <a:ext uri="{FF2B5EF4-FFF2-40B4-BE49-F238E27FC236}">
                    <a16:creationId xmlns:a16="http://schemas.microsoft.com/office/drawing/2014/main" id="{854357DE-39A0-FFCE-3F8C-29FA43B7AE81}"/>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70" name="Group 1069">
              <a:extLst>
                <a:ext uri="{FF2B5EF4-FFF2-40B4-BE49-F238E27FC236}">
                  <a16:creationId xmlns:a16="http://schemas.microsoft.com/office/drawing/2014/main" id="{BA3438DE-F049-B612-E33D-844D2FA6B0C0}"/>
                </a:ext>
              </a:extLst>
            </p:cNvPr>
            <p:cNvGrpSpPr/>
            <p:nvPr/>
          </p:nvGrpSpPr>
          <p:grpSpPr>
            <a:xfrm>
              <a:off x="7024763" y="2450523"/>
              <a:ext cx="45720" cy="45720"/>
              <a:chOff x="3099435" y="3165991"/>
              <a:chExt cx="45720" cy="45720"/>
            </a:xfrm>
          </p:grpSpPr>
          <p:cxnSp>
            <p:nvCxnSpPr>
              <p:cNvPr id="1077" name="Straight Connector 1076">
                <a:extLst>
                  <a:ext uri="{FF2B5EF4-FFF2-40B4-BE49-F238E27FC236}">
                    <a16:creationId xmlns:a16="http://schemas.microsoft.com/office/drawing/2014/main" id="{A3462848-3E29-0E2A-667A-ABE5B7D6EEB8}"/>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78" name="Straight Connector 1077">
                <a:extLst>
                  <a:ext uri="{FF2B5EF4-FFF2-40B4-BE49-F238E27FC236}">
                    <a16:creationId xmlns:a16="http://schemas.microsoft.com/office/drawing/2014/main" id="{F4B1D894-17F8-C20C-D48B-34E48CDD47BE}"/>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71" name="Group 1070">
              <a:extLst>
                <a:ext uri="{FF2B5EF4-FFF2-40B4-BE49-F238E27FC236}">
                  <a16:creationId xmlns:a16="http://schemas.microsoft.com/office/drawing/2014/main" id="{A037408A-59F3-119B-3D5C-23A4F74E3C88}"/>
                </a:ext>
              </a:extLst>
            </p:cNvPr>
            <p:cNvGrpSpPr/>
            <p:nvPr/>
          </p:nvGrpSpPr>
          <p:grpSpPr>
            <a:xfrm>
              <a:off x="7003808" y="2450523"/>
              <a:ext cx="45720" cy="45720"/>
              <a:chOff x="3099435" y="3165991"/>
              <a:chExt cx="45720" cy="45720"/>
            </a:xfrm>
          </p:grpSpPr>
          <p:cxnSp>
            <p:nvCxnSpPr>
              <p:cNvPr id="1075" name="Straight Connector 1074">
                <a:extLst>
                  <a:ext uri="{FF2B5EF4-FFF2-40B4-BE49-F238E27FC236}">
                    <a16:creationId xmlns:a16="http://schemas.microsoft.com/office/drawing/2014/main" id="{72AA78E6-FDB6-C81B-8AB2-9D28E5F333E6}"/>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76" name="Straight Connector 1075">
                <a:extLst>
                  <a:ext uri="{FF2B5EF4-FFF2-40B4-BE49-F238E27FC236}">
                    <a16:creationId xmlns:a16="http://schemas.microsoft.com/office/drawing/2014/main" id="{237990A8-4B27-ABA5-E708-55B3C8F8C92C}"/>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nvGrpSpPr>
            <p:cNvPr id="1072" name="Group 1071">
              <a:extLst>
                <a:ext uri="{FF2B5EF4-FFF2-40B4-BE49-F238E27FC236}">
                  <a16:creationId xmlns:a16="http://schemas.microsoft.com/office/drawing/2014/main" id="{F97AD053-B189-E4FB-B00C-BCEDBDA6F6B9}"/>
                </a:ext>
              </a:extLst>
            </p:cNvPr>
            <p:cNvGrpSpPr/>
            <p:nvPr/>
          </p:nvGrpSpPr>
          <p:grpSpPr>
            <a:xfrm>
              <a:off x="6956183" y="2397183"/>
              <a:ext cx="45720" cy="45720"/>
              <a:chOff x="3099435" y="3165991"/>
              <a:chExt cx="45720" cy="45720"/>
            </a:xfrm>
          </p:grpSpPr>
          <p:cxnSp>
            <p:nvCxnSpPr>
              <p:cNvPr id="1073" name="Straight Connector 1072">
                <a:extLst>
                  <a:ext uri="{FF2B5EF4-FFF2-40B4-BE49-F238E27FC236}">
                    <a16:creationId xmlns:a16="http://schemas.microsoft.com/office/drawing/2014/main" id="{C70A4F3F-4530-CD6B-251F-BE759D29F91C}"/>
                  </a:ext>
                </a:extLst>
              </p:cNvPr>
              <p:cNvCxnSpPr>
                <a:cxnSpLocks/>
              </p:cNvCxnSpPr>
              <p:nvPr/>
            </p:nvCxnSpPr>
            <p:spPr>
              <a:xfrm>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1074" name="Straight Connector 1073">
                <a:extLst>
                  <a:ext uri="{FF2B5EF4-FFF2-40B4-BE49-F238E27FC236}">
                    <a16:creationId xmlns:a16="http://schemas.microsoft.com/office/drawing/2014/main" id="{CEE356C8-C3FE-97DE-4208-153EFFCED351}"/>
                  </a:ext>
                </a:extLst>
              </p:cNvPr>
              <p:cNvCxnSpPr>
                <a:cxnSpLocks/>
              </p:cNvCxnSpPr>
              <p:nvPr/>
            </p:nvCxnSpPr>
            <p:spPr>
              <a:xfrm rot="5400000">
                <a:off x="3122295" y="3165991"/>
                <a:ext cx="0" cy="45720"/>
              </a:xfrm>
              <a:prstGeom prst="line">
                <a:avLst/>
              </a:prstGeom>
              <a:ln w="12700">
                <a:solidFill>
                  <a:schemeClr val="accent1"/>
                </a:solidFill>
              </a:ln>
            </p:spPr>
            <p:style>
              <a:lnRef idx="1">
                <a:schemeClr val="accent2"/>
              </a:lnRef>
              <a:fillRef idx="0">
                <a:schemeClr val="accent2"/>
              </a:fillRef>
              <a:effectRef idx="0">
                <a:schemeClr val="accent2"/>
              </a:effectRef>
              <a:fontRef idx="minor">
                <a:schemeClr val="tx1"/>
              </a:fontRef>
            </p:style>
          </p:cxnSp>
        </p:grpSp>
      </p:grpSp>
      <p:grpSp>
        <p:nvGrpSpPr>
          <p:cNvPr id="45" name="Group 44">
            <a:extLst>
              <a:ext uri="{FF2B5EF4-FFF2-40B4-BE49-F238E27FC236}">
                <a16:creationId xmlns:a16="http://schemas.microsoft.com/office/drawing/2014/main" id="{8E2FC499-0267-114B-2420-26DE40E5C097}"/>
              </a:ext>
            </a:extLst>
          </p:cNvPr>
          <p:cNvGrpSpPr/>
          <p:nvPr/>
        </p:nvGrpSpPr>
        <p:grpSpPr>
          <a:xfrm>
            <a:off x="754601" y="2924251"/>
            <a:ext cx="1399573" cy="1371600"/>
            <a:chOff x="820738" y="3381935"/>
            <a:chExt cx="1399573" cy="1371600"/>
          </a:xfrm>
        </p:grpSpPr>
        <p:sp>
          <p:nvSpPr>
            <p:cNvPr id="53" name="Freeform: Shape 52">
              <a:extLst>
                <a:ext uri="{FF2B5EF4-FFF2-40B4-BE49-F238E27FC236}">
                  <a16:creationId xmlns:a16="http://schemas.microsoft.com/office/drawing/2014/main" id="{E4E86EF3-B981-EF72-273A-0930FE11A15E}"/>
                </a:ext>
              </a:extLst>
            </p:cNvPr>
            <p:cNvSpPr/>
            <p:nvPr/>
          </p:nvSpPr>
          <p:spPr>
            <a:xfrm>
              <a:off x="2220311" y="3381935"/>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485" name="Straight Connector 484">
              <a:extLst>
                <a:ext uri="{FF2B5EF4-FFF2-40B4-BE49-F238E27FC236}">
                  <a16:creationId xmlns:a16="http://schemas.microsoft.com/office/drawing/2014/main" id="{56AE50C5-EB9A-B774-CA26-1788BC28D6CF}"/>
                </a:ext>
              </a:extLst>
            </p:cNvPr>
            <p:cNvCxnSpPr>
              <a:cxnSpLocks/>
              <a:endCxn id="53" idx="0"/>
            </p:cNvCxnSpPr>
            <p:nvPr/>
          </p:nvCxnSpPr>
          <p:spPr>
            <a:xfrm>
              <a:off x="820738" y="3381935"/>
              <a:ext cx="1399573"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86" name="Freeform: Shape 485">
              <a:extLst>
                <a:ext uri="{FF2B5EF4-FFF2-40B4-BE49-F238E27FC236}">
                  <a16:creationId xmlns:a16="http://schemas.microsoft.com/office/drawing/2014/main" id="{9178F388-EAEA-0B81-F762-E1AAD5FD6480}"/>
                </a:ext>
              </a:extLst>
            </p:cNvPr>
            <p:cNvSpPr/>
            <p:nvPr/>
          </p:nvSpPr>
          <p:spPr>
            <a:xfrm>
              <a:off x="1923515" y="3381935"/>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3" name="Rectangle 42">
            <a:extLst>
              <a:ext uri="{FF2B5EF4-FFF2-40B4-BE49-F238E27FC236}">
                <a16:creationId xmlns:a16="http://schemas.microsoft.com/office/drawing/2014/main" id="{86C1447E-336C-44CD-A75F-C8FF0D32F2DC}"/>
              </a:ext>
            </a:extLst>
          </p:cNvPr>
          <p:cNvSpPr/>
          <p:nvPr/>
        </p:nvSpPr>
        <p:spPr>
          <a:xfrm>
            <a:off x="0" y="5184163"/>
            <a:ext cx="12191999" cy="612099"/>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54" rtl="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Arial" panose="020B0604020202020204"/>
                <a:ea typeface="+mn-ea"/>
                <a:cs typeface="+mn-cs"/>
                <a:sym typeface="Arial"/>
              </a:rPr>
              <a:t>The SG and chemotherapy PFS curves separated early within the tBRCA WT and tBRCA mut subgroups and show PFS improvement with SG vs chemo regardless of tBRCA status</a:t>
            </a:r>
          </a:p>
        </p:txBody>
      </p:sp>
      <p:sp>
        <p:nvSpPr>
          <p:cNvPr id="6" name="Footer Placeholder 4">
            <a:extLst>
              <a:ext uri="{FF2B5EF4-FFF2-40B4-BE49-F238E27FC236}">
                <a16:creationId xmlns:a16="http://schemas.microsoft.com/office/drawing/2014/main" id="{F85A8415-F134-E8AD-F7CF-697DFCE8672E}"/>
              </a:ext>
            </a:extLst>
          </p:cNvPr>
          <p:cNvSpPr txBox="1">
            <a:spLocks/>
          </p:cNvSpPr>
          <p:nvPr/>
        </p:nvSpPr>
        <p:spPr>
          <a:xfrm>
            <a:off x="673700" y="6036310"/>
            <a:ext cx="11018520" cy="210058"/>
          </a:xfrm>
          <a:prstGeom prst="rect">
            <a:avLst/>
          </a:prstGeom>
        </p:spPr>
        <p:txBody>
          <a:bodyPr wrap="square" anchor="b" anchorCtr="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l" defTabSz="911689" rtl="0" eaLnBrk="1" fontAlgn="auto" latinLnBrk="0" hangingPunct="1">
              <a:lnSpc>
                <a:spcPct val="85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BICR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blinded independent central review;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chemo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chemotherapy;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HR</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hazard ratio;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mo</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months;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mPFS</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median progression-free survival;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mut</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mutant;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PFS</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progression-free survival;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SG</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sacituzumab govitecan;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tBRCA</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tumor BRCA; </a:t>
            </a:r>
            <a:r>
              <a:rPr kumimoji="0" lang="en-US" sz="900" b="1"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WT</a:t>
            </a:r>
            <a:r>
              <a:rPr kumimoji="0" lang="en-US" sz="900" b="0" i="0" u="none" strike="noStrike" kern="1200" cap="none" spc="0" normalizeH="0" baseline="0" noProof="0" dirty="0">
                <a:ln>
                  <a:noFill/>
                </a:ln>
                <a:solidFill>
                  <a:srgbClr val="2D425F"/>
                </a:solidFill>
                <a:effectLst/>
                <a:uLnTx/>
                <a:uFillTx/>
                <a:latin typeface="Arial Narrow" panose="020B0606020202030204" pitchFamily="34" charset="0"/>
                <a:ea typeface="+mn-ea"/>
                <a:cs typeface="+mn-cs"/>
              </a:rPr>
              <a:t>, wild-type. </a:t>
            </a:r>
          </a:p>
        </p:txBody>
      </p:sp>
      <p:cxnSp>
        <p:nvCxnSpPr>
          <p:cNvPr id="11" name="Straight Connector 10">
            <a:extLst>
              <a:ext uri="{FF2B5EF4-FFF2-40B4-BE49-F238E27FC236}">
                <a16:creationId xmlns:a16="http://schemas.microsoft.com/office/drawing/2014/main" id="{5EEC0F61-BA8D-46FE-4563-198EC53F190B}"/>
              </a:ext>
            </a:extLst>
          </p:cNvPr>
          <p:cNvCxnSpPr>
            <a:cxnSpLocks/>
          </p:cNvCxnSpPr>
          <p:nvPr/>
        </p:nvCxnSpPr>
        <p:spPr>
          <a:xfrm rot="5400000">
            <a:off x="8797086" y="3010900"/>
            <a:ext cx="0" cy="45720"/>
          </a:xfrm>
          <a:prstGeom prst="line">
            <a:avLst/>
          </a:prstGeom>
          <a:ln w="12700">
            <a:solidFill>
              <a:srgbClr val="3C587F"/>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2604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79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Familiarizing Yourself with the Zoom Interface</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7" name="Title 1">
            <a:extLst>
              <a:ext uri="{FF2B5EF4-FFF2-40B4-BE49-F238E27FC236}">
                <a16:creationId xmlns:a16="http://schemas.microsoft.com/office/drawing/2014/main" id="{A982FD6A-30F0-E743-B6C8-B7B9DD27512C}"/>
              </a:ext>
            </a:extLst>
          </p:cNvPr>
          <p:cNvSpPr txBox="1">
            <a:spLocks/>
          </p:cNvSpPr>
          <p:nvPr/>
        </p:nvSpPr>
        <p:spPr bwMode="auto">
          <a:xfrm>
            <a:off x="-25152" y="836712"/>
            <a:ext cx="12192000" cy="44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F5821F"/>
                </a:solidFill>
                <a:effectLst/>
                <a:uLnTx/>
                <a:uFillTx/>
                <a:latin typeface="Calibri"/>
                <a:ea typeface="+mj-ea"/>
                <a:cs typeface="+mj-cs"/>
              </a:rPr>
              <a:t>Increase chat font size</a:t>
            </a:r>
            <a:endParaRPr kumimoji="0" lang="en-US" sz="3000" b="1" i="0" u="none" strike="noStrike" kern="0" cap="none" spc="0" normalizeH="0" baseline="0" noProof="0" dirty="0">
              <a:ln>
                <a:noFill/>
              </a:ln>
              <a:solidFill>
                <a:srgbClr val="F5821F"/>
              </a:solidFill>
              <a:effectLst/>
              <a:uLnTx/>
              <a:uFillTx/>
              <a:latin typeface="Arial"/>
              <a:ea typeface="ＭＳ Ｐゴシック"/>
              <a:cs typeface="+mj-cs"/>
            </a:endParaRPr>
          </a:p>
        </p:txBody>
      </p:sp>
      <p:pic>
        <p:nvPicPr>
          <p:cNvPr id="10" name="Picture 9">
            <a:extLst>
              <a:ext uri="{FF2B5EF4-FFF2-40B4-BE49-F238E27FC236}">
                <a16:creationId xmlns:a16="http://schemas.microsoft.com/office/drawing/2014/main" id="{4534A379-8283-764D-B6ED-63A02C9F6C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80258" y="1384098"/>
            <a:ext cx="7831484" cy="417646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rot="5400000">
            <a:off x="9732828" y="987584"/>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11" name="Content Placeholder 2">
            <a:extLst>
              <a:ext uri="{FF2B5EF4-FFF2-40B4-BE49-F238E27FC236}">
                <a16:creationId xmlns:a16="http://schemas.microsoft.com/office/drawing/2014/main" id="{768E8494-886B-134A-BD26-E1A88C4B5FDE}"/>
              </a:ext>
            </a:extLst>
          </p:cNvPr>
          <p:cNvSpPr txBox="1">
            <a:spLocks/>
          </p:cNvSpPr>
          <p:nvPr/>
        </p:nvSpPr>
        <p:spPr>
          <a:xfrm>
            <a:off x="2180258" y="5631511"/>
            <a:ext cx="7831484" cy="787693"/>
          </a:xfrm>
          <a:prstGeom prst="rect">
            <a:avLst/>
          </a:prstGeom>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Press Command (for Mac) or Control (for PC) and the + symbol. </a:t>
            </a:r>
            <a:b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b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You may do this as many times as you need for readability.</a:t>
            </a:r>
          </a:p>
        </p:txBody>
      </p:sp>
    </p:spTree>
    <p:extLst>
      <p:ext uri="{BB962C8B-B14F-4D97-AF65-F5344CB8AC3E}">
        <p14:creationId xmlns:p14="http://schemas.microsoft.com/office/powerpoint/2010/main" val="42067743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95B4-0782-848E-26DA-6B42E5B83F18}"/>
            </a:ext>
          </a:extLst>
        </p:cNvPr>
        <p:cNvGrpSpPr/>
        <p:nvPr/>
      </p:nvGrpSpPr>
      <p:grpSpPr>
        <a:xfrm>
          <a:off x="0" y="0"/>
          <a:ext cx="0" cy="0"/>
          <a:chOff x="0" y="0"/>
          <a:chExt cx="0" cy="0"/>
        </a:xfrm>
      </p:grpSpPr>
      <p:sp>
        <p:nvSpPr>
          <p:cNvPr id="36" name="Title 35">
            <a:extLst>
              <a:ext uri="{FF2B5EF4-FFF2-40B4-BE49-F238E27FC236}">
                <a16:creationId xmlns:a16="http://schemas.microsoft.com/office/drawing/2014/main" id="{15AA19E1-BC58-E137-9306-D489A4D29A5A}"/>
              </a:ext>
            </a:extLst>
          </p:cNvPr>
          <p:cNvSpPr>
            <a:spLocks noGrp="1"/>
          </p:cNvSpPr>
          <p:nvPr>
            <p:ph type="title"/>
          </p:nvPr>
        </p:nvSpPr>
        <p:spPr/>
        <p:txBody>
          <a:bodyPr/>
          <a:lstStyle/>
          <a:p>
            <a:r>
              <a:rPr lang="en-US" dirty="0"/>
              <a:t>PFS by HER2 Subgroups</a:t>
            </a:r>
          </a:p>
        </p:txBody>
      </p:sp>
      <p:sp>
        <p:nvSpPr>
          <p:cNvPr id="621" name="Text Placeholder 620">
            <a:extLst>
              <a:ext uri="{FF2B5EF4-FFF2-40B4-BE49-F238E27FC236}">
                <a16:creationId xmlns:a16="http://schemas.microsoft.com/office/drawing/2014/main" id="{72EC3A67-A30E-96DC-045F-ED02A24D8E1C}"/>
              </a:ext>
            </a:extLst>
          </p:cNvPr>
          <p:cNvSpPr>
            <a:spLocks noGrp="1"/>
          </p:cNvSpPr>
          <p:nvPr>
            <p:ph type="body" sz="quarter" idx="15"/>
          </p:nvPr>
        </p:nvSpPr>
        <p:spPr/>
        <p:txBody>
          <a:bodyPr/>
          <a:lstStyle/>
          <a:p>
            <a:r>
              <a:rPr lang="it-IT" dirty="0">
                <a:latin typeface="Arial" panose="020B0604020202020204"/>
              </a:rPr>
              <a:t>Carlos Barrios, MD</a:t>
            </a:r>
          </a:p>
        </p:txBody>
      </p:sp>
      <p:graphicFrame>
        <p:nvGraphicFramePr>
          <p:cNvPr id="3" name="Table 2">
            <a:extLst>
              <a:ext uri="{FF2B5EF4-FFF2-40B4-BE49-F238E27FC236}">
                <a16:creationId xmlns:a16="http://schemas.microsoft.com/office/drawing/2014/main" id="{8D89CB61-EA87-5161-F4EE-79276439A7B5}"/>
              </a:ext>
            </a:extLst>
          </p:cNvPr>
          <p:cNvGraphicFramePr>
            <a:graphicFrameLocks noGrp="1"/>
          </p:cNvGraphicFramePr>
          <p:nvPr/>
        </p:nvGraphicFramePr>
        <p:xfrm>
          <a:off x="6250165" y="4578451"/>
          <a:ext cx="5690367" cy="533400"/>
        </p:xfrm>
        <a:graphic>
          <a:graphicData uri="http://schemas.openxmlformats.org/drawingml/2006/table">
            <a:tbl>
              <a:tblPr firstRow="1" bandRow="1">
                <a:tableStyleId>{073A0DAA-6AF3-43AB-8588-CEC1D06C72B9}</a:tableStyleId>
              </a:tblPr>
              <a:tblGrid>
                <a:gridCol w="588847">
                  <a:extLst>
                    <a:ext uri="{9D8B030D-6E8A-4147-A177-3AD203B41FA5}">
                      <a16:colId xmlns:a16="http://schemas.microsoft.com/office/drawing/2014/main" val="2631127455"/>
                    </a:ext>
                  </a:extLst>
                </a:gridCol>
                <a:gridCol w="318845">
                  <a:extLst>
                    <a:ext uri="{9D8B030D-6E8A-4147-A177-3AD203B41FA5}">
                      <a16:colId xmlns:a16="http://schemas.microsoft.com/office/drawing/2014/main" val="4202947198"/>
                    </a:ext>
                  </a:extLst>
                </a:gridCol>
                <a:gridCol w="318845">
                  <a:extLst>
                    <a:ext uri="{9D8B030D-6E8A-4147-A177-3AD203B41FA5}">
                      <a16:colId xmlns:a16="http://schemas.microsoft.com/office/drawing/2014/main" val="3907016196"/>
                    </a:ext>
                  </a:extLst>
                </a:gridCol>
                <a:gridCol w="318845">
                  <a:extLst>
                    <a:ext uri="{9D8B030D-6E8A-4147-A177-3AD203B41FA5}">
                      <a16:colId xmlns:a16="http://schemas.microsoft.com/office/drawing/2014/main" val="3460796681"/>
                    </a:ext>
                  </a:extLst>
                </a:gridCol>
                <a:gridCol w="318845">
                  <a:extLst>
                    <a:ext uri="{9D8B030D-6E8A-4147-A177-3AD203B41FA5}">
                      <a16:colId xmlns:a16="http://schemas.microsoft.com/office/drawing/2014/main" val="3047735653"/>
                    </a:ext>
                  </a:extLst>
                </a:gridCol>
                <a:gridCol w="318845">
                  <a:extLst>
                    <a:ext uri="{9D8B030D-6E8A-4147-A177-3AD203B41FA5}">
                      <a16:colId xmlns:a16="http://schemas.microsoft.com/office/drawing/2014/main" val="1080664895"/>
                    </a:ext>
                  </a:extLst>
                </a:gridCol>
                <a:gridCol w="318845">
                  <a:extLst>
                    <a:ext uri="{9D8B030D-6E8A-4147-A177-3AD203B41FA5}">
                      <a16:colId xmlns:a16="http://schemas.microsoft.com/office/drawing/2014/main" val="420782415"/>
                    </a:ext>
                  </a:extLst>
                </a:gridCol>
                <a:gridCol w="318845">
                  <a:extLst>
                    <a:ext uri="{9D8B030D-6E8A-4147-A177-3AD203B41FA5}">
                      <a16:colId xmlns:a16="http://schemas.microsoft.com/office/drawing/2014/main" val="357990483"/>
                    </a:ext>
                  </a:extLst>
                </a:gridCol>
                <a:gridCol w="318845">
                  <a:extLst>
                    <a:ext uri="{9D8B030D-6E8A-4147-A177-3AD203B41FA5}">
                      <a16:colId xmlns:a16="http://schemas.microsoft.com/office/drawing/2014/main" val="442756295"/>
                    </a:ext>
                  </a:extLst>
                </a:gridCol>
                <a:gridCol w="318845">
                  <a:extLst>
                    <a:ext uri="{9D8B030D-6E8A-4147-A177-3AD203B41FA5}">
                      <a16:colId xmlns:a16="http://schemas.microsoft.com/office/drawing/2014/main" val="2865387244"/>
                    </a:ext>
                  </a:extLst>
                </a:gridCol>
                <a:gridCol w="318845">
                  <a:extLst>
                    <a:ext uri="{9D8B030D-6E8A-4147-A177-3AD203B41FA5}">
                      <a16:colId xmlns:a16="http://schemas.microsoft.com/office/drawing/2014/main" val="978028578"/>
                    </a:ext>
                  </a:extLst>
                </a:gridCol>
                <a:gridCol w="318845">
                  <a:extLst>
                    <a:ext uri="{9D8B030D-6E8A-4147-A177-3AD203B41FA5}">
                      <a16:colId xmlns:a16="http://schemas.microsoft.com/office/drawing/2014/main" val="73095056"/>
                    </a:ext>
                  </a:extLst>
                </a:gridCol>
                <a:gridCol w="318845">
                  <a:extLst>
                    <a:ext uri="{9D8B030D-6E8A-4147-A177-3AD203B41FA5}">
                      <a16:colId xmlns:a16="http://schemas.microsoft.com/office/drawing/2014/main" val="3549712621"/>
                    </a:ext>
                  </a:extLst>
                </a:gridCol>
                <a:gridCol w="318845">
                  <a:extLst>
                    <a:ext uri="{9D8B030D-6E8A-4147-A177-3AD203B41FA5}">
                      <a16:colId xmlns:a16="http://schemas.microsoft.com/office/drawing/2014/main" val="456461474"/>
                    </a:ext>
                  </a:extLst>
                </a:gridCol>
                <a:gridCol w="318845">
                  <a:extLst>
                    <a:ext uri="{9D8B030D-6E8A-4147-A177-3AD203B41FA5}">
                      <a16:colId xmlns:a16="http://schemas.microsoft.com/office/drawing/2014/main" val="1024692773"/>
                    </a:ext>
                  </a:extLst>
                </a:gridCol>
                <a:gridCol w="318845">
                  <a:extLst>
                    <a:ext uri="{9D8B030D-6E8A-4147-A177-3AD203B41FA5}">
                      <a16:colId xmlns:a16="http://schemas.microsoft.com/office/drawing/2014/main" val="3924722541"/>
                    </a:ext>
                  </a:extLst>
                </a:gridCol>
                <a:gridCol w="318845">
                  <a:extLst>
                    <a:ext uri="{9D8B030D-6E8A-4147-A177-3AD203B41FA5}">
                      <a16:colId xmlns:a16="http://schemas.microsoft.com/office/drawing/2014/main" val="2852392233"/>
                    </a:ext>
                  </a:extLst>
                </a:gridCol>
              </a:tblGrid>
              <a:tr h="81280">
                <a:tc gridSpan="17">
                  <a:txBody>
                    <a:bodyPr/>
                    <a:lstStyle/>
                    <a:p>
                      <a:r>
                        <a:rPr lang="en-US" sz="700" dirty="0">
                          <a:solidFill>
                            <a:schemeClr val="tx1"/>
                          </a:solidFill>
                        </a:rPr>
                        <a:t>No. at risk</a:t>
                      </a:r>
                      <a:endParaRPr lang="en-US" sz="700" dirty="0">
                        <a:solidFill>
                          <a:schemeClr val="tx1"/>
                        </a:solidFill>
                        <a:highlight>
                          <a:srgbClr val="FFFF00"/>
                        </a:highligh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HER2 Low, SG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159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142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89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76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88997150"/>
                  </a:ext>
                </a:extLst>
              </a:tr>
              <a:tr h="81280">
                <a:tc>
                  <a:txBody>
                    <a:bodyPr/>
                    <a:lstStyle/>
                    <a:p>
                      <a:pPr algn="r"/>
                      <a:r>
                        <a:rPr lang="en-US" sz="700" dirty="0">
                          <a:solidFill>
                            <a:schemeClr val="accent1"/>
                          </a:solidFill>
                        </a:rPr>
                        <a:t>HER2 Low, Chemo</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117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98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69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59050753"/>
                  </a:ext>
                </a:extLst>
              </a:tr>
            </a:tbl>
          </a:graphicData>
        </a:graphic>
      </p:graphicFrame>
      <p:graphicFrame>
        <p:nvGraphicFramePr>
          <p:cNvPr id="4" name="Table 3">
            <a:extLst>
              <a:ext uri="{FF2B5EF4-FFF2-40B4-BE49-F238E27FC236}">
                <a16:creationId xmlns:a16="http://schemas.microsoft.com/office/drawing/2014/main" id="{877D1C1B-16C0-441B-585F-1EFB3F1FBD7C}"/>
              </a:ext>
            </a:extLst>
          </p:cNvPr>
          <p:cNvGraphicFramePr>
            <a:graphicFrameLocks noGrp="1"/>
          </p:cNvGraphicFramePr>
          <p:nvPr/>
        </p:nvGraphicFramePr>
        <p:xfrm>
          <a:off x="6850712" y="4276241"/>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17" name="Content Placeholder 8">
            <a:extLst>
              <a:ext uri="{FF2B5EF4-FFF2-40B4-BE49-F238E27FC236}">
                <a16:creationId xmlns:a16="http://schemas.microsoft.com/office/drawing/2014/main" id="{75BF0E8D-382F-4E61-A7ED-B033B5CBA08F}"/>
              </a:ext>
            </a:extLst>
          </p:cNvPr>
          <p:cNvGraphicFramePr>
            <a:graphicFrameLocks/>
          </p:cNvGraphicFramePr>
          <p:nvPr/>
        </p:nvGraphicFramePr>
        <p:xfrm>
          <a:off x="1979731" y="1110795"/>
          <a:ext cx="3840480" cy="1158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275183721"/>
                    </a:ext>
                  </a:extLst>
                </a:gridCol>
                <a:gridCol w="822960">
                  <a:extLst>
                    <a:ext uri="{9D8B030D-6E8A-4147-A177-3AD203B41FA5}">
                      <a16:colId xmlns:a16="http://schemas.microsoft.com/office/drawing/2014/main" val="20001"/>
                    </a:ext>
                  </a:extLst>
                </a:gridCol>
                <a:gridCol w="822960">
                  <a:extLst>
                    <a:ext uri="{9D8B030D-6E8A-4147-A177-3AD203B41FA5}">
                      <a16:colId xmlns:a16="http://schemas.microsoft.com/office/drawing/2014/main" val="2836121545"/>
                    </a:ext>
                  </a:extLst>
                </a:gridCol>
              </a:tblGrid>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marL="45720" marR="45720" marT="9144" marB="91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u="none" strike="noStrike" kern="1200" cap="none" dirty="0">
                          <a:solidFill>
                            <a:schemeClr val="tx1"/>
                          </a:solidFill>
                          <a:latin typeface="+mn-lt"/>
                          <a:ea typeface="+mn-ea"/>
                          <a:cs typeface="+mn-cs"/>
                        </a:rPr>
                        <a:t>HER2 IHC 0</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ts val="9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3332"/>
                    </a:solidFill>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115)</a:t>
                      </a:r>
                      <a:endParaRPr lang="en-GB" altLang="zh-CN" sz="1000" b="1" u="none" strike="noStrike" kern="1200" cap="none" dirty="0">
                        <a:solidFill>
                          <a:schemeClr val="bg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138)</a:t>
                      </a:r>
                    </a:p>
                  </a:txBody>
                  <a:tcPr marL="45720" marR="45720" marT="9144" marB="914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7617641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75</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103</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8.3</a:t>
                      </a:r>
                    </a:p>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 (6.9-10.3)</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1" u="none" strike="noStrike" kern="1200" cap="none" dirty="0">
                          <a:solidFill>
                            <a:schemeClr val="tx1"/>
                          </a:solidFill>
                          <a:latin typeface="+mn-lt"/>
                          <a:ea typeface="+mn-ea"/>
                          <a:cs typeface="+mn-cs"/>
                        </a:rPr>
                        <a:t>5.6</a:t>
                      </a:r>
                    </a:p>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 (4.3-7.0)</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0.63 (0.46-0.85)</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graphicFrame>
        <p:nvGraphicFramePr>
          <p:cNvPr id="19" name="Table 18">
            <a:extLst>
              <a:ext uri="{FF2B5EF4-FFF2-40B4-BE49-F238E27FC236}">
                <a16:creationId xmlns:a16="http://schemas.microsoft.com/office/drawing/2014/main" id="{E6FB35C3-DE85-44FD-BE08-8615827698FB}"/>
              </a:ext>
            </a:extLst>
          </p:cNvPr>
          <p:cNvGraphicFramePr>
            <a:graphicFrameLocks noGrp="1"/>
          </p:cNvGraphicFramePr>
          <p:nvPr/>
        </p:nvGraphicFramePr>
        <p:xfrm>
          <a:off x="921293" y="4276241"/>
          <a:ext cx="5089824" cy="152400"/>
        </p:xfrm>
        <a:graphic>
          <a:graphicData uri="http://schemas.openxmlformats.org/drawingml/2006/table">
            <a:tbl>
              <a:tblPr firstRow="1" bandRow="1">
                <a:tableStyleId>{073A0DAA-6AF3-43AB-8588-CEC1D06C72B9}</a:tableStyleId>
              </a:tblPr>
              <a:tblGrid>
                <a:gridCol w="318114">
                  <a:extLst>
                    <a:ext uri="{9D8B030D-6E8A-4147-A177-3AD203B41FA5}">
                      <a16:colId xmlns:a16="http://schemas.microsoft.com/office/drawing/2014/main" val="4202947198"/>
                    </a:ext>
                  </a:extLst>
                </a:gridCol>
                <a:gridCol w="318114">
                  <a:extLst>
                    <a:ext uri="{9D8B030D-6E8A-4147-A177-3AD203B41FA5}">
                      <a16:colId xmlns:a16="http://schemas.microsoft.com/office/drawing/2014/main" val="3907016196"/>
                    </a:ext>
                  </a:extLst>
                </a:gridCol>
                <a:gridCol w="318114">
                  <a:extLst>
                    <a:ext uri="{9D8B030D-6E8A-4147-A177-3AD203B41FA5}">
                      <a16:colId xmlns:a16="http://schemas.microsoft.com/office/drawing/2014/main" val="3460796681"/>
                    </a:ext>
                  </a:extLst>
                </a:gridCol>
                <a:gridCol w="318114">
                  <a:extLst>
                    <a:ext uri="{9D8B030D-6E8A-4147-A177-3AD203B41FA5}">
                      <a16:colId xmlns:a16="http://schemas.microsoft.com/office/drawing/2014/main" val="3047735653"/>
                    </a:ext>
                  </a:extLst>
                </a:gridCol>
                <a:gridCol w="318114">
                  <a:extLst>
                    <a:ext uri="{9D8B030D-6E8A-4147-A177-3AD203B41FA5}">
                      <a16:colId xmlns:a16="http://schemas.microsoft.com/office/drawing/2014/main" val="1080664895"/>
                    </a:ext>
                  </a:extLst>
                </a:gridCol>
                <a:gridCol w="318114">
                  <a:extLst>
                    <a:ext uri="{9D8B030D-6E8A-4147-A177-3AD203B41FA5}">
                      <a16:colId xmlns:a16="http://schemas.microsoft.com/office/drawing/2014/main" val="420782415"/>
                    </a:ext>
                  </a:extLst>
                </a:gridCol>
                <a:gridCol w="318114">
                  <a:extLst>
                    <a:ext uri="{9D8B030D-6E8A-4147-A177-3AD203B41FA5}">
                      <a16:colId xmlns:a16="http://schemas.microsoft.com/office/drawing/2014/main" val="357990483"/>
                    </a:ext>
                  </a:extLst>
                </a:gridCol>
                <a:gridCol w="318114">
                  <a:extLst>
                    <a:ext uri="{9D8B030D-6E8A-4147-A177-3AD203B41FA5}">
                      <a16:colId xmlns:a16="http://schemas.microsoft.com/office/drawing/2014/main" val="442756295"/>
                    </a:ext>
                  </a:extLst>
                </a:gridCol>
                <a:gridCol w="318114">
                  <a:extLst>
                    <a:ext uri="{9D8B030D-6E8A-4147-A177-3AD203B41FA5}">
                      <a16:colId xmlns:a16="http://schemas.microsoft.com/office/drawing/2014/main" val="2865387244"/>
                    </a:ext>
                  </a:extLst>
                </a:gridCol>
                <a:gridCol w="318114">
                  <a:extLst>
                    <a:ext uri="{9D8B030D-6E8A-4147-A177-3AD203B41FA5}">
                      <a16:colId xmlns:a16="http://schemas.microsoft.com/office/drawing/2014/main" val="978028578"/>
                    </a:ext>
                  </a:extLst>
                </a:gridCol>
                <a:gridCol w="318114">
                  <a:extLst>
                    <a:ext uri="{9D8B030D-6E8A-4147-A177-3AD203B41FA5}">
                      <a16:colId xmlns:a16="http://schemas.microsoft.com/office/drawing/2014/main" val="73095056"/>
                    </a:ext>
                  </a:extLst>
                </a:gridCol>
                <a:gridCol w="318114">
                  <a:extLst>
                    <a:ext uri="{9D8B030D-6E8A-4147-A177-3AD203B41FA5}">
                      <a16:colId xmlns:a16="http://schemas.microsoft.com/office/drawing/2014/main" val="3549712621"/>
                    </a:ext>
                  </a:extLst>
                </a:gridCol>
                <a:gridCol w="318114">
                  <a:extLst>
                    <a:ext uri="{9D8B030D-6E8A-4147-A177-3AD203B41FA5}">
                      <a16:colId xmlns:a16="http://schemas.microsoft.com/office/drawing/2014/main" val="456461474"/>
                    </a:ext>
                  </a:extLst>
                </a:gridCol>
                <a:gridCol w="318114">
                  <a:extLst>
                    <a:ext uri="{9D8B030D-6E8A-4147-A177-3AD203B41FA5}">
                      <a16:colId xmlns:a16="http://schemas.microsoft.com/office/drawing/2014/main" val="1024692773"/>
                    </a:ext>
                  </a:extLst>
                </a:gridCol>
                <a:gridCol w="318114">
                  <a:extLst>
                    <a:ext uri="{9D8B030D-6E8A-4147-A177-3AD203B41FA5}">
                      <a16:colId xmlns:a16="http://schemas.microsoft.com/office/drawing/2014/main" val="3924722541"/>
                    </a:ext>
                  </a:extLst>
                </a:gridCol>
                <a:gridCol w="318114">
                  <a:extLst>
                    <a:ext uri="{9D8B030D-6E8A-4147-A177-3AD203B41FA5}">
                      <a16:colId xmlns:a16="http://schemas.microsoft.com/office/drawing/2014/main" val="2852392233"/>
                    </a:ext>
                  </a:extLst>
                </a:gridCol>
              </a:tblGrid>
              <a:tr h="121920">
                <a:tc>
                  <a:txBody>
                    <a:bodyPr/>
                    <a:lstStyle/>
                    <a:p>
                      <a:pPr algn="ctr"/>
                      <a:r>
                        <a:rPr lang="en-US" sz="1000" b="0" dirty="0">
                          <a:solidFill>
                            <a:schemeClr val="tx1"/>
                          </a:solidFill>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18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28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000" b="0" dirty="0">
                          <a:solidFill>
                            <a:schemeClr val="tx1"/>
                          </a:solidFill>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21" name="Table 20">
            <a:extLst>
              <a:ext uri="{FF2B5EF4-FFF2-40B4-BE49-F238E27FC236}">
                <a16:creationId xmlns:a16="http://schemas.microsoft.com/office/drawing/2014/main" id="{68B84A68-0DA3-40E0-AD77-626A1B288CB3}"/>
              </a:ext>
            </a:extLst>
          </p:cNvPr>
          <p:cNvGraphicFramePr>
            <a:graphicFrameLocks noGrp="1"/>
          </p:cNvGraphicFramePr>
          <p:nvPr/>
        </p:nvGraphicFramePr>
        <p:xfrm>
          <a:off x="327337" y="4578451"/>
          <a:ext cx="5690482" cy="533400"/>
        </p:xfrm>
        <a:graphic>
          <a:graphicData uri="http://schemas.openxmlformats.org/drawingml/2006/table">
            <a:tbl>
              <a:tblPr firstRow="1" bandRow="1">
                <a:tableStyleId>{073A0DAA-6AF3-43AB-8588-CEC1D06C72B9}</a:tableStyleId>
              </a:tblPr>
              <a:tblGrid>
                <a:gridCol w="588962">
                  <a:extLst>
                    <a:ext uri="{9D8B030D-6E8A-4147-A177-3AD203B41FA5}">
                      <a16:colId xmlns:a16="http://schemas.microsoft.com/office/drawing/2014/main" val="2631127455"/>
                    </a:ext>
                  </a:extLst>
                </a:gridCol>
                <a:gridCol w="318845">
                  <a:extLst>
                    <a:ext uri="{9D8B030D-6E8A-4147-A177-3AD203B41FA5}">
                      <a16:colId xmlns:a16="http://schemas.microsoft.com/office/drawing/2014/main" val="4202947198"/>
                    </a:ext>
                  </a:extLst>
                </a:gridCol>
                <a:gridCol w="318845">
                  <a:extLst>
                    <a:ext uri="{9D8B030D-6E8A-4147-A177-3AD203B41FA5}">
                      <a16:colId xmlns:a16="http://schemas.microsoft.com/office/drawing/2014/main" val="3907016196"/>
                    </a:ext>
                  </a:extLst>
                </a:gridCol>
                <a:gridCol w="318845">
                  <a:extLst>
                    <a:ext uri="{9D8B030D-6E8A-4147-A177-3AD203B41FA5}">
                      <a16:colId xmlns:a16="http://schemas.microsoft.com/office/drawing/2014/main" val="3460796681"/>
                    </a:ext>
                  </a:extLst>
                </a:gridCol>
                <a:gridCol w="318845">
                  <a:extLst>
                    <a:ext uri="{9D8B030D-6E8A-4147-A177-3AD203B41FA5}">
                      <a16:colId xmlns:a16="http://schemas.microsoft.com/office/drawing/2014/main" val="3047735653"/>
                    </a:ext>
                  </a:extLst>
                </a:gridCol>
                <a:gridCol w="318845">
                  <a:extLst>
                    <a:ext uri="{9D8B030D-6E8A-4147-A177-3AD203B41FA5}">
                      <a16:colId xmlns:a16="http://schemas.microsoft.com/office/drawing/2014/main" val="1080664895"/>
                    </a:ext>
                  </a:extLst>
                </a:gridCol>
                <a:gridCol w="318845">
                  <a:extLst>
                    <a:ext uri="{9D8B030D-6E8A-4147-A177-3AD203B41FA5}">
                      <a16:colId xmlns:a16="http://schemas.microsoft.com/office/drawing/2014/main" val="420782415"/>
                    </a:ext>
                  </a:extLst>
                </a:gridCol>
                <a:gridCol w="318845">
                  <a:extLst>
                    <a:ext uri="{9D8B030D-6E8A-4147-A177-3AD203B41FA5}">
                      <a16:colId xmlns:a16="http://schemas.microsoft.com/office/drawing/2014/main" val="357990483"/>
                    </a:ext>
                  </a:extLst>
                </a:gridCol>
                <a:gridCol w="318845">
                  <a:extLst>
                    <a:ext uri="{9D8B030D-6E8A-4147-A177-3AD203B41FA5}">
                      <a16:colId xmlns:a16="http://schemas.microsoft.com/office/drawing/2014/main" val="442756295"/>
                    </a:ext>
                  </a:extLst>
                </a:gridCol>
                <a:gridCol w="318845">
                  <a:extLst>
                    <a:ext uri="{9D8B030D-6E8A-4147-A177-3AD203B41FA5}">
                      <a16:colId xmlns:a16="http://schemas.microsoft.com/office/drawing/2014/main" val="2865387244"/>
                    </a:ext>
                  </a:extLst>
                </a:gridCol>
                <a:gridCol w="318845">
                  <a:extLst>
                    <a:ext uri="{9D8B030D-6E8A-4147-A177-3AD203B41FA5}">
                      <a16:colId xmlns:a16="http://schemas.microsoft.com/office/drawing/2014/main" val="978028578"/>
                    </a:ext>
                  </a:extLst>
                </a:gridCol>
                <a:gridCol w="318845">
                  <a:extLst>
                    <a:ext uri="{9D8B030D-6E8A-4147-A177-3AD203B41FA5}">
                      <a16:colId xmlns:a16="http://schemas.microsoft.com/office/drawing/2014/main" val="73095056"/>
                    </a:ext>
                  </a:extLst>
                </a:gridCol>
                <a:gridCol w="318845">
                  <a:extLst>
                    <a:ext uri="{9D8B030D-6E8A-4147-A177-3AD203B41FA5}">
                      <a16:colId xmlns:a16="http://schemas.microsoft.com/office/drawing/2014/main" val="3549712621"/>
                    </a:ext>
                  </a:extLst>
                </a:gridCol>
                <a:gridCol w="318845">
                  <a:extLst>
                    <a:ext uri="{9D8B030D-6E8A-4147-A177-3AD203B41FA5}">
                      <a16:colId xmlns:a16="http://schemas.microsoft.com/office/drawing/2014/main" val="456461474"/>
                    </a:ext>
                  </a:extLst>
                </a:gridCol>
                <a:gridCol w="318845">
                  <a:extLst>
                    <a:ext uri="{9D8B030D-6E8A-4147-A177-3AD203B41FA5}">
                      <a16:colId xmlns:a16="http://schemas.microsoft.com/office/drawing/2014/main" val="1024692773"/>
                    </a:ext>
                  </a:extLst>
                </a:gridCol>
                <a:gridCol w="318845">
                  <a:extLst>
                    <a:ext uri="{9D8B030D-6E8A-4147-A177-3AD203B41FA5}">
                      <a16:colId xmlns:a16="http://schemas.microsoft.com/office/drawing/2014/main" val="3924722541"/>
                    </a:ext>
                  </a:extLst>
                </a:gridCol>
                <a:gridCol w="318845">
                  <a:extLst>
                    <a:ext uri="{9D8B030D-6E8A-4147-A177-3AD203B41FA5}">
                      <a16:colId xmlns:a16="http://schemas.microsoft.com/office/drawing/2014/main" val="2852392233"/>
                    </a:ext>
                  </a:extLst>
                </a:gridCol>
              </a:tblGrid>
              <a:tr h="81280">
                <a:tc gridSpan="17">
                  <a:txBody>
                    <a:bodyPr/>
                    <a:lstStyle/>
                    <a:p>
                      <a:r>
                        <a:rPr lang="en-US" sz="700" dirty="0">
                          <a:solidFill>
                            <a:schemeClr val="tx1"/>
                          </a:solidFill>
                        </a:rPr>
                        <a:t>No. at risk</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US" sz="6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2822486"/>
                  </a:ext>
                </a:extLst>
              </a:tr>
              <a:tr h="81280">
                <a:tc>
                  <a:txBody>
                    <a:bodyPr/>
                    <a:lstStyle/>
                    <a:p>
                      <a:pPr algn="r"/>
                      <a:r>
                        <a:rPr lang="en-US" sz="700" dirty="0">
                          <a:solidFill>
                            <a:srgbClr val="3C587F"/>
                          </a:solidFill>
                        </a:rPr>
                        <a:t>HER2 IHC 0, </a:t>
                      </a:r>
                      <a:br>
                        <a:rPr lang="en-US" sz="700" dirty="0">
                          <a:solidFill>
                            <a:srgbClr val="3C587F"/>
                          </a:solidFill>
                        </a:rPr>
                      </a:br>
                      <a:r>
                        <a:rPr lang="en-US" sz="700" dirty="0">
                          <a:solidFill>
                            <a:srgbClr val="3C587F"/>
                          </a:solidFill>
                        </a:rPr>
                        <a:t>SG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93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78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62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50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25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rgbClr val="3C587F"/>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30853047"/>
                  </a:ext>
                </a:extLst>
              </a:tr>
              <a:tr h="81280">
                <a:tc>
                  <a:txBody>
                    <a:bodyPr/>
                    <a:lstStyle/>
                    <a:p>
                      <a:pPr algn="r"/>
                      <a:r>
                        <a:rPr lang="en-US" sz="700" dirty="0">
                          <a:solidFill>
                            <a:schemeClr val="accent1"/>
                          </a:solidFill>
                        </a:rPr>
                        <a:t>HER2 IHC 0, Chemo</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108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87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56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42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700" dirty="0">
                          <a:solidFill>
                            <a:schemeClr val="accent1"/>
                          </a:solidFill>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93807926"/>
                  </a:ext>
                </a:extLst>
              </a:tr>
            </a:tbl>
          </a:graphicData>
        </a:graphic>
      </p:graphicFrame>
      <p:graphicFrame>
        <p:nvGraphicFramePr>
          <p:cNvPr id="26" name="Content Placeholder 8">
            <a:extLst>
              <a:ext uri="{FF2B5EF4-FFF2-40B4-BE49-F238E27FC236}">
                <a16:creationId xmlns:a16="http://schemas.microsoft.com/office/drawing/2014/main" id="{DF785DC1-26EC-2859-F7E2-AEAC3C55B822}"/>
              </a:ext>
            </a:extLst>
          </p:cNvPr>
          <p:cNvGraphicFramePr>
            <a:graphicFrameLocks/>
          </p:cNvGraphicFramePr>
          <p:nvPr/>
        </p:nvGraphicFramePr>
        <p:xfrm>
          <a:off x="8130695" y="1106655"/>
          <a:ext cx="3840480" cy="1158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275183721"/>
                    </a:ext>
                  </a:extLst>
                </a:gridCol>
                <a:gridCol w="822960">
                  <a:extLst>
                    <a:ext uri="{9D8B030D-6E8A-4147-A177-3AD203B41FA5}">
                      <a16:colId xmlns:a16="http://schemas.microsoft.com/office/drawing/2014/main" val="1084490749"/>
                    </a:ext>
                  </a:extLst>
                </a:gridCol>
                <a:gridCol w="822960">
                  <a:extLst>
                    <a:ext uri="{9D8B030D-6E8A-4147-A177-3AD203B41FA5}">
                      <a16:colId xmlns:a16="http://schemas.microsoft.com/office/drawing/2014/main" val="2209150856"/>
                    </a:ext>
                  </a:extLst>
                </a:gridCol>
              </a:tblGrid>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strike="sngStrike" dirty="0">
                        <a:solidFill>
                          <a:srgbClr val="00B050"/>
                        </a:solidFill>
                        <a:latin typeface="+mn-lt"/>
                        <a:cs typeface="Arial"/>
                      </a:endParaRPr>
                    </a:p>
                  </a:txBody>
                  <a:tcPr marL="45720" marR="45720" marT="9144" marB="91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u="none" strike="noStrike" kern="1200" cap="none" dirty="0">
                          <a:solidFill>
                            <a:schemeClr val="tx1"/>
                          </a:solidFill>
                          <a:latin typeface="+mn-lt"/>
                          <a:ea typeface="+mn-ea"/>
                          <a:cs typeface="+mn-cs"/>
                        </a:rPr>
                        <a:t>HER2 Low</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hMerge="1">
                  <a:txBody>
                    <a:bodyPr/>
                    <a:lstStyle/>
                    <a:p>
                      <a:pPr marL="0" marR="0" lvl="0" indent="0" algn="ctr" defTabSz="1088264" rtl="0" eaLnBrk="1" fontAlgn="base" latinLnBrk="0" hangingPunct="1">
                        <a:lnSpc>
                          <a:spcPts val="900"/>
                        </a:lnSpc>
                        <a:spcBef>
                          <a:spcPts val="0"/>
                        </a:spcBef>
                        <a:spcAft>
                          <a:spcPts val="0"/>
                        </a:spcAft>
                        <a:buClr>
                          <a:srgbClr val="000000"/>
                        </a:buClr>
                        <a:buSzPts val="1400"/>
                        <a:buFont typeface="Arial"/>
                        <a:buNone/>
                        <a:tabLst/>
                        <a:defRPr/>
                      </a:pPr>
                      <a:endParaRPr lang="en-GB" altLang="zh-CN" sz="900" u="none" strike="noStrike" kern="1200" cap="none" dirty="0">
                        <a:solidFill>
                          <a:schemeClr val="bg1"/>
                        </a:solidFill>
                        <a:latin typeface="+mn-lt"/>
                        <a:ea typeface="+mn-ea"/>
                        <a:cs typeface="+mn-cs"/>
                        <a:sym typeface="Arial"/>
                      </a:endParaRPr>
                    </a:p>
                  </a:txBody>
                  <a:tcPr marL="5719" marR="5719" marT="5719"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0">
                <a:tc vMerge="1">
                  <a:txBody>
                    <a:bodyPr/>
                    <a:lstStyle/>
                    <a:p>
                      <a:endParaRPr lang="en-US"/>
                    </a:p>
                  </a:txBody>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altLang="zh-CN" sz="1000" b="1" u="none" strike="noStrike" kern="1200" cap="none" dirty="0">
                          <a:solidFill>
                            <a:schemeClr val="bg1"/>
                          </a:solidFill>
                          <a:latin typeface="+mn-lt"/>
                          <a:ea typeface="+mn-ea"/>
                          <a:cs typeface="+mn-cs"/>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GB" altLang="zh-CN" sz="1000" b="1" u="none" strike="noStrike" kern="1200" cap="none" dirty="0">
                          <a:solidFill>
                            <a:schemeClr val="bg1"/>
                          </a:solidFill>
                          <a:latin typeface="+mn-lt"/>
                          <a:ea typeface="+mn-ea"/>
                          <a:cs typeface="+mn-cs"/>
                          <a:sym typeface="Arial"/>
                        </a:rPr>
                        <a:t>(n = 159)</a:t>
                      </a:r>
                      <a:endParaRPr lang="en-GB" altLang="zh-CN" sz="1000" b="1" u="none" strike="noStrike" kern="1200" cap="none" dirty="0">
                        <a:solidFill>
                          <a:schemeClr val="bg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altLang="zh-CN" sz="1000" b="1" u="none" strike="noStrike" kern="1200" cap="none" dirty="0">
                          <a:solidFill>
                            <a:schemeClr val="bg1"/>
                          </a:solidFill>
                          <a:latin typeface="+mn-lt"/>
                          <a:ea typeface="+mn-ea"/>
                          <a:cs typeface="+mn-cs"/>
                          <a:sym typeface="Arial"/>
                        </a:rPr>
                        <a:t>Chemo</a:t>
                      </a:r>
                      <a:br>
                        <a:rPr lang="en-US" altLang="zh-CN" sz="1000" b="1" u="none" strike="noStrike" kern="1200" cap="none" dirty="0">
                          <a:solidFill>
                            <a:schemeClr val="bg1"/>
                          </a:solidFill>
                          <a:latin typeface="+mn-lt"/>
                          <a:ea typeface="+mn-ea"/>
                          <a:cs typeface="+mn-cs"/>
                          <a:sym typeface="Arial"/>
                        </a:rPr>
                      </a:br>
                      <a:r>
                        <a:rPr lang="en-GB" altLang="zh-CN" sz="1000" b="1" u="none" strike="noStrike" kern="1200" cap="none" dirty="0">
                          <a:solidFill>
                            <a:schemeClr val="bg1"/>
                          </a:solidFill>
                          <a:latin typeface="+mn-lt"/>
                          <a:ea typeface="+mn-ea"/>
                          <a:cs typeface="+mn-cs"/>
                          <a:sym typeface="Arial"/>
                        </a:rPr>
                        <a:t>(n = 139)</a:t>
                      </a:r>
                    </a:p>
                  </a:txBody>
                  <a:tcPr marL="45720" marR="45720" marT="9144" marB="914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7617641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Events</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85</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altLang="zh-CN" sz="1000" b="0" u="none" strike="noStrike" kern="1200" cap="none" dirty="0">
                          <a:solidFill>
                            <a:schemeClr val="tx1"/>
                          </a:solidFill>
                          <a:latin typeface="+mn-lt"/>
                          <a:ea typeface="+mn-ea"/>
                          <a:cs typeface="+mn-cs"/>
                        </a:rPr>
                        <a:t>83</a:t>
                      </a:r>
                      <a:endParaRPr lang="zh-CN" altLang="en-US" sz="1000" b="0" u="none" strike="noStrike" kern="1200" cap="none" dirty="0">
                        <a:solidFill>
                          <a:schemeClr val="tx1"/>
                        </a:solidFill>
                        <a:latin typeface="+mn-lt"/>
                        <a:ea typeface="+mn-ea"/>
                        <a:cs typeface="+mn-cs"/>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51306209"/>
                  </a:ext>
                </a:extLst>
              </a:tr>
              <a:tr h="0">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000" b="1" u="none" strike="noStrike" kern="1200" cap="none" dirty="0">
                          <a:solidFill>
                            <a:schemeClr val="tx1"/>
                          </a:solidFill>
                          <a:latin typeface="+mn-lt"/>
                          <a:ea typeface="+mn-ea"/>
                          <a:cs typeface="+mn-cs"/>
                        </a:rPr>
                        <a:t>Median PFS by BICR (95% CI), mo</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9.8</a:t>
                      </a:r>
                    </a:p>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 (8.3-12.4)</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1" i="0" u="none" strike="noStrike" cap="none" normalizeH="0" baseline="0" dirty="0">
                          <a:ln>
                            <a:noFill/>
                          </a:ln>
                          <a:solidFill>
                            <a:schemeClr val="tx1"/>
                          </a:solidFill>
                          <a:effectLst/>
                          <a:latin typeface="+mn-lt"/>
                          <a:ea typeface="MS PGothic"/>
                        </a:rPr>
                        <a:t>8.3</a:t>
                      </a:r>
                    </a:p>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GB" altLang="zh-CN" sz="1000" b="0" i="0" u="none" strike="noStrike" cap="none" normalizeH="0" baseline="0" dirty="0">
                          <a:ln>
                            <a:noFill/>
                          </a:ln>
                          <a:solidFill>
                            <a:schemeClr val="tx1"/>
                          </a:solidFill>
                          <a:effectLst/>
                          <a:latin typeface="+mn-lt"/>
                          <a:ea typeface="MS PGothic"/>
                        </a:rPr>
                        <a:t>(5.7-9.7)</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249077"/>
                  </a:ext>
                </a:extLst>
              </a:tr>
              <a:tr h="0">
                <a:tc>
                  <a:txBody>
                    <a:bodyPr/>
                    <a:lstStyle/>
                    <a:p>
                      <a:pPr marL="182880" marR="0" lvl="0" indent="0" algn="l" defTabSz="1088264"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Unstratified HR (95% CI) </a:t>
                      </a:r>
                      <a:endParaRPr lang="en-US" sz="1000" b="0" u="none" strike="noStrike" kern="1200" cap="none" dirty="0">
                        <a:solidFill>
                          <a:srgbClr val="000000"/>
                        </a:solidFill>
                        <a:effectLst/>
                        <a:latin typeface="+mn-lt"/>
                        <a:ea typeface="Calibri"/>
                        <a:cs typeface="Arial" panose="020B0604020202020204" pitchFamily="34" charset="0"/>
                        <a:sym typeface="Arial"/>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lang="en-US" sz="1000" b="0" u="none" strike="noStrike" kern="1200" cap="none" dirty="0">
                          <a:solidFill>
                            <a:schemeClr val="tx1"/>
                          </a:solidFill>
                          <a:latin typeface="+mn-lt"/>
                          <a:ea typeface="+mn-ea"/>
                          <a:cs typeface="+mn-cs"/>
                        </a:rPr>
                        <a:t>0.74 (0.55-1.01)</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1088283" rtl="0" eaLnBrk="1" fontAlgn="auto" latinLnBrk="0" hangingPunct="1">
                        <a:lnSpc>
                          <a:spcPts val="1000"/>
                        </a:lnSpc>
                        <a:spcBef>
                          <a:spcPts val="0"/>
                        </a:spcBef>
                        <a:spcAft>
                          <a:spcPts val="0"/>
                        </a:spcAft>
                        <a:buClr>
                          <a:srgbClr val="000000"/>
                        </a:buClr>
                        <a:buSzPts val="1400"/>
                        <a:buFont typeface="Arial"/>
                        <a:buNone/>
                        <a:tabLst/>
                        <a:defRPr/>
                      </a:pPr>
                      <a:endParaRPr lang="en-US" sz="600" b="0" u="none" strike="noStrike" kern="1200" cap="none" dirty="0">
                        <a:solidFill>
                          <a:schemeClr val="tx1"/>
                        </a:solidFill>
                        <a:latin typeface="+mn-lt"/>
                        <a:ea typeface="+mn-ea"/>
                        <a:cs typeface="+mn-cs"/>
                      </a:endParaRPr>
                    </a:p>
                  </a:txBody>
                  <a:tcPr marL="5719" marR="5719" marT="57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grpSp>
        <p:nvGrpSpPr>
          <p:cNvPr id="619" name="Group 618">
            <a:extLst>
              <a:ext uri="{FF2B5EF4-FFF2-40B4-BE49-F238E27FC236}">
                <a16:creationId xmlns:a16="http://schemas.microsoft.com/office/drawing/2014/main" id="{73062571-4D25-4F80-8F52-188ED5A013F6}"/>
              </a:ext>
            </a:extLst>
          </p:cNvPr>
          <p:cNvGrpSpPr/>
          <p:nvPr/>
        </p:nvGrpSpPr>
        <p:grpSpPr>
          <a:xfrm>
            <a:off x="6497639" y="1358946"/>
            <a:ext cx="5282740" cy="3282104"/>
            <a:chOff x="493079" y="1953513"/>
            <a:chExt cx="5282740" cy="3282104"/>
          </a:xfrm>
        </p:grpSpPr>
        <p:grpSp>
          <p:nvGrpSpPr>
            <p:cNvPr id="24" name="Group 23">
              <a:extLst>
                <a:ext uri="{FF2B5EF4-FFF2-40B4-BE49-F238E27FC236}">
                  <a16:creationId xmlns:a16="http://schemas.microsoft.com/office/drawing/2014/main" id="{6B0C6BA3-5521-98F2-09FE-51360053730B}"/>
                </a:ext>
              </a:extLst>
            </p:cNvPr>
            <p:cNvGrpSpPr>
              <a:grpSpLocks noChangeAspect="1"/>
            </p:cNvGrpSpPr>
            <p:nvPr/>
          </p:nvGrpSpPr>
          <p:grpSpPr>
            <a:xfrm>
              <a:off x="986971" y="1991857"/>
              <a:ext cx="3785616" cy="2761576"/>
              <a:chOff x="577850" y="277018"/>
              <a:chExt cx="8747125" cy="6380957"/>
            </a:xfrm>
          </p:grpSpPr>
          <p:grpSp>
            <p:nvGrpSpPr>
              <p:cNvPr id="258" name="Group 257">
                <a:extLst>
                  <a:ext uri="{FF2B5EF4-FFF2-40B4-BE49-F238E27FC236}">
                    <a16:creationId xmlns:a16="http://schemas.microsoft.com/office/drawing/2014/main" id="{46E7A065-E55E-E39C-8372-EF747611247E}"/>
                  </a:ext>
                </a:extLst>
              </p:cNvPr>
              <p:cNvGrpSpPr/>
              <p:nvPr/>
            </p:nvGrpSpPr>
            <p:grpSpPr>
              <a:xfrm>
                <a:off x="624045" y="325024"/>
                <a:ext cx="8700930" cy="6332951"/>
                <a:chOff x="624045" y="325024"/>
                <a:chExt cx="8700930" cy="6332951"/>
              </a:xfrm>
            </p:grpSpPr>
            <p:sp>
              <p:nvSpPr>
                <p:cNvPr id="377" name="Freeform: Shape 376">
                  <a:extLst>
                    <a:ext uri="{FF2B5EF4-FFF2-40B4-BE49-F238E27FC236}">
                      <a16:creationId xmlns:a16="http://schemas.microsoft.com/office/drawing/2014/main" id="{D7B1327E-6678-3323-AD8D-09C14202DE34}"/>
                    </a:ext>
                  </a:extLst>
                </p:cNvPr>
                <p:cNvSpPr/>
                <p:nvPr/>
              </p:nvSpPr>
              <p:spPr>
                <a:xfrm>
                  <a:off x="624045" y="325024"/>
                  <a:ext cx="2067151" cy="2370506"/>
                </a:xfrm>
                <a:custGeom>
                  <a:avLst/>
                  <a:gdLst>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87420 h 2370506"/>
                    <a:gd name="csX38" fmla="*/ 1473441 w 2067151"/>
                    <a:gd name="csY38" fmla="*/ 1304428 h 2370506"/>
                    <a:gd name="csX39" fmla="*/ 1482108 w 2067151"/>
                    <a:gd name="csY39" fmla="*/ 1295761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75513 h 2370506"/>
                    <a:gd name="csX38" fmla="*/ 1473441 w 2067151"/>
                    <a:gd name="csY38" fmla="*/ 1304428 h 2370506"/>
                    <a:gd name="csX39" fmla="*/ 1482108 w 2067151"/>
                    <a:gd name="csY39" fmla="*/ 1295761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75513 h 2370506"/>
                    <a:gd name="csX38" fmla="*/ 1473441 w 2067151"/>
                    <a:gd name="csY38" fmla="*/ 1304428 h 2370506"/>
                    <a:gd name="csX39" fmla="*/ 1486871 w 2067151"/>
                    <a:gd name="csY39" fmla="*/ 1312430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75513 h 2370506"/>
                    <a:gd name="csX38" fmla="*/ 1473441 w 2067151"/>
                    <a:gd name="csY38" fmla="*/ 1313953 h 2370506"/>
                    <a:gd name="csX39" fmla="*/ 1486871 w 2067151"/>
                    <a:gd name="csY39" fmla="*/ 1312430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75513 h 2370506"/>
                    <a:gd name="csX38" fmla="*/ 1473441 w 2067151"/>
                    <a:gd name="csY38" fmla="*/ 1313953 h 2370506"/>
                    <a:gd name="csX39" fmla="*/ 1486871 w 2067151"/>
                    <a:gd name="csY39" fmla="*/ 1312430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75513 h 2370506"/>
                    <a:gd name="csX38" fmla="*/ 1473441 w 2067151"/>
                    <a:gd name="csY38" fmla="*/ 1313953 h 2370506"/>
                    <a:gd name="csX39" fmla="*/ 1486871 w 2067151"/>
                    <a:gd name="csY39" fmla="*/ 1312430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 name="csX0" fmla="*/ 0 w 2067151"/>
                    <a:gd name="csY0" fmla="*/ 0 h 2370506"/>
                    <a:gd name="csX1" fmla="*/ 212349 w 2067151"/>
                    <a:gd name="csY1" fmla="*/ 0 h 2370506"/>
                    <a:gd name="csX2" fmla="*/ 212349 w 2067151"/>
                    <a:gd name="csY2" fmla="*/ 43336 h 2370506"/>
                    <a:gd name="csX3" fmla="*/ 346692 w 2067151"/>
                    <a:gd name="csY3" fmla="*/ 43336 h 2370506"/>
                    <a:gd name="csX4" fmla="*/ 346692 w 2067151"/>
                    <a:gd name="csY4" fmla="*/ 147344 h 2370506"/>
                    <a:gd name="csX5" fmla="*/ 416031 w 2067151"/>
                    <a:gd name="csY5" fmla="*/ 147344 h 2370506"/>
                    <a:gd name="csX6" fmla="*/ 416031 w 2067151"/>
                    <a:gd name="csY6" fmla="*/ 221016 h 2370506"/>
                    <a:gd name="csX7" fmla="*/ 455034 w 2067151"/>
                    <a:gd name="csY7" fmla="*/ 221016 h 2370506"/>
                    <a:gd name="csX8" fmla="*/ 455034 w 2067151"/>
                    <a:gd name="csY8" fmla="*/ 312022 h 2370506"/>
                    <a:gd name="csX9" fmla="*/ 494037 w 2067151"/>
                    <a:gd name="csY9" fmla="*/ 312022 h 2370506"/>
                    <a:gd name="csX10" fmla="*/ 494037 w 2067151"/>
                    <a:gd name="csY10" fmla="*/ 338024 h 2370506"/>
                    <a:gd name="csX11" fmla="*/ 502704 w 2067151"/>
                    <a:gd name="csY11" fmla="*/ 338024 h 2370506"/>
                    <a:gd name="csX12" fmla="*/ 502704 w 2067151"/>
                    <a:gd name="csY12" fmla="*/ 390028 h 2370506"/>
                    <a:gd name="csX13" fmla="*/ 541707 w 2067151"/>
                    <a:gd name="csY13" fmla="*/ 390028 h 2370506"/>
                    <a:gd name="csX14" fmla="*/ 541707 w 2067151"/>
                    <a:gd name="csY14" fmla="*/ 476701 h 2370506"/>
                    <a:gd name="csX15" fmla="*/ 563375 w 2067151"/>
                    <a:gd name="csY15" fmla="*/ 476701 h 2370506"/>
                    <a:gd name="csX16" fmla="*/ 563375 w 2067151"/>
                    <a:gd name="csY16" fmla="*/ 528705 h 2370506"/>
                    <a:gd name="csX17" fmla="*/ 654382 w 2067151"/>
                    <a:gd name="csY17" fmla="*/ 528705 h 2370506"/>
                    <a:gd name="csX18" fmla="*/ 654382 w 2067151"/>
                    <a:gd name="csY18" fmla="*/ 572041 h 2370506"/>
                    <a:gd name="csX19" fmla="*/ 680383 w 2067151"/>
                    <a:gd name="csY19" fmla="*/ 572041 h 2370506"/>
                    <a:gd name="csX20" fmla="*/ 680383 w 2067151"/>
                    <a:gd name="csY20" fmla="*/ 624045 h 2370506"/>
                    <a:gd name="csX21" fmla="*/ 1001073 w 2067151"/>
                    <a:gd name="csY21" fmla="*/ 624045 h 2370506"/>
                    <a:gd name="csX22" fmla="*/ 1001073 w 2067151"/>
                    <a:gd name="csY22" fmla="*/ 676049 h 2370506"/>
                    <a:gd name="csX23" fmla="*/ 1005407 w 2067151"/>
                    <a:gd name="csY23" fmla="*/ 676049 h 2370506"/>
                    <a:gd name="csX24" fmla="*/ 1005407 w 2067151"/>
                    <a:gd name="csY24" fmla="*/ 832060 h 2370506"/>
                    <a:gd name="csX25" fmla="*/ 1027075 w 2067151"/>
                    <a:gd name="csY25" fmla="*/ 832060 h 2370506"/>
                    <a:gd name="csX26" fmla="*/ 1027075 w 2067151"/>
                    <a:gd name="csY26" fmla="*/ 875397 h 2370506"/>
                    <a:gd name="csX27" fmla="*/ 1053077 w 2067151"/>
                    <a:gd name="csY27" fmla="*/ 875397 h 2370506"/>
                    <a:gd name="csX28" fmla="*/ 1053077 w 2067151"/>
                    <a:gd name="csY28" fmla="*/ 931734 h 2370506"/>
                    <a:gd name="csX29" fmla="*/ 1113748 w 2067151"/>
                    <a:gd name="csY29" fmla="*/ 931734 h 2370506"/>
                    <a:gd name="csX30" fmla="*/ 1113748 w 2067151"/>
                    <a:gd name="csY30" fmla="*/ 1031408 h 2370506"/>
                    <a:gd name="csX31" fmla="*/ 1295762 w 2067151"/>
                    <a:gd name="csY31" fmla="*/ 1031408 h 2370506"/>
                    <a:gd name="csX32" fmla="*/ 1295762 w 2067151"/>
                    <a:gd name="csY32" fmla="*/ 1096413 h 2370506"/>
                    <a:gd name="csX33" fmla="*/ 1395436 w 2067151"/>
                    <a:gd name="csY33" fmla="*/ 1096413 h 2370506"/>
                    <a:gd name="csX34" fmla="*/ 1395436 w 2067151"/>
                    <a:gd name="csY34" fmla="*/ 1139749 h 2370506"/>
                    <a:gd name="csX35" fmla="*/ 1460440 w 2067151"/>
                    <a:gd name="csY35" fmla="*/ 1139749 h 2370506"/>
                    <a:gd name="csX36" fmla="*/ 1460440 w 2067151"/>
                    <a:gd name="csY36" fmla="*/ 1174419 h 2370506"/>
                    <a:gd name="csX37" fmla="*/ 1473441 w 2067151"/>
                    <a:gd name="csY37" fmla="*/ 1175513 h 2370506"/>
                    <a:gd name="csX38" fmla="*/ 1473441 w 2067151"/>
                    <a:gd name="csY38" fmla="*/ 1313953 h 2370506"/>
                    <a:gd name="csX39" fmla="*/ 1484490 w 2067151"/>
                    <a:gd name="csY39" fmla="*/ 1314811 h 2370506"/>
                    <a:gd name="csX40" fmla="*/ 1482108 w 2067151"/>
                    <a:gd name="csY40" fmla="*/ 1352098 h 2370506"/>
                    <a:gd name="csX41" fmla="*/ 1495110 w 2067151"/>
                    <a:gd name="csY41" fmla="*/ 1352098 h 2370506"/>
                    <a:gd name="csX42" fmla="*/ 1495110 w 2067151"/>
                    <a:gd name="csY42" fmla="*/ 1378100 h 2370506"/>
                    <a:gd name="csX43" fmla="*/ 1512444 w 2067151"/>
                    <a:gd name="csY43" fmla="*/ 1378100 h 2370506"/>
                    <a:gd name="csX44" fmla="*/ 1512444 w 2067151"/>
                    <a:gd name="csY44" fmla="*/ 1421437 h 2370506"/>
                    <a:gd name="csX45" fmla="*/ 1516778 w 2067151"/>
                    <a:gd name="csY45" fmla="*/ 1421437 h 2370506"/>
                    <a:gd name="csX46" fmla="*/ 1516778 w 2067151"/>
                    <a:gd name="csY46" fmla="*/ 1456106 h 2370506"/>
                    <a:gd name="csX47" fmla="*/ 1542780 w 2067151"/>
                    <a:gd name="csY47" fmla="*/ 1456106 h 2370506"/>
                    <a:gd name="csX48" fmla="*/ 1542780 w 2067151"/>
                    <a:gd name="csY48" fmla="*/ 1681456 h 2370506"/>
                    <a:gd name="csX49" fmla="*/ 1547113 w 2067151"/>
                    <a:gd name="csY49" fmla="*/ 1681456 h 2370506"/>
                    <a:gd name="csX50" fmla="*/ 1547113 w 2067151"/>
                    <a:gd name="csY50" fmla="*/ 1781130 h 2370506"/>
                    <a:gd name="csX51" fmla="*/ 1560114 w 2067151"/>
                    <a:gd name="csY51" fmla="*/ 1781130 h 2370506"/>
                    <a:gd name="csX52" fmla="*/ 1560114 w 2067151"/>
                    <a:gd name="csY52" fmla="*/ 1889471 h 2370506"/>
                    <a:gd name="csX53" fmla="*/ 1573115 w 2067151"/>
                    <a:gd name="csY53" fmla="*/ 1889471 h 2370506"/>
                    <a:gd name="csX54" fmla="*/ 1573115 w 2067151"/>
                    <a:gd name="csY54" fmla="*/ 1928474 h 2370506"/>
                    <a:gd name="csX55" fmla="*/ 1612118 w 2067151"/>
                    <a:gd name="csY55" fmla="*/ 1928474 h 2370506"/>
                    <a:gd name="csX56" fmla="*/ 1612118 w 2067151"/>
                    <a:gd name="csY56" fmla="*/ 1989145 h 2370506"/>
                    <a:gd name="csX57" fmla="*/ 1646787 w 2067151"/>
                    <a:gd name="csY57" fmla="*/ 1989145 h 2370506"/>
                    <a:gd name="csX58" fmla="*/ 1646787 w 2067151"/>
                    <a:gd name="csY58" fmla="*/ 2045482 h 2370506"/>
                    <a:gd name="csX59" fmla="*/ 1811466 w 2067151"/>
                    <a:gd name="csY59" fmla="*/ 2045482 h 2370506"/>
                    <a:gd name="csX60" fmla="*/ 1811466 w 2067151"/>
                    <a:gd name="csY60" fmla="*/ 2101820 h 2370506"/>
                    <a:gd name="csX61" fmla="*/ 1928474 w 2067151"/>
                    <a:gd name="csY61" fmla="*/ 2101820 h 2370506"/>
                    <a:gd name="csX62" fmla="*/ 1928474 w 2067151"/>
                    <a:gd name="csY62" fmla="*/ 2153823 h 2370506"/>
                    <a:gd name="csX63" fmla="*/ 1980478 w 2067151"/>
                    <a:gd name="csY63" fmla="*/ 2153823 h 2370506"/>
                    <a:gd name="csX64" fmla="*/ 1980478 w 2067151"/>
                    <a:gd name="csY64" fmla="*/ 2322836 h 2370506"/>
                    <a:gd name="csX65" fmla="*/ 2023815 w 2067151"/>
                    <a:gd name="csY65" fmla="*/ 2322836 h 2370506"/>
                    <a:gd name="csX66" fmla="*/ 2023815 w 2067151"/>
                    <a:gd name="csY66" fmla="*/ 2370506 h 2370506"/>
                    <a:gd name="csX67" fmla="*/ 2067151 w 2067151"/>
                    <a:gd name="csY67" fmla="*/ 2370506 h 23705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2067151" h="2370506">
                      <a:moveTo>
                        <a:pt x="0" y="0"/>
                      </a:moveTo>
                      <a:lnTo>
                        <a:pt x="212349" y="0"/>
                      </a:lnTo>
                      <a:lnTo>
                        <a:pt x="212349" y="43336"/>
                      </a:lnTo>
                      <a:lnTo>
                        <a:pt x="346692" y="43336"/>
                      </a:lnTo>
                      <a:lnTo>
                        <a:pt x="346692" y="147344"/>
                      </a:lnTo>
                      <a:lnTo>
                        <a:pt x="416031" y="147344"/>
                      </a:lnTo>
                      <a:lnTo>
                        <a:pt x="416031" y="221016"/>
                      </a:lnTo>
                      <a:lnTo>
                        <a:pt x="455034" y="221016"/>
                      </a:lnTo>
                      <a:lnTo>
                        <a:pt x="455034" y="312022"/>
                      </a:lnTo>
                      <a:lnTo>
                        <a:pt x="494037" y="312022"/>
                      </a:lnTo>
                      <a:lnTo>
                        <a:pt x="494037" y="338024"/>
                      </a:lnTo>
                      <a:lnTo>
                        <a:pt x="502704" y="338024"/>
                      </a:lnTo>
                      <a:lnTo>
                        <a:pt x="502704" y="390028"/>
                      </a:lnTo>
                      <a:lnTo>
                        <a:pt x="541707" y="390028"/>
                      </a:lnTo>
                      <a:lnTo>
                        <a:pt x="541707" y="476701"/>
                      </a:lnTo>
                      <a:lnTo>
                        <a:pt x="563375" y="476701"/>
                      </a:lnTo>
                      <a:lnTo>
                        <a:pt x="563375" y="528705"/>
                      </a:lnTo>
                      <a:lnTo>
                        <a:pt x="654382" y="528705"/>
                      </a:lnTo>
                      <a:lnTo>
                        <a:pt x="654382" y="572041"/>
                      </a:lnTo>
                      <a:lnTo>
                        <a:pt x="680383" y="572041"/>
                      </a:lnTo>
                      <a:lnTo>
                        <a:pt x="680383" y="624045"/>
                      </a:lnTo>
                      <a:lnTo>
                        <a:pt x="1001073" y="624045"/>
                      </a:lnTo>
                      <a:lnTo>
                        <a:pt x="1001073" y="676049"/>
                      </a:lnTo>
                      <a:lnTo>
                        <a:pt x="1005407" y="676049"/>
                      </a:lnTo>
                      <a:lnTo>
                        <a:pt x="1005407" y="832060"/>
                      </a:lnTo>
                      <a:lnTo>
                        <a:pt x="1027075" y="832060"/>
                      </a:lnTo>
                      <a:lnTo>
                        <a:pt x="1027075" y="875397"/>
                      </a:lnTo>
                      <a:lnTo>
                        <a:pt x="1053077" y="875397"/>
                      </a:lnTo>
                      <a:lnTo>
                        <a:pt x="1053077" y="931734"/>
                      </a:lnTo>
                      <a:lnTo>
                        <a:pt x="1113748" y="931734"/>
                      </a:lnTo>
                      <a:lnTo>
                        <a:pt x="1113748" y="1031408"/>
                      </a:lnTo>
                      <a:lnTo>
                        <a:pt x="1295762" y="1031408"/>
                      </a:lnTo>
                      <a:lnTo>
                        <a:pt x="1295762" y="1096413"/>
                      </a:lnTo>
                      <a:lnTo>
                        <a:pt x="1395436" y="1096413"/>
                      </a:lnTo>
                      <a:lnTo>
                        <a:pt x="1395436" y="1139749"/>
                      </a:lnTo>
                      <a:lnTo>
                        <a:pt x="1460440" y="1139749"/>
                      </a:lnTo>
                      <a:lnTo>
                        <a:pt x="1460440" y="1174419"/>
                      </a:lnTo>
                      <a:lnTo>
                        <a:pt x="1473441" y="1175513"/>
                      </a:lnTo>
                      <a:lnTo>
                        <a:pt x="1473441" y="1313953"/>
                      </a:lnTo>
                      <a:lnTo>
                        <a:pt x="1484490" y="1314811"/>
                      </a:lnTo>
                      <a:lnTo>
                        <a:pt x="1482108" y="1352098"/>
                      </a:lnTo>
                      <a:lnTo>
                        <a:pt x="1495110" y="1352098"/>
                      </a:lnTo>
                      <a:lnTo>
                        <a:pt x="1495110" y="1378100"/>
                      </a:lnTo>
                      <a:lnTo>
                        <a:pt x="1512444" y="1378100"/>
                      </a:lnTo>
                      <a:lnTo>
                        <a:pt x="1512444" y="1421437"/>
                      </a:lnTo>
                      <a:lnTo>
                        <a:pt x="1516778" y="1421437"/>
                      </a:lnTo>
                      <a:lnTo>
                        <a:pt x="1516778" y="1456106"/>
                      </a:lnTo>
                      <a:lnTo>
                        <a:pt x="1542780" y="1456106"/>
                      </a:lnTo>
                      <a:lnTo>
                        <a:pt x="1542780" y="1681456"/>
                      </a:lnTo>
                      <a:lnTo>
                        <a:pt x="1547113" y="1681456"/>
                      </a:lnTo>
                      <a:lnTo>
                        <a:pt x="1547113" y="1781130"/>
                      </a:lnTo>
                      <a:lnTo>
                        <a:pt x="1560114" y="1781130"/>
                      </a:lnTo>
                      <a:lnTo>
                        <a:pt x="1560114" y="1889471"/>
                      </a:lnTo>
                      <a:lnTo>
                        <a:pt x="1573115" y="1889471"/>
                      </a:lnTo>
                      <a:lnTo>
                        <a:pt x="1573115" y="1928474"/>
                      </a:lnTo>
                      <a:lnTo>
                        <a:pt x="1612118" y="1928474"/>
                      </a:lnTo>
                      <a:lnTo>
                        <a:pt x="1612118" y="1989145"/>
                      </a:lnTo>
                      <a:lnTo>
                        <a:pt x="1646787" y="1989145"/>
                      </a:lnTo>
                      <a:lnTo>
                        <a:pt x="1646787" y="2045482"/>
                      </a:lnTo>
                      <a:lnTo>
                        <a:pt x="1811466" y="2045482"/>
                      </a:lnTo>
                      <a:lnTo>
                        <a:pt x="1811466" y="2101820"/>
                      </a:lnTo>
                      <a:lnTo>
                        <a:pt x="1928474" y="2101820"/>
                      </a:lnTo>
                      <a:lnTo>
                        <a:pt x="1928474" y="2153823"/>
                      </a:lnTo>
                      <a:lnTo>
                        <a:pt x="1980478" y="2153823"/>
                      </a:lnTo>
                      <a:lnTo>
                        <a:pt x="1980478" y="2322836"/>
                      </a:lnTo>
                      <a:lnTo>
                        <a:pt x="2023815" y="2322836"/>
                      </a:lnTo>
                      <a:lnTo>
                        <a:pt x="2023815" y="2370506"/>
                      </a:lnTo>
                      <a:lnTo>
                        <a:pt x="2067151" y="2370506"/>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8" name="Freeform: Shape 377">
                  <a:extLst>
                    <a:ext uri="{FF2B5EF4-FFF2-40B4-BE49-F238E27FC236}">
                      <a16:creationId xmlns:a16="http://schemas.microsoft.com/office/drawing/2014/main" id="{38D9136C-A02F-2E84-DA47-DF6D92FF6966}"/>
                    </a:ext>
                  </a:extLst>
                </p:cNvPr>
                <p:cNvSpPr/>
                <p:nvPr/>
              </p:nvSpPr>
              <p:spPr>
                <a:xfrm>
                  <a:off x="2695575" y="2692400"/>
                  <a:ext cx="2441575" cy="1847850"/>
                </a:xfrm>
                <a:custGeom>
                  <a:avLst/>
                  <a:gdLst>
                    <a:gd name="csX0" fmla="*/ 0 w 2441575"/>
                    <a:gd name="csY0" fmla="*/ 0 h 1847850"/>
                    <a:gd name="csX1" fmla="*/ 0 w 2441575"/>
                    <a:gd name="csY1" fmla="*/ 117475 h 1847850"/>
                    <a:gd name="csX2" fmla="*/ 28575 w 2441575"/>
                    <a:gd name="csY2" fmla="*/ 117475 h 1847850"/>
                    <a:gd name="csX3" fmla="*/ 28575 w 2441575"/>
                    <a:gd name="csY3" fmla="*/ 225425 h 1847850"/>
                    <a:gd name="csX4" fmla="*/ 123825 w 2441575"/>
                    <a:gd name="csY4" fmla="*/ 225425 h 1847850"/>
                    <a:gd name="csX5" fmla="*/ 123825 w 2441575"/>
                    <a:gd name="csY5" fmla="*/ 276225 h 1847850"/>
                    <a:gd name="csX6" fmla="*/ 450850 w 2441575"/>
                    <a:gd name="csY6" fmla="*/ 276225 h 1847850"/>
                    <a:gd name="csX7" fmla="*/ 450850 w 2441575"/>
                    <a:gd name="csY7" fmla="*/ 339725 h 1847850"/>
                    <a:gd name="csX8" fmla="*/ 523875 w 2441575"/>
                    <a:gd name="csY8" fmla="*/ 339725 h 1847850"/>
                    <a:gd name="csX9" fmla="*/ 523875 w 2441575"/>
                    <a:gd name="csY9" fmla="*/ 393700 h 1847850"/>
                    <a:gd name="csX10" fmla="*/ 552450 w 2441575"/>
                    <a:gd name="csY10" fmla="*/ 393700 h 1847850"/>
                    <a:gd name="csX11" fmla="*/ 552450 w 2441575"/>
                    <a:gd name="csY11" fmla="*/ 504825 h 1847850"/>
                    <a:gd name="csX12" fmla="*/ 561975 w 2441575"/>
                    <a:gd name="csY12" fmla="*/ 504825 h 1847850"/>
                    <a:gd name="csX13" fmla="*/ 561975 w 2441575"/>
                    <a:gd name="csY13" fmla="*/ 568325 h 1847850"/>
                    <a:gd name="csX14" fmla="*/ 892175 w 2441575"/>
                    <a:gd name="csY14" fmla="*/ 568325 h 1847850"/>
                    <a:gd name="csX15" fmla="*/ 892175 w 2441575"/>
                    <a:gd name="csY15" fmla="*/ 622300 h 1847850"/>
                    <a:gd name="csX16" fmla="*/ 974725 w 2441575"/>
                    <a:gd name="csY16" fmla="*/ 622300 h 1847850"/>
                    <a:gd name="csX17" fmla="*/ 974725 w 2441575"/>
                    <a:gd name="csY17" fmla="*/ 803275 h 1847850"/>
                    <a:gd name="csX18" fmla="*/ 1031875 w 2441575"/>
                    <a:gd name="csY18" fmla="*/ 803275 h 1847850"/>
                    <a:gd name="csX19" fmla="*/ 1031875 w 2441575"/>
                    <a:gd name="csY19" fmla="*/ 844550 h 1847850"/>
                    <a:gd name="csX20" fmla="*/ 1041400 w 2441575"/>
                    <a:gd name="csY20" fmla="*/ 844550 h 1847850"/>
                    <a:gd name="csX21" fmla="*/ 1041400 w 2441575"/>
                    <a:gd name="csY21" fmla="*/ 873125 h 1847850"/>
                    <a:gd name="csX22" fmla="*/ 1057275 w 2441575"/>
                    <a:gd name="csY22" fmla="*/ 873125 h 1847850"/>
                    <a:gd name="csX23" fmla="*/ 1057275 w 2441575"/>
                    <a:gd name="csY23" fmla="*/ 949325 h 1847850"/>
                    <a:gd name="csX24" fmla="*/ 1073150 w 2441575"/>
                    <a:gd name="csY24" fmla="*/ 949325 h 1847850"/>
                    <a:gd name="csX25" fmla="*/ 1073150 w 2441575"/>
                    <a:gd name="csY25" fmla="*/ 1016000 h 1847850"/>
                    <a:gd name="csX26" fmla="*/ 1152525 w 2441575"/>
                    <a:gd name="csY26" fmla="*/ 1016000 h 1847850"/>
                    <a:gd name="csX27" fmla="*/ 1152525 w 2441575"/>
                    <a:gd name="csY27" fmla="*/ 1073150 h 1847850"/>
                    <a:gd name="csX28" fmla="*/ 1228725 w 2441575"/>
                    <a:gd name="csY28" fmla="*/ 1073150 h 1847850"/>
                    <a:gd name="csX29" fmla="*/ 1228725 w 2441575"/>
                    <a:gd name="csY29" fmla="*/ 1152525 h 1847850"/>
                    <a:gd name="csX30" fmla="*/ 1447800 w 2441575"/>
                    <a:gd name="csY30" fmla="*/ 1152525 h 1847850"/>
                    <a:gd name="csX31" fmla="*/ 1447800 w 2441575"/>
                    <a:gd name="csY31" fmla="*/ 1222375 h 1847850"/>
                    <a:gd name="csX32" fmla="*/ 1476375 w 2441575"/>
                    <a:gd name="csY32" fmla="*/ 1222375 h 1847850"/>
                    <a:gd name="csX33" fmla="*/ 1476375 w 2441575"/>
                    <a:gd name="csY33" fmla="*/ 1371600 h 1847850"/>
                    <a:gd name="csX34" fmla="*/ 1492250 w 2441575"/>
                    <a:gd name="csY34" fmla="*/ 1371600 h 1847850"/>
                    <a:gd name="csX35" fmla="*/ 1492250 w 2441575"/>
                    <a:gd name="csY35" fmla="*/ 1444625 h 1847850"/>
                    <a:gd name="csX36" fmla="*/ 1504950 w 2441575"/>
                    <a:gd name="csY36" fmla="*/ 1444625 h 1847850"/>
                    <a:gd name="csX37" fmla="*/ 1504950 w 2441575"/>
                    <a:gd name="csY37" fmla="*/ 1530350 h 1847850"/>
                    <a:gd name="csX38" fmla="*/ 1517650 w 2441575"/>
                    <a:gd name="csY38" fmla="*/ 1530350 h 1847850"/>
                    <a:gd name="csX39" fmla="*/ 1517650 w 2441575"/>
                    <a:gd name="csY39" fmla="*/ 1590675 h 1847850"/>
                    <a:gd name="csX40" fmla="*/ 1581150 w 2441575"/>
                    <a:gd name="csY40" fmla="*/ 1590675 h 1847850"/>
                    <a:gd name="csX41" fmla="*/ 1581150 w 2441575"/>
                    <a:gd name="csY41" fmla="*/ 1670050 h 1847850"/>
                    <a:gd name="csX42" fmla="*/ 1990725 w 2441575"/>
                    <a:gd name="csY42" fmla="*/ 1670050 h 1847850"/>
                    <a:gd name="csX43" fmla="*/ 1990725 w 2441575"/>
                    <a:gd name="csY43" fmla="*/ 1755775 h 1847850"/>
                    <a:gd name="csX44" fmla="*/ 2035175 w 2441575"/>
                    <a:gd name="csY44" fmla="*/ 1755775 h 1847850"/>
                    <a:gd name="csX45" fmla="*/ 2035175 w 2441575"/>
                    <a:gd name="csY45" fmla="*/ 1847850 h 1847850"/>
                    <a:gd name="csX46" fmla="*/ 2441575 w 2441575"/>
                    <a:gd name="csY46" fmla="*/ 1847850 h 1847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2441575" h="1847850">
                      <a:moveTo>
                        <a:pt x="0" y="0"/>
                      </a:moveTo>
                      <a:lnTo>
                        <a:pt x="0" y="117475"/>
                      </a:lnTo>
                      <a:lnTo>
                        <a:pt x="28575" y="117475"/>
                      </a:lnTo>
                      <a:lnTo>
                        <a:pt x="28575" y="225425"/>
                      </a:lnTo>
                      <a:lnTo>
                        <a:pt x="123825" y="225425"/>
                      </a:lnTo>
                      <a:lnTo>
                        <a:pt x="123825" y="276225"/>
                      </a:lnTo>
                      <a:lnTo>
                        <a:pt x="450850" y="276225"/>
                      </a:lnTo>
                      <a:lnTo>
                        <a:pt x="450850" y="339725"/>
                      </a:lnTo>
                      <a:lnTo>
                        <a:pt x="523875" y="339725"/>
                      </a:lnTo>
                      <a:lnTo>
                        <a:pt x="523875" y="393700"/>
                      </a:lnTo>
                      <a:lnTo>
                        <a:pt x="552450" y="393700"/>
                      </a:lnTo>
                      <a:lnTo>
                        <a:pt x="552450" y="504825"/>
                      </a:lnTo>
                      <a:lnTo>
                        <a:pt x="561975" y="504825"/>
                      </a:lnTo>
                      <a:lnTo>
                        <a:pt x="561975" y="568325"/>
                      </a:lnTo>
                      <a:lnTo>
                        <a:pt x="892175" y="568325"/>
                      </a:lnTo>
                      <a:lnTo>
                        <a:pt x="892175" y="622300"/>
                      </a:lnTo>
                      <a:lnTo>
                        <a:pt x="974725" y="622300"/>
                      </a:lnTo>
                      <a:lnTo>
                        <a:pt x="974725" y="803275"/>
                      </a:lnTo>
                      <a:lnTo>
                        <a:pt x="1031875" y="803275"/>
                      </a:lnTo>
                      <a:lnTo>
                        <a:pt x="1031875" y="844550"/>
                      </a:lnTo>
                      <a:lnTo>
                        <a:pt x="1041400" y="844550"/>
                      </a:lnTo>
                      <a:lnTo>
                        <a:pt x="1041400" y="873125"/>
                      </a:lnTo>
                      <a:lnTo>
                        <a:pt x="1057275" y="873125"/>
                      </a:lnTo>
                      <a:lnTo>
                        <a:pt x="1057275" y="949325"/>
                      </a:lnTo>
                      <a:lnTo>
                        <a:pt x="1073150" y="949325"/>
                      </a:lnTo>
                      <a:lnTo>
                        <a:pt x="1073150" y="1016000"/>
                      </a:lnTo>
                      <a:lnTo>
                        <a:pt x="1152525" y="1016000"/>
                      </a:lnTo>
                      <a:lnTo>
                        <a:pt x="1152525" y="1073150"/>
                      </a:lnTo>
                      <a:lnTo>
                        <a:pt x="1228725" y="1073150"/>
                      </a:lnTo>
                      <a:lnTo>
                        <a:pt x="1228725" y="1152525"/>
                      </a:lnTo>
                      <a:lnTo>
                        <a:pt x="1447800" y="1152525"/>
                      </a:lnTo>
                      <a:lnTo>
                        <a:pt x="1447800" y="1222375"/>
                      </a:lnTo>
                      <a:lnTo>
                        <a:pt x="1476375" y="1222375"/>
                      </a:lnTo>
                      <a:lnTo>
                        <a:pt x="1476375" y="1371600"/>
                      </a:lnTo>
                      <a:lnTo>
                        <a:pt x="1492250" y="1371600"/>
                      </a:lnTo>
                      <a:lnTo>
                        <a:pt x="1492250" y="1444625"/>
                      </a:lnTo>
                      <a:lnTo>
                        <a:pt x="1504950" y="1444625"/>
                      </a:lnTo>
                      <a:lnTo>
                        <a:pt x="1504950" y="1530350"/>
                      </a:lnTo>
                      <a:lnTo>
                        <a:pt x="1517650" y="1530350"/>
                      </a:lnTo>
                      <a:lnTo>
                        <a:pt x="1517650" y="1590675"/>
                      </a:lnTo>
                      <a:lnTo>
                        <a:pt x="1581150" y="1590675"/>
                      </a:lnTo>
                      <a:lnTo>
                        <a:pt x="1581150" y="1670050"/>
                      </a:lnTo>
                      <a:lnTo>
                        <a:pt x="1990725" y="1670050"/>
                      </a:lnTo>
                      <a:lnTo>
                        <a:pt x="1990725" y="1755775"/>
                      </a:lnTo>
                      <a:lnTo>
                        <a:pt x="2035175" y="1755775"/>
                      </a:lnTo>
                      <a:lnTo>
                        <a:pt x="2035175" y="1847850"/>
                      </a:lnTo>
                      <a:lnTo>
                        <a:pt x="2441575" y="184785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9" name="Freeform: Shape 378">
                  <a:extLst>
                    <a:ext uri="{FF2B5EF4-FFF2-40B4-BE49-F238E27FC236}">
                      <a16:creationId xmlns:a16="http://schemas.microsoft.com/office/drawing/2014/main" id="{AA3FB1A2-8F5A-AEE9-180C-6138EB523267}"/>
                    </a:ext>
                  </a:extLst>
                </p:cNvPr>
                <p:cNvSpPr/>
                <p:nvPr/>
              </p:nvSpPr>
              <p:spPr>
                <a:xfrm>
                  <a:off x="5133975" y="4538663"/>
                  <a:ext cx="4191000" cy="2119312"/>
                </a:xfrm>
                <a:custGeom>
                  <a:avLst/>
                  <a:gdLst>
                    <a:gd name="csX0" fmla="*/ 0 w 4191000"/>
                    <a:gd name="csY0" fmla="*/ 0 h 2119312"/>
                    <a:gd name="csX1" fmla="*/ 0 w 4191000"/>
                    <a:gd name="csY1" fmla="*/ 90487 h 2119312"/>
                    <a:gd name="csX2" fmla="*/ 19050 w 4191000"/>
                    <a:gd name="csY2" fmla="*/ 90487 h 2119312"/>
                    <a:gd name="csX3" fmla="*/ 19050 w 4191000"/>
                    <a:gd name="csY3" fmla="*/ 195262 h 2119312"/>
                    <a:gd name="csX4" fmla="*/ 133350 w 4191000"/>
                    <a:gd name="csY4" fmla="*/ 195262 h 2119312"/>
                    <a:gd name="csX5" fmla="*/ 133350 w 4191000"/>
                    <a:gd name="csY5" fmla="*/ 323850 h 2119312"/>
                    <a:gd name="csX6" fmla="*/ 642938 w 4191000"/>
                    <a:gd name="csY6" fmla="*/ 323850 h 2119312"/>
                    <a:gd name="csX7" fmla="*/ 642938 w 4191000"/>
                    <a:gd name="csY7" fmla="*/ 452437 h 2119312"/>
                    <a:gd name="csX8" fmla="*/ 657225 w 4191000"/>
                    <a:gd name="csY8" fmla="*/ 452437 h 2119312"/>
                    <a:gd name="csX9" fmla="*/ 657225 w 4191000"/>
                    <a:gd name="csY9" fmla="*/ 595312 h 2119312"/>
                    <a:gd name="csX10" fmla="*/ 1128713 w 4191000"/>
                    <a:gd name="csY10" fmla="*/ 595312 h 2119312"/>
                    <a:gd name="csX11" fmla="*/ 1128713 w 4191000"/>
                    <a:gd name="csY11" fmla="*/ 785812 h 2119312"/>
                    <a:gd name="csX12" fmla="*/ 2019300 w 4191000"/>
                    <a:gd name="csY12" fmla="*/ 785812 h 2119312"/>
                    <a:gd name="csX13" fmla="*/ 2019300 w 4191000"/>
                    <a:gd name="csY13" fmla="*/ 1004887 h 2119312"/>
                    <a:gd name="csX14" fmla="*/ 2081213 w 4191000"/>
                    <a:gd name="csY14" fmla="*/ 1004887 h 2119312"/>
                    <a:gd name="csX15" fmla="*/ 2081213 w 4191000"/>
                    <a:gd name="csY15" fmla="*/ 1228725 h 2119312"/>
                    <a:gd name="csX16" fmla="*/ 4191000 w 4191000"/>
                    <a:gd name="csY16" fmla="*/ 1228725 h 2119312"/>
                    <a:gd name="csX17" fmla="*/ 4191000 w 4191000"/>
                    <a:gd name="csY17" fmla="*/ 2119312 h 21193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191000" h="2119312">
                      <a:moveTo>
                        <a:pt x="0" y="0"/>
                      </a:moveTo>
                      <a:lnTo>
                        <a:pt x="0" y="90487"/>
                      </a:lnTo>
                      <a:lnTo>
                        <a:pt x="19050" y="90487"/>
                      </a:lnTo>
                      <a:lnTo>
                        <a:pt x="19050" y="195262"/>
                      </a:lnTo>
                      <a:lnTo>
                        <a:pt x="133350" y="195262"/>
                      </a:lnTo>
                      <a:lnTo>
                        <a:pt x="133350" y="323850"/>
                      </a:lnTo>
                      <a:lnTo>
                        <a:pt x="642938" y="323850"/>
                      </a:lnTo>
                      <a:lnTo>
                        <a:pt x="642938" y="452437"/>
                      </a:lnTo>
                      <a:lnTo>
                        <a:pt x="657225" y="452437"/>
                      </a:lnTo>
                      <a:lnTo>
                        <a:pt x="657225" y="595312"/>
                      </a:lnTo>
                      <a:lnTo>
                        <a:pt x="1128713" y="595312"/>
                      </a:lnTo>
                      <a:lnTo>
                        <a:pt x="1128713" y="785812"/>
                      </a:lnTo>
                      <a:lnTo>
                        <a:pt x="2019300" y="785812"/>
                      </a:lnTo>
                      <a:lnTo>
                        <a:pt x="2019300" y="1004887"/>
                      </a:lnTo>
                      <a:lnTo>
                        <a:pt x="2081213" y="1004887"/>
                      </a:lnTo>
                      <a:lnTo>
                        <a:pt x="2081213" y="1228725"/>
                      </a:lnTo>
                      <a:lnTo>
                        <a:pt x="4191000" y="1228725"/>
                      </a:lnTo>
                      <a:lnTo>
                        <a:pt x="4191000" y="2119312"/>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259" name="Group 258">
                <a:extLst>
                  <a:ext uri="{FF2B5EF4-FFF2-40B4-BE49-F238E27FC236}">
                    <a16:creationId xmlns:a16="http://schemas.microsoft.com/office/drawing/2014/main" id="{ED499213-9F65-A8BE-CD50-F4E372604546}"/>
                  </a:ext>
                </a:extLst>
              </p:cNvPr>
              <p:cNvGrpSpPr/>
              <p:nvPr/>
            </p:nvGrpSpPr>
            <p:grpSpPr>
              <a:xfrm>
                <a:off x="577850" y="277018"/>
                <a:ext cx="7829865" cy="5537201"/>
                <a:chOff x="577850" y="277018"/>
                <a:chExt cx="7829865" cy="5537201"/>
              </a:xfrm>
            </p:grpSpPr>
            <p:grpSp>
              <p:nvGrpSpPr>
                <p:cNvPr id="260" name="Group 259">
                  <a:extLst>
                    <a:ext uri="{FF2B5EF4-FFF2-40B4-BE49-F238E27FC236}">
                      <a16:creationId xmlns:a16="http://schemas.microsoft.com/office/drawing/2014/main" id="{48B45BFC-3B57-5D78-E677-03D55DEFB703}"/>
                    </a:ext>
                  </a:extLst>
                </p:cNvPr>
                <p:cNvGrpSpPr/>
                <p:nvPr/>
              </p:nvGrpSpPr>
              <p:grpSpPr>
                <a:xfrm>
                  <a:off x="577850" y="277018"/>
                  <a:ext cx="95250" cy="95250"/>
                  <a:chOff x="2149475" y="217487"/>
                  <a:chExt cx="95250" cy="95250"/>
                </a:xfrm>
              </p:grpSpPr>
              <p:cxnSp>
                <p:nvCxnSpPr>
                  <p:cNvPr id="375" name="Straight Connector 374">
                    <a:extLst>
                      <a:ext uri="{FF2B5EF4-FFF2-40B4-BE49-F238E27FC236}">
                        <a16:creationId xmlns:a16="http://schemas.microsoft.com/office/drawing/2014/main" id="{486FBEBC-C7D0-A621-981D-B019F55417A9}"/>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422257B3-C20A-5AD5-889E-3A9CE324734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1" name="Group 260">
                  <a:extLst>
                    <a:ext uri="{FF2B5EF4-FFF2-40B4-BE49-F238E27FC236}">
                      <a16:creationId xmlns:a16="http://schemas.microsoft.com/office/drawing/2014/main" id="{3ED74AC7-B01A-BBD1-0E11-CA3DED54C2B8}"/>
                    </a:ext>
                  </a:extLst>
                </p:cNvPr>
                <p:cNvGrpSpPr/>
                <p:nvPr/>
              </p:nvGrpSpPr>
              <p:grpSpPr>
                <a:xfrm>
                  <a:off x="914400" y="334168"/>
                  <a:ext cx="95250" cy="95250"/>
                  <a:chOff x="2149475" y="217487"/>
                  <a:chExt cx="95250" cy="95250"/>
                </a:xfrm>
              </p:grpSpPr>
              <p:cxnSp>
                <p:nvCxnSpPr>
                  <p:cNvPr id="373" name="Straight Connector 372">
                    <a:extLst>
                      <a:ext uri="{FF2B5EF4-FFF2-40B4-BE49-F238E27FC236}">
                        <a16:creationId xmlns:a16="http://schemas.microsoft.com/office/drawing/2014/main" id="{0D38A21A-BC8C-F68E-9165-BE6C85AF460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EB0445A5-9D43-639A-746F-88D422681AF7}"/>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2" name="Group 261">
                  <a:extLst>
                    <a:ext uri="{FF2B5EF4-FFF2-40B4-BE49-F238E27FC236}">
                      <a16:creationId xmlns:a16="http://schemas.microsoft.com/office/drawing/2014/main" id="{A0510071-3D33-CE0D-44B8-F6FF9F5AD309}"/>
                    </a:ext>
                  </a:extLst>
                </p:cNvPr>
                <p:cNvGrpSpPr/>
                <p:nvPr/>
              </p:nvGrpSpPr>
              <p:grpSpPr>
                <a:xfrm>
                  <a:off x="1031081" y="572293"/>
                  <a:ext cx="95250" cy="95250"/>
                  <a:chOff x="2149475" y="217487"/>
                  <a:chExt cx="95250" cy="95250"/>
                </a:xfrm>
              </p:grpSpPr>
              <p:cxnSp>
                <p:nvCxnSpPr>
                  <p:cNvPr id="371" name="Straight Connector 370">
                    <a:extLst>
                      <a:ext uri="{FF2B5EF4-FFF2-40B4-BE49-F238E27FC236}">
                        <a16:creationId xmlns:a16="http://schemas.microsoft.com/office/drawing/2014/main" id="{5A533C04-4E8F-AD5F-F37F-8371203BF614}"/>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F8D94C18-B0ED-7053-D098-038FABB6C585}"/>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3" name="Group 262">
                  <a:extLst>
                    <a:ext uri="{FF2B5EF4-FFF2-40B4-BE49-F238E27FC236}">
                      <a16:creationId xmlns:a16="http://schemas.microsoft.com/office/drawing/2014/main" id="{3DD7109B-47B3-70F1-57AA-2DA667CAFB7A}"/>
                    </a:ext>
                  </a:extLst>
                </p:cNvPr>
                <p:cNvGrpSpPr/>
                <p:nvPr/>
              </p:nvGrpSpPr>
              <p:grpSpPr>
                <a:xfrm>
                  <a:off x="1185862" y="810418"/>
                  <a:ext cx="95250" cy="95250"/>
                  <a:chOff x="2149475" y="217487"/>
                  <a:chExt cx="95250" cy="95250"/>
                </a:xfrm>
              </p:grpSpPr>
              <p:cxnSp>
                <p:nvCxnSpPr>
                  <p:cNvPr id="369" name="Straight Connector 368">
                    <a:extLst>
                      <a:ext uri="{FF2B5EF4-FFF2-40B4-BE49-F238E27FC236}">
                        <a16:creationId xmlns:a16="http://schemas.microsoft.com/office/drawing/2014/main" id="{81285678-8895-70DD-6047-B6ED4EDBCE8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83F5E7A7-AFFB-E247-EF84-E2E33DA48B0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4" name="Group 263">
                  <a:extLst>
                    <a:ext uri="{FF2B5EF4-FFF2-40B4-BE49-F238E27FC236}">
                      <a16:creationId xmlns:a16="http://schemas.microsoft.com/office/drawing/2014/main" id="{ACC5CB89-0B56-71D3-60BD-D14D7934B833}"/>
                    </a:ext>
                  </a:extLst>
                </p:cNvPr>
                <p:cNvGrpSpPr/>
                <p:nvPr/>
              </p:nvGrpSpPr>
              <p:grpSpPr>
                <a:xfrm>
                  <a:off x="1293018" y="908049"/>
                  <a:ext cx="95250" cy="95250"/>
                  <a:chOff x="2149475" y="217487"/>
                  <a:chExt cx="95250" cy="95250"/>
                </a:xfrm>
              </p:grpSpPr>
              <p:cxnSp>
                <p:nvCxnSpPr>
                  <p:cNvPr id="367" name="Straight Connector 366">
                    <a:extLst>
                      <a:ext uri="{FF2B5EF4-FFF2-40B4-BE49-F238E27FC236}">
                        <a16:creationId xmlns:a16="http://schemas.microsoft.com/office/drawing/2014/main" id="{893A41C3-CE2D-C14F-696C-77E6BE5A2C9D}"/>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38D7A50A-F1D2-C6FA-1B7F-E5F5C1C70271}"/>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5" name="Group 264">
                  <a:extLst>
                    <a:ext uri="{FF2B5EF4-FFF2-40B4-BE49-F238E27FC236}">
                      <a16:creationId xmlns:a16="http://schemas.microsoft.com/office/drawing/2014/main" id="{37943F7C-493E-906F-72F4-F8AA9F523FE4}"/>
                    </a:ext>
                  </a:extLst>
                </p:cNvPr>
                <p:cNvGrpSpPr/>
                <p:nvPr/>
              </p:nvGrpSpPr>
              <p:grpSpPr>
                <a:xfrm>
                  <a:off x="1331118" y="908049"/>
                  <a:ext cx="95250" cy="95250"/>
                  <a:chOff x="2149475" y="217487"/>
                  <a:chExt cx="95250" cy="95250"/>
                </a:xfrm>
              </p:grpSpPr>
              <p:cxnSp>
                <p:nvCxnSpPr>
                  <p:cNvPr id="365" name="Straight Connector 364">
                    <a:extLst>
                      <a:ext uri="{FF2B5EF4-FFF2-40B4-BE49-F238E27FC236}">
                        <a16:creationId xmlns:a16="http://schemas.microsoft.com/office/drawing/2014/main" id="{8E14AB89-74DD-4D8B-DA23-0509A5B5D1F2}"/>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97DB3613-6426-2787-8C69-EEF4EF69E2CA}"/>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6" name="Group 265">
                  <a:extLst>
                    <a:ext uri="{FF2B5EF4-FFF2-40B4-BE49-F238E27FC236}">
                      <a16:creationId xmlns:a16="http://schemas.microsoft.com/office/drawing/2014/main" id="{33588958-014F-64FF-0D56-B401434EC173}"/>
                    </a:ext>
                  </a:extLst>
                </p:cNvPr>
                <p:cNvGrpSpPr/>
                <p:nvPr/>
              </p:nvGrpSpPr>
              <p:grpSpPr>
                <a:xfrm>
                  <a:off x="1500186" y="908049"/>
                  <a:ext cx="95250" cy="95250"/>
                  <a:chOff x="2149475" y="217487"/>
                  <a:chExt cx="95250" cy="95250"/>
                </a:xfrm>
              </p:grpSpPr>
              <p:cxnSp>
                <p:nvCxnSpPr>
                  <p:cNvPr id="363" name="Straight Connector 362">
                    <a:extLst>
                      <a:ext uri="{FF2B5EF4-FFF2-40B4-BE49-F238E27FC236}">
                        <a16:creationId xmlns:a16="http://schemas.microsoft.com/office/drawing/2014/main" id="{320A9A5A-9E59-F7EA-AC98-83BA8F068CE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09F4E1DA-A27F-E84C-F817-1F6228923737}"/>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7" name="Group 266">
                  <a:extLst>
                    <a:ext uri="{FF2B5EF4-FFF2-40B4-BE49-F238E27FC236}">
                      <a16:creationId xmlns:a16="http://schemas.microsoft.com/office/drawing/2014/main" id="{BD5DF056-6B4B-6FD8-317D-C53CB55B00F3}"/>
                    </a:ext>
                  </a:extLst>
                </p:cNvPr>
                <p:cNvGrpSpPr/>
                <p:nvPr/>
              </p:nvGrpSpPr>
              <p:grpSpPr>
                <a:xfrm>
                  <a:off x="1583529" y="1098549"/>
                  <a:ext cx="95250" cy="95250"/>
                  <a:chOff x="2149475" y="217487"/>
                  <a:chExt cx="95250" cy="95250"/>
                </a:xfrm>
              </p:grpSpPr>
              <p:cxnSp>
                <p:nvCxnSpPr>
                  <p:cNvPr id="361" name="Straight Connector 360">
                    <a:extLst>
                      <a:ext uri="{FF2B5EF4-FFF2-40B4-BE49-F238E27FC236}">
                        <a16:creationId xmlns:a16="http://schemas.microsoft.com/office/drawing/2014/main" id="{628D543E-5CAC-D154-04DB-24D06535E444}"/>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F0D21E66-A081-4F5B-9B72-A36682956E84}"/>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8" name="Group 267">
                  <a:extLst>
                    <a:ext uri="{FF2B5EF4-FFF2-40B4-BE49-F238E27FC236}">
                      <a16:creationId xmlns:a16="http://schemas.microsoft.com/office/drawing/2014/main" id="{3747A89B-6EAC-18FA-1F60-3CE8BDCEAC4F}"/>
                    </a:ext>
                  </a:extLst>
                </p:cNvPr>
                <p:cNvGrpSpPr/>
                <p:nvPr/>
              </p:nvGrpSpPr>
              <p:grpSpPr>
                <a:xfrm>
                  <a:off x="1609723" y="1153318"/>
                  <a:ext cx="95250" cy="95250"/>
                  <a:chOff x="2149475" y="217487"/>
                  <a:chExt cx="95250" cy="95250"/>
                </a:xfrm>
              </p:grpSpPr>
              <p:cxnSp>
                <p:nvCxnSpPr>
                  <p:cNvPr id="359" name="Straight Connector 358">
                    <a:extLst>
                      <a:ext uri="{FF2B5EF4-FFF2-40B4-BE49-F238E27FC236}">
                        <a16:creationId xmlns:a16="http://schemas.microsoft.com/office/drawing/2014/main" id="{647527FA-A3CA-201D-E801-2126647D31EC}"/>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31AA9B8C-B8B2-214D-F7D8-B91E682D47C5}"/>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69" name="Group 268">
                  <a:extLst>
                    <a:ext uri="{FF2B5EF4-FFF2-40B4-BE49-F238E27FC236}">
                      <a16:creationId xmlns:a16="http://schemas.microsoft.com/office/drawing/2014/main" id="{12CF1EF3-1F2A-2B5C-60AF-5594CD56D6D9}"/>
                    </a:ext>
                  </a:extLst>
                </p:cNvPr>
                <p:cNvGrpSpPr/>
                <p:nvPr/>
              </p:nvGrpSpPr>
              <p:grpSpPr>
                <a:xfrm>
                  <a:off x="1633536" y="1210468"/>
                  <a:ext cx="95250" cy="95250"/>
                  <a:chOff x="2149475" y="217487"/>
                  <a:chExt cx="95250" cy="95250"/>
                </a:xfrm>
              </p:grpSpPr>
              <p:cxnSp>
                <p:nvCxnSpPr>
                  <p:cNvPr id="357" name="Straight Connector 356">
                    <a:extLst>
                      <a:ext uri="{FF2B5EF4-FFF2-40B4-BE49-F238E27FC236}">
                        <a16:creationId xmlns:a16="http://schemas.microsoft.com/office/drawing/2014/main" id="{1DECFF2E-05E9-FA0D-3CB1-B350D6A6E4FD}"/>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B4C29EFF-7D51-6A6B-C007-654C6F3AB7D3}"/>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0" name="Group 269">
                  <a:extLst>
                    <a:ext uri="{FF2B5EF4-FFF2-40B4-BE49-F238E27FC236}">
                      <a16:creationId xmlns:a16="http://schemas.microsoft.com/office/drawing/2014/main" id="{CCA2F3B2-3827-D26C-BDAC-B949C310BF0A}"/>
                    </a:ext>
                  </a:extLst>
                </p:cNvPr>
                <p:cNvGrpSpPr/>
                <p:nvPr/>
              </p:nvGrpSpPr>
              <p:grpSpPr>
                <a:xfrm>
                  <a:off x="2033586" y="1417636"/>
                  <a:ext cx="95250" cy="95250"/>
                  <a:chOff x="2149475" y="217487"/>
                  <a:chExt cx="95250" cy="95250"/>
                </a:xfrm>
              </p:grpSpPr>
              <p:cxnSp>
                <p:nvCxnSpPr>
                  <p:cNvPr id="355" name="Straight Connector 354">
                    <a:extLst>
                      <a:ext uri="{FF2B5EF4-FFF2-40B4-BE49-F238E27FC236}">
                        <a16:creationId xmlns:a16="http://schemas.microsoft.com/office/drawing/2014/main" id="{74276917-C9BF-0222-6765-A097702C25F3}"/>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1D519FB4-3E5A-2A3A-544A-37C21C9791ED}"/>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1" name="Group 270">
                  <a:extLst>
                    <a:ext uri="{FF2B5EF4-FFF2-40B4-BE49-F238E27FC236}">
                      <a16:creationId xmlns:a16="http://schemas.microsoft.com/office/drawing/2014/main" id="{249C6F37-13F5-552F-7D32-2C5576F88214}"/>
                    </a:ext>
                  </a:extLst>
                </p:cNvPr>
                <p:cNvGrpSpPr/>
                <p:nvPr/>
              </p:nvGrpSpPr>
              <p:grpSpPr>
                <a:xfrm>
                  <a:off x="2497929" y="2379661"/>
                  <a:ext cx="95250" cy="95250"/>
                  <a:chOff x="2149475" y="217487"/>
                  <a:chExt cx="95250" cy="95250"/>
                </a:xfrm>
              </p:grpSpPr>
              <p:cxnSp>
                <p:nvCxnSpPr>
                  <p:cNvPr id="353" name="Straight Connector 352">
                    <a:extLst>
                      <a:ext uri="{FF2B5EF4-FFF2-40B4-BE49-F238E27FC236}">
                        <a16:creationId xmlns:a16="http://schemas.microsoft.com/office/drawing/2014/main" id="{AF7B9B2E-C74C-A758-E573-469DA928D7DF}"/>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293649B4-C240-5E35-31F1-31243D49F66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2" name="Group 271">
                  <a:extLst>
                    <a:ext uri="{FF2B5EF4-FFF2-40B4-BE49-F238E27FC236}">
                      <a16:creationId xmlns:a16="http://schemas.microsoft.com/office/drawing/2014/main" id="{51B6DEAE-ED09-E5FB-DF29-CDEF206748CD}"/>
                    </a:ext>
                  </a:extLst>
                </p:cNvPr>
                <p:cNvGrpSpPr/>
                <p:nvPr/>
              </p:nvGrpSpPr>
              <p:grpSpPr>
                <a:xfrm>
                  <a:off x="3171823" y="3036886"/>
                  <a:ext cx="95250" cy="95250"/>
                  <a:chOff x="2149475" y="217487"/>
                  <a:chExt cx="95250" cy="95250"/>
                </a:xfrm>
              </p:grpSpPr>
              <p:cxnSp>
                <p:nvCxnSpPr>
                  <p:cNvPr id="351" name="Straight Connector 350">
                    <a:extLst>
                      <a:ext uri="{FF2B5EF4-FFF2-40B4-BE49-F238E27FC236}">
                        <a16:creationId xmlns:a16="http://schemas.microsoft.com/office/drawing/2014/main" id="{40FFF3B2-E985-95A6-B588-AC3981861445}"/>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D6982516-30D6-DA89-8E21-229B49246313}"/>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3" name="Group 272">
                  <a:extLst>
                    <a:ext uri="{FF2B5EF4-FFF2-40B4-BE49-F238E27FC236}">
                      <a16:creationId xmlns:a16="http://schemas.microsoft.com/office/drawing/2014/main" id="{E0A39E16-5EF0-0958-B7FA-07D1855F2543}"/>
                    </a:ext>
                  </a:extLst>
                </p:cNvPr>
                <p:cNvGrpSpPr/>
                <p:nvPr/>
              </p:nvGrpSpPr>
              <p:grpSpPr>
                <a:xfrm>
                  <a:off x="3059904" y="2922586"/>
                  <a:ext cx="95250" cy="95250"/>
                  <a:chOff x="2149475" y="217487"/>
                  <a:chExt cx="95250" cy="95250"/>
                </a:xfrm>
              </p:grpSpPr>
              <p:cxnSp>
                <p:nvCxnSpPr>
                  <p:cNvPr id="349" name="Straight Connector 348">
                    <a:extLst>
                      <a:ext uri="{FF2B5EF4-FFF2-40B4-BE49-F238E27FC236}">
                        <a16:creationId xmlns:a16="http://schemas.microsoft.com/office/drawing/2014/main" id="{28B3725F-C8D8-156F-326B-171F182C14E7}"/>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C6B7BAA2-EDB3-D48B-A48E-1CAE3F1ADDC8}"/>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4" name="Group 273">
                  <a:extLst>
                    <a:ext uri="{FF2B5EF4-FFF2-40B4-BE49-F238E27FC236}">
                      <a16:creationId xmlns:a16="http://schemas.microsoft.com/office/drawing/2014/main" id="{281850C7-B3DD-1FE1-9376-3A0F5CAB0E16}"/>
                    </a:ext>
                  </a:extLst>
                </p:cNvPr>
                <p:cNvGrpSpPr/>
                <p:nvPr/>
              </p:nvGrpSpPr>
              <p:grpSpPr>
                <a:xfrm>
                  <a:off x="3083716" y="2922586"/>
                  <a:ext cx="95250" cy="95250"/>
                  <a:chOff x="2149475" y="217487"/>
                  <a:chExt cx="95250" cy="95250"/>
                </a:xfrm>
              </p:grpSpPr>
              <p:cxnSp>
                <p:nvCxnSpPr>
                  <p:cNvPr id="347" name="Straight Connector 346">
                    <a:extLst>
                      <a:ext uri="{FF2B5EF4-FFF2-40B4-BE49-F238E27FC236}">
                        <a16:creationId xmlns:a16="http://schemas.microsoft.com/office/drawing/2014/main" id="{8C33B1F3-E3DD-7A20-E370-B1636199380D}"/>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8C75619-7FC1-B4BE-B9BA-CD9C3F9D6A9E}"/>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5" name="Group 274">
                  <a:extLst>
                    <a:ext uri="{FF2B5EF4-FFF2-40B4-BE49-F238E27FC236}">
                      <a16:creationId xmlns:a16="http://schemas.microsoft.com/office/drawing/2014/main" id="{4CC3932E-4068-B9B4-5871-6DE40DC22D4E}"/>
                    </a:ext>
                  </a:extLst>
                </p:cNvPr>
                <p:cNvGrpSpPr/>
                <p:nvPr/>
              </p:nvGrpSpPr>
              <p:grpSpPr>
                <a:xfrm>
                  <a:off x="3200398" y="3151186"/>
                  <a:ext cx="95250" cy="95250"/>
                  <a:chOff x="2149475" y="217487"/>
                  <a:chExt cx="95250" cy="95250"/>
                </a:xfrm>
              </p:grpSpPr>
              <p:cxnSp>
                <p:nvCxnSpPr>
                  <p:cNvPr id="345" name="Straight Connector 344">
                    <a:extLst>
                      <a:ext uri="{FF2B5EF4-FFF2-40B4-BE49-F238E27FC236}">
                        <a16:creationId xmlns:a16="http://schemas.microsoft.com/office/drawing/2014/main" id="{5E41B051-0D90-E43A-ABDD-A81E18A77C5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5427A70D-68AA-10BD-32D3-544F86FF2A6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6" name="Group 275">
                  <a:extLst>
                    <a:ext uri="{FF2B5EF4-FFF2-40B4-BE49-F238E27FC236}">
                      <a16:creationId xmlns:a16="http://schemas.microsoft.com/office/drawing/2014/main" id="{0099EF3F-4858-AB7E-8B09-FF04FEFB97CE}"/>
                    </a:ext>
                  </a:extLst>
                </p:cNvPr>
                <p:cNvGrpSpPr/>
                <p:nvPr/>
              </p:nvGrpSpPr>
              <p:grpSpPr>
                <a:xfrm>
                  <a:off x="3212304" y="3215480"/>
                  <a:ext cx="95250" cy="95250"/>
                  <a:chOff x="2149475" y="217487"/>
                  <a:chExt cx="95250" cy="95250"/>
                </a:xfrm>
              </p:grpSpPr>
              <p:cxnSp>
                <p:nvCxnSpPr>
                  <p:cNvPr id="343" name="Straight Connector 342">
                    <a:extLst>
                      <a:ext uri="{FF2B5EF4-FFF2-40B4-BE49-F238E27FC236}">
                        <a16:creationId xmlns:a16="http://schemas.microsoft.com/office/drawing/2014/main" id="{43AD6AE4-5D5F-E077-40DA-8A75F3818FD2}"/>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10667362-22EA-B311-C862-385503A07BEA}"/>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7" name="Group 276">
                  <a:extLst>
                    <a:ext uri="{FF2B5EF4-FFF2-40B4-BE49-F238E27FC236}">
                      <a16:creationId xmlns:a16="http://schemas.microsoft.com/office/drawing/2014/main" id="{415920CD-5D0F-EBCE-2BCE-049E2D760B3A}"/>
                    </a:ext>
                  </a:extLst>
                </p:cNvPr>
                <p:cNvGrpSpPr/>
                <p:nvPr/>
              </p:nvGrpSpPr>
              <p:grpSpPr>
                <a:xfrm>
                  <a:off x="3648073" y="3450430"/>
                  <a:ext cx="95250" cy="95250"/>
                  <a:chOff x="2149475" y="217487"/>
                  <a:chExt cx="95250" cy="95250"/>
                </a:xfrm>
              </p:grpSpPr>
              <p:cxnSp>
                <p:nvCxnSpPr>
                  <p:cNvPr id="341" name="Straight Connector 340">
                    <a:extLst>
                      <a:ext uri="{FF2B5EF4-FFF2-40B4-BE49-F238E27FC236}">
                        <a16:creationId xmlns:a16="http://schemas.microsoft.com/office/drawing/2014/main" id="{1BBBFA59-0749-4116-7C07-B53E042C65B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06528603-D5E6-404A-D0ED-2ED46F9BF137}"/>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8" name="Group 277">
                  <a:extLst>
                    <a:ext uri="{FF2B5EF4-FFF2-40B4-BE49-F238E27FC236}">
                      <a16:creationId xmlns:a16="http://schemas.microsoft.com/office/drawing/2014/main" id="{DF97632E-9DE8-7890-ABC4-70D48FC86B5B}"/>
                    </a:ext>
                  </a:extLst>
                </p:cNvPr>
                <p:cNvGrpSpPr/>
                <p:nvPr/>
              </p:nvGrpSpPr>
              <p:grpSpPr>
                <a:xfrm>
                  <a:off x="3490910" y="3215480"/>
                  <a:ext cx="95250" cy="95250"/>
                  <a:chOff x="2149475" y="217487"/>
                  <a:chExt cx="95250" cy="95250"/>
                </a:xfrm>
              </p:grpSpPr>
              <p:cxnSp>
                <p:nvCxnSpPr>
                  <p:cNvPr id="339" name="Straight Connector 338">
                    <a:extLst>
                      <a:ext uri="{FF2B5EF4-FFF2-40B4-BE49-F238E27FC236}">
                        <a16:creationId xmlns:a16="http://schemas.microsoft.com/office/drawing/2014/main" id="{0AEED17A-2858-BD5B-F7D9-C0B7BA82A83C}"/>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F0F914CA-D919-E93C-5D28-2B0C67B44B1E}"/>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9" name="Group 278">
                  <a:extLst>
                    <a:ext uri="{FF2B5EF4-FFF2-40B4-BE49-F238E27FC236}">
                      <a16:creationId xmlns:a16="http://schemas.microsoft.com/office/drawing/2014/main" id="{DAA3A381-5E55-0AB8-83DC-AAAE1A8B7AC1}"/>
                    </a:ext>
                  </a:extLst>
                </p:cNvPr>
                <p:cNvGrpSpPr/>
                <p:nvPr/>
              </p:nvGrpSpPr>
              <p:grpSpPr>
                <a:xfrm>
                  <a:off x="4079079" y="3798887"/>
                  <a:ext cx="95250" cy="95250"/>
                  <a:chOff x="2149475" y="217487"/>
                  <a:chExt cx="95250" cy="95250"/>
                </a:xfrm>
              </p:grpSpPr>
              <p:cxnSp>
                <p:nvCxnSpPr>
                  <p:cNvPr id="337" name="Straight Connector 336">
                    <a:extLst>
                      <a:ext uri="{FF2B5EF4-FFF2-40B4-BE49-F238E27FC236}">
                        <a16:creationId xmlns:a16="http://schemas.microsoft.com/office/drawing/2014/main" id="{6C3A0CD4-A90B-702A-A454-20F61166ECDE}"/>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FDCFD693-BC3F-5650-F918-EE0B08272031}"/>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0" name="Group 279">
                  <a:extLst>
                    <a:ext uri="{FF2B5EF4-FFF2-40B4-BE49-F238E27FC236}">
                      <a16:creationId xmlns:a16="http://schemas.microsoft.com/office/drawing/2014/main" id="{85ABF1D8-FC16-6EC4-E895-829E275245EC}"/>
                    </a:ext>
                  </a:extLst>
                </p:cNvPr>
                <p:cNvGrpSpPr/>
                <p:nvPr/>
              </p:nvGrpSpPr>
              <p:grpSpPr>
                <a:xfrm>
                  <a:off x="3559967" y="3267868"/>
                  <a:ext cx="95250" cy="95250"/>
                  <a:chOff x="2149475" y="217487"/>
                  <a:chExt cx="95250" cy="95250"/>
                </a:xfrm>
              </p:grpSpPr>
              <p:cxnSp>
                <p:nvCxnSpPr>
                  <p:cNvPr id="335" name="Straight Connector 334">
                    <a:extLst>
                      <a:ext uri="{FF2B5EF4-FFF2-40B4-BE49-F238E27FC236}">
                        <a16:creationId xmlns:a16="http://schemas.microsoft.com/office/drawing/2014/main" id="{C31F2AB3-C9CE-0E20-A4C8-AF174F407871}"/>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C7B93B01-C11F-13B0-0FBC-51637DB66FB1}"/>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1" name="Group 280">
                  <a:extLst>
                    <a:ext uri="{FF2B5EF4-FFF2-40B4-BE49-F238E27FC236}">
                      <a16:creationId xmlns:a16="http://schemas.microsoft.com/office/drawing/2014/main" id="{FE0BE250-BA6B-2E3C-3392-AF29C2D2F0D8}"/>
                    </a:ext>
                  </a:extLst>
                </p:cNvPr>
                <p:cNvGrpSpPr/>
                <p:nvPr/>
              </p:nvGrpSpPr>
              <p:grpSpPr>
                <a:xfrm>
                  <a:off x="3595686" y="3267868"/>
                  <a:ext cx="95250" cy="95250"/>
                  <a:chOff x="2149475" y="217487"/>
                  <a:chExt cx="95250" cy="95250"/>
                </a:xfrm>
              </p:grpSpPr>
              <p:cxnSp>
                <p:nvCxnSpPr>
                  <p:cNvPr id="333" name="Straight Connector 332">
                    <a:extLst>
                      <a:ext uri="{FF2B5EF4-FFF2-40B4-BE49-F238E27FC236}">
                        <a16:creationId xmlns:a16="http://schemas.microsoft.com/office/drawing/2014/main" id="{8DCB87B1-40D7-DD1D-76A0-8D61C8CA708C}"/>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2C437F3D-2F55-A11B-5857-75D71915F1D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2" name="Group 281">
                  <a:extLst>
                    <a:ext uri="{FF2B5EF4-FFF2-40B4-BE49-F238E27FC236}">
                      <a16:creationId xmlns:a16="http://schemas.microsoft.com/office/drawing/2014/main" id="{8E56BB4F-6DEF-30E3-C4DE-052198C62644}"/>
                    </a:ext>
                  </a:extLst>
                </p:cNvPr>
                <p:cNvGrpSpPr/>
                <p:nvPr/>
              </p:nvGrpSpPr>
              <p:grpSpPr>
                <a:xfrm>
                  <a:off x="3664742" y="3450430"/>
                  <a:ext cx="95250" cy="95250"/>
                  <a:chOff x="2149475" y="217487"/>
                  <a:chExt cx="95250" cy="95250"/>
                </a:xfrm>
              </p:grpSpPr>
              <p:cxnSp>
                <p:nvCxnSpPr>
                  <p:cNvPr id="331" name="Straight Connector 330">
                    <a:extLst>
                      <a:ext uri="{FF2B5EF4-FFF2-40B4-BE49-F238E27FC236}">
                        <a16:creationId xmlns:a16="http://schemas.microsoft.com/office/drawing/2014/main" id="{8D37044C-0B1B-79DD-5460-F32757C3B55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2381520D-D1A9-87C1-A03C-6E99C2DE9EF4}"/>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3" name="Group 282">
                  <a:extLst>
                    <a:ext uri="{FF2B5EF4-FFF2-40B4-BE49-F238E27FC236}">
                      <a16:creationId xmlns:a16="http://schemas.microsoft.com/office/drawing/2014/main" id="{7D64137E-5FD5-BFA7-84D9-6A1CFA91EEC2}"/>
                    </a:ext>
                  </a:extLst>
                </p:cNvPr>
                <p:cNvGrpSpPr/>
                <p:nvPr/>
              </p:nvGrpSpPr>
              <p:grpSpPr>
                <a:xfrm>
                  <a:off x="4124322" y="4008437"/>
                  <a:ext cx="95250" cy="95250"/>
                  <a:chOff x="2149475" y="217487"/>
                  <a:chExt cx="95250" cy="95250"/>
                </a:xfrm>
              </p:grpSpPr>
              <p:cxnSp>
                <p:nvCxnSpPr>
                  <p:cNvPr id="329" name="Straight Connector 328">
                    <a:extLst>
                      <a:ext uri="{FF2B5EF4-FFF2-40B4-BE49-F238E27FC236}">
                        <a16:creationId xmlns:a16="http://schemas.microsoft.com/office/drawing/2014/main" id="{E024FB85-E62E-CC4B-E861-AA3C6BF05BBC}"/>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3C82AF44-B941-4763-F718-9FB003E2BF9A}"/>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756E7B58-DBC3-0D8A-B38E-DD011E0D25FD}"/>
                    </a:ext>
                  </a:extLst>
                </p:cNvPr>
                <p:cNvGrpSpPr/>
                <p:nvPr/>
              </p:nvGrpSpPr>
              <p:grpSpPr>
                <a:xfrm>
                  <a:off x="4181472" y="4237037"/>
                  <a:ext cx="95250" cy="95250"/>
                  <a:chOff x="2149475" y="217487"/>
                  <a:chExt cx="95250" cy="95250"/>
                </a:xfrm>
              </p:grpSpPr>
              <p:cxnSp>
                <p:nvCxnSpPr>
                  <p:cNvPr id="327" name="Straight Connector 326">
                    <a:extLst>
                      <a:ext uri="{FF2B5EF4-FFF2-40B4-BE49-F238E27FC236}">
                        <a16:creationId xmlns:a16="http://schemas.microsoft.com/office/drawing/2014/main" id="{FC05BD82-ED83-03F0-228B-39BF397D0C08}"/>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C8820C87-0E6D-C553-6671-2E004A452E76}"/>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5" name="Group 284">
                  <a:extLst>
                    <a:ext uri="{FF2B5EF4-FFF2-40B4-BE49-F238E27FC236}">
                      <a16:creationId xmlns:a16="http://schemas.microsoft.com/office/drawing/2014/main" id="{0BFBEBEC-2C8F-59E6-BD40-35BD5A70D6AD}"/>
                    </a:ext>
                  </a:extLst>
                </p:cNvPr>
                <p:cNvGrpSpPr/>
                <p:nvPr/>
              </p:nvGrpSpPr>
              <p:grpSpPr>
                <a:xfrm>
                  <a:off x="4229097" y="4315619"/>
                  <a:ext cx="95250" cy="95250"/>
                  <a:chOff x="2149475" y="217487"/>
                  <a:chExt cx="95250" cy="95250"/>
                </a:xfrm>
              </p:grpSpPr>
              <p:cxnSp>
                <p:nvCxnSpPr>
                  <p:cNvPr id="325" name="Straight Connector 324">
                    <a:extLst>
                      <a:ext uri="{FF2B5EF4-FFF2-40B4-BE49-F238E27FC236}">
                        <a16:creationId xmlns:a16="http://schemas.microsoft.com/office/drawing/2014/main" id="{CF6932E9-47FC-0F53-EF11-68F5F423F4F3}"/>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B60F5CFD-17EC-2561-0CD1-EB508209ECB0}"/>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6" name="Group 285">
                  <a:extLst>
                    <a:ext uri="{FF2B5EF4-FFF2-40B4-BE49-F238E27FC236}">
                      <a16:creationId xmlns:a16="http://schemas.microsoft.com/office/drawing/2014/main" id="{D90B2517-E649-7CB1-4A31-01D669E3ABEB}"/>
                    </a:ext>
                  </a:extLst>
                </p:cNvPr>
                <p:cNvGrpSpPr/>
                <p:nvPr/>
              </p:nvGrpSpPr>
              <p:grpSpPr>
                <a:xfrm>
                  <a:off x="4638672" y="4401344"/>
                  <a:ext cx="95250" cy="95250"/>
                  <a:chOff x="2149475" y="217487"/>
                  <a:chExt cx="95250" cy="95250"/>
                </a:xfrm>
              </p:grpSpPr>
              <p:cxnSp>
                <p:nvCxnSpPr>
                  <p:cNvPr id="323" name="Straight Connector 322">
                    <a:extLst>
                      <a:ext uri="{FF2B5EF4-FFF2-40B4-BE49-F238E27FC236}">
                        <a16:creationId xmlns:a16="http://schemas.microsoft.com/office/drawing/2014/main" id="{889A1327-4F8D-B10F-402C-A627C66F4827}"/>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7B52DC21-E6F8-CD07-3405-BF5A584CD991}"/>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7" name="Group 286">
                  <a:extLst>
                    <a:ext uri="{FF2B5EF4-FFF2-40B4-BE49-F238E27FC236}">
                      <a16:creationId xmlns:a16="http://schemas.microsoft.com/office/drawing/2014/main" id="{6C21A4A5-E2AE-9F0F-77F6-C3EA0CCD048A}"/>
                    </a:ext>
                  </a:extLst>
                </p:cNvPr>
                <p:cNvGrpSpPr/>
                <p:nvPr/>
              </p:nvGrpSpPr>
              <p:grpSpPr>
                <a:xfrm>
                  <a:off x="4648197" y="4401344"/>
                  <a:ext cx="95250" cy="95250"/>
                  <a:chOff x="2149475" y="217487"/>
                  <a:chExt cx="95250" cy="95250"/>
                </a:xfrm>
              </p:grpSpPr>
              <p:cxnSp>
                <p:nvCxnSpPr>
                  <p:cNvPr id="321" name="Straight Connector 320">
                    <a:extLst>
                      <a:ext uri="{FF2B5EF4-FFF2-40B4-BE49-F238E27FC236}">
                        <a16:creationId xmlns:a16="http://schemas.microsoft.com/office/drawing/2014/main" id="{6097EF80-46A7-5683-3047-B35C094697CD}"/>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21806294-DA96-5BE4-D8F4-67AACD0B1E62}"/>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8" name="Group 287">
                  <a:extLst>
                    <a:ext uri="{FF2B5EF4-FFF2-40B4-BE49-F238E27FC236}">
                      <a16:creationId xmlns:a16="http://schemas.microsoft.com/office/drawing/2014/main" id="{822AC9E2-B2CF-9749-4BEB-7C029440A9C4}"/>
                    </a:ext>
                  </a:extLst>
                </p:cNvPr>
                <p:cNvGrpSpPr/>
                <p:nvPr/>
              </p:nvGrpSpPr>
              <p:grpSpPr>
                <a:xfrm>
                  <a:off x="4733922" y="4494213"/>
                  <a:ext cx="95250" cy="95250"/>
                  <a:chOff x="2149475" y="217487"/>
                  <a:chExt cx="95250" cy="95250"/>
                </a:xfrm>
              </p:grpSpPr>
              <p:cxnSp>
                <p:nvCxnSpPr>
                  <p:cNvPr id="319" name="Straight Connector 318">
                    <a:extLst>
                      <a:ext uri="{FF2B5EF4-FFF2-40B4-BE49-F238E27FC236}">
                        <a16:creationId xmlns:a16="http://schemas.microsoft.com/office/drawing/2014/main" id="{7D8A712B-E39D-AFD7-930D-619E84E769F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675AA434-29E9-E3B4-E504-A93309A385F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89" name="Group 288">
                  <a:extLst>
                    <a:ext uri="{FF2B5EF4-FFF2-40B4-BE49-F238E27FC236}">
                      <a16:creationId xmlns:a16="http://schemas.microsoft.com/office/drawing/2014/main" id="{4F919BE3-8D52-A3A5-6620-E375F809E816}"/>
                    </a:ext>
                  </a:extLst>
                </p:cNvPr>
                <p:cNvGrpSpPr/>
                <p:nvPr/>
              </p:nvGrpSpPr>
              <p:grpSpPr>
                <a:xfrm>
                  <a:off x="5114922" y="4687095"/>
                  <a:ext cx="95250" cy="95250"/>
                  <a:chOff x="2149475" y="217487"/>
                  <a:chExt cx="95250" cy="95250"/>
                </a:xfrm>
              </p:grpSpPr>
              <p:cxnSp>
                <p:nvCxnSpPr>
                  <p:cNvPr id="317" name="Straight Connector 316">
                    <a:extLst>
                      <a:ext uri="{FF2B5EF4-FFF2-40B4-BE49-F238E27FC236}">
                        <a16:creationId xmlns:a16="http://schemas.microsoft.com/office/drawing/2014/main" id="{230FF0E5-FC87-11E9-CD1E-A02A37A9E25D}"/>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515F254C-2619-6074-C173-560C581486B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0" name="Group 289">
                  <a:extLst>
                    <a:ext uri="{FF2B5EF4-FFF2-40B4-BE49-F238E27FC236}">
                      <a16:creationId xmlns:a16="http://schemas.microsoft.com/office/drawing/2014/main" id="{48B65229-AF39-6A01-7C9C-2EADB3A0C2B8}"/>
                    </a:ext>
                  </a:extLst>
                </p:cNvPr>
                <p:cNvGrpSpPr/>
                <p:nvPr/>
              </p:nvGrpSpPr>
              <p:grpSpPr>
                <a:xfrm>
                  <a:off x="5131590" y="4687095"/>
                  <a:ext cx="95250" cy="95250"/>
                  <a:chOff x="2149475" y="217487"/>
                  <a:chExt cx="95250" cy="95250"/>
                </a:xfrm>
              </p:grpSpPr>
              <p:cxnSp>
                <p:nvCxnSpPr>
                  <p:cNvPr id="315" name="Straight Connector 314">
                    <a:extLst>
                      <a:ext uri="{FF2B5EF4-FFF2-40B4-BE49-F238E27FC236}">
                        <a16:creationId xmlns:a16="http://schemas.microsoft.com/office/drawing/2014/main" id="{F4FB103B-EA37-B0F2-BB80-084F040728A5}"/>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DF32EE11-6330-E955-A0EF-C179B9808DB6}"/>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1" name="Group 290">
                  <a:extLst>
                    <a:ext uri="{FF2B5EF4-FFF2-40B4-BE49-F238E27FC236}">
                      <a16:creationId xmlns:a16="http://schemas.microsoft.com/office/drawing/2014/main" id="{F120425E-62FE-C86F-157B-B39676B39084}"/>
                    </a:ext>
                  </a:extLst>
                </p:cNvPr>
                <p:cNvGrpSpPr/>
                <p:nvPr/>
              </p:nvGrpSpPr>
              <p:grpSpPr>
                <a:xfrm>
                  <a:off x="5153022" y="4687095"/>
                  <a:ext cx="95250" cy="95250"/>
                  <a:chOff x="2149475" y="217487"/>
                  <a:chExt cx="95250" cy="95250"/>
                </a:xfrm>
              </p:grpSpPr>
              <p:cxnSp>
                <p:nvCxnSpPr>
                  <p:cNvPr id="313" name="Straight Connector 312">
                    <a:extLst>
                      <a:ext uri="{FF2B5EF4-FFF2-40B4-BE49-F238E27FC236}">
                        <a16:creationId xmlns:a16="http://schemas.microsoft.com/office/drawing/2014/main" id="{47BBF259-FC04-6673-9FFE-B8747BA568AA}"/>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B94CEB64-D24A-2EF5-A5D7-EA4FDC57D458}"/>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2" name="Group 291">
                  <a:extLst>
                    <a:ext uri="{FF2B5EF4-FFF2-40B4-BE49-F238E27FC236}">
                      <a16:creationId xmlns:a16="http://schemas.microsoft.com/office/drawing/2014/main" id="{632A7CA8-314E-4E74-D365-216C2AC547AD}"/>
                    </a:ext>
                  </a:extLst>
                </p:cNvPr>
                <p:cNvGrpSpPr/>
                <p:nvPr/>
              </p:nvGrpSpPr>
              <p:grpSpPr>
                <a:xfrm>
                  <a:off x="5219697" y="4814095"/>
                  <a:ext cx="95250" cy="95250"/>
                  <a:chOff x="2149475" y="217487"/>
                  <a:chExt cx="95250" cy="95250"/>
                </a:xfrm>
              </p:grpSpPr>
              <p:cxnSp>
                <p:nvCxnSpPr>
                  <p:cNvPr id="311" name="Straight Connector 310">
                    <a:extLst>
                      <a:ext uri="{FF2B5EF4-FFF2-40B4-BE49-F238E27FC236}">
                        <a16:creationId xmlns:a16="http://schemas.microsoft.com/office/drawing/2014/main" id="{30AA9DFB-41B5-82F9-42E4-67664EEF656E}"/>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80DF1076-61C8-E0BA-206D-621FC69990F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3" name="Group 292">
                  <a:extLst>
                    <a:ext uri="{FF2B5EF4-FFF2-40B4-BE49-F238E27FC236}">
                      <a16:creationId xmlns:a16="http://schemas.microsoft.com/office/drawing/2014/main" id="{7CAA45AD-AB5C-74FB-4D3E-A6B196E55752}"/>
                    </a:ext>
                  </a:extLst>
                </p:cNvPr>
                <p:cNvGrpSpPr/>
                <p:nvPr/>
              </p:nvGrpSpPr>
              <p:grpSpPr>
                <a:xfrm>
                  <a:off x="6000750" y="5085558"/>
                  <a:ext cx="95250" cy="95250"/>
                  <a:chOff x="2149475" y="217487"/>
                  <a:chExt cx="95250" cy="95250"/>
                </a:xfrm>
              </p:grpSpPr>
              <p:cxnSp>
                <p:nvCxnSpPr>
                  <p:cNvPr id="309" name="Straight Connector 308">
                    <a:extLst>
                      <a:ext uri="{FF2B5EF4-FFF2-40B4-BE49-F238E27FC236}">
                        <a16:creationId xmlns:a16="http://schemas.microsoft.com/office/drawing/2014/main" id="{0E8DA869-43C1-9B2E-5641-BA148C546ED7}"/>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753F5DFC-580E-1AA9-C16B-0EC9D2F8C93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F47A2F52-14C4-5666-C161-C86F98B4BD1E}"/>
                    </a:ext>
                  </a:extLst>
                </p:cNvPr>
                <p:cNvGrpSpPr/>
                <p:nvPr/>
              </p:nvGrpSpPr>
              <p:grpSpPr>
                <a:xfrm>
                  <a:off x="6188868" y="5085558"/>
                  <a:ext cx="95250" cy="95250"/>
                  <a:chOff x="2149475" y="217487"/>
                  <a:chExt cx="95250" cy="95250"/>
                </a:xfrm>
              </p:grpSpPr>
              <p:cxnSp>
                <p:nvCxnSpPr>
                  <p:cNvPr id="307" name="Straight Connector 306">
                    <a:extLst>
                      <a:ext uri="{FF2B5EF4-FFF2-40B4-BE49-F238E27FC236}">
                        <a16:creationId xmlns:a16="http://schemas.microsoft.com/office/drawing/2014/main" id="{F023C726-7105-6E48-10A0-94DCA9A8D097}"/>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3ED286E5-ADA2-A781-5E39-22611D796BFF}"/>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5" name="Group 294">
                  <a:extLst>
                    <a:ext uri="{FF2B5EF4-FFF2-40B4-BE49-F238E27FC236}">
                      <a16:creationId xmlns:a16="http://schemas.microsoft.com/office/drawing/2014/main" id="{94E709C9-26F4-E4F3-D1AC-9901C9060F90}"/>
                    </a:ext>
                  </a:extLst>
                </p:cNvPr>
                <p:cNvGrpSpPr/>
                <p:nvPr/>
              </p:nvGrpSpPr>
              <p:grpSpPr>
                <a:xfrm>
                  <a:off x="6341267" y="5276057"/>
                  <a:ext cx="95250" cy="95250"/>
                  <a:chOff x="2149475" y="217487"/>
                  <a:chExt cx="95250" cy="95250"/>
                </a:xfrm>
              </p:grpSpPr>
              <p:cxnSp>
                <p:nvCxnSpPr>
                  <p:cNvPr id="305" name="Straight Connector 304">
                    <a:extLst>
                      <a:ext uri="{FF2B5EF4-FFF2-40B4-BE49-F238E27FC236}">
                        <a16:creationId xmlns:a16="http://schemas.microsoft.com/office/drawing/2014/main" id="{62B8506D-1824-100A-E219-EFEC21DC41A9}"/>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7122AE0D-A520-13A4-46E5-045CD0EBFC8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6" name="Group 295">
                  <a:extLst>
                    <a:ext uri="{FF2B5EF4-FFF2-40B4-BE49-F238E27FC236}">
                      <a16:creationId xmlns:a16="http://schemas.microsoft.com/office/drawing/2014/main" id="{94EEFCD2-2BDB-8931-47D6-7C8E668BDEFC}"/>
                    </a:ext>
                  </a:extLst>
                </p:cNvPr>
                <p:cNvGrpSpPr/>
                <p:nvPr/>
              </p:nvGrpSpPr>
              <p:grpSpPr>
                <a:xfrm>
                  <a:off x="7193754" y="5718969"/>
                  <a:ext cx="95250" cy="95250"/>
                  <a:chOff x="2149475" y="217487"/>
                  <a:chExt cx="95250" cy="95250"/>
                </a:xfrm>
              </p:grpSpPr>
              <p:cxnSp>
                <p:nvCxnSpPr>
                  <p:cNvPr id="303" name="Straight Connector 302">
                    <a:extLst>
                      <a:ext uri="{FF2B5EF4-FFF2-40B4-BE49-F238E27FC236}">
                        <a16:creationId xmlns:a16="http://schemas.microsoft.com/office/drawing/2014/main" id="{BFF2EF4E-8739-BF27-B454-15B7E8178A61}"/>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40ED26E0-4033-F0DF-C8EA-4D457AA4BE33}"/>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A34A78D3-70EA-6275-EA83-2B041DC559D1}"/>
                    </a:ext>
                  </a:extLst>
                </p:cNvPr>
                <p:cNvGrpSpPr/>
                <p:nvPr/>
              </p:nvGrpSpPr>
              <p:grpSpPr>
                <a:xfrm>
                  <a:off x="7258047" y="5718969"/>
                  <a:ext cx="95250" cy="95250"/>
                  <a:chOff x="2149475" y="217487"/>
                  <a:chExt cx="95250" cy="95250"/>
                </a:xfrm>
              </p:grpSpPr>
              <p:cxnSp>
                <p:nvCxnSpPr>
                  <p:cNvPr id="301" name="Straight Connector 300">
                    <a:extLst>
                      <a:ext uri="{FF2B5EF4-FFF2-40B4-BE49-F238E27FC236}">
                        <a16:creationId xmlns:a16="http://schemas.microsoft.com/office/drawing/2014/main" id="{DBE57B40-2AFB-16C6-B9CB-57061397B08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BC73BBBF-1BC1-BC15-F3B3-EB2B877A2A7A}"/>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925DABFD-6ACE-5B2E-51B1-28BA2D3812C3}"/>
                    </a:ext>
                  </a:extLst>
                </p:cNvPr>
                <p:cNvGrpSpPr/>
                <p:nvPr/>
              </p:nvGrpSpPr>
              <p:grpSpPr>
                <a:xfrm>
                  <a:off x="8312465" y="5718969"/>
                  <a:ext cx="95250" cy="95250"/>
                  <a:chOff x="2149475" y="217487"/>
                  <a:chExt cx="95250" cy="95250"/>
                </a:xfrm>
              </p:grpSpPr>
              <p:cxnSp>
                <p:nvCxnSpPr>
                  <p:cNvPr id="299" name="Straight Connector 298">
                    <a:extLst>
                      <a:ext uri="{FF2B5EF4-FFF2-40B4-BE49-F238E27FC236}">
                        <a16:creationId xmlns:a16="http://schemas.microsoft.com/office/drawing/2014/main" id="{6609A60F-B4AB-1D34-DC00-15ACE647538E}"/>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D3AD9F52-2E92-2377-4CF0-2A4FEFEAE096}"/>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grpSp>
        <p:sp>
          <p:nvSpPr>
            <p:cNvPr id="25" name="TextBox 24">
              <a:extLst>
                <a:ext uri="{FF2B5EF4-FFF2-40B4-BE49-F238E27FC236}">
                  <a16:creationId xmlns:a16="http://schemas.microsoft.com/office/drawing/2014/main" id="{8AE86896-C375-849A-90FA-51CA2ECEECDA}"/>
                </a:ext>
              </a:extLst>
            </p:cNvPr>
            <p:cNvSpPr txBox="1"/>
            <p:nvPr/>
          </p:nvSpPr>
          <p:spPr>
            <a:xfrm>
              <a:off x="2315892" y="4989396"/>
              <a:ext cx="2150343"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grpSp>
          <p:nvGrpSpPr>
            <p:cNvPr id="27" name="Group 26">
              <a:extLst>
                <a:ext uri="{FF2B5EF4-FFF2-40B4-BE49-F238E27FC236}">
                  <a16:creationId xmlns:a16="http://schemas.microsoft.com/office/drawing/2014/main" id="{4A4AA77B-A7AB-865B-2262-DAFC5CDB2314}"/>
                </a:ext>
              </a:extLst>
            </p:cNvPr>
            <p:cNvGrpSpPr/>
            <p:nvPr/>
          </p:nvGrpSpPr>
          <p:grpSpPr>
            <a:xfrm>
              <a:off x="706928" y="1953513"/>
              <a:ext cx="5068891" cy="2886933"/>
              <a:chOff x="522738" y="2072044"/>
              <a:chExt cx="5068891" cy="2886933"/>
            </a:xfrm>
          </p:grpSpPr>
          <p:sp>
            <p:nvSpPr>
              <p:cNvPr id="229" name="Freeform: Shape 228">
                <a:extLst>
                  <a:ext uri="{FF2B5EF4-FFF2-40B4-BE49-F238E27FC236}">
                    <a16:creationId xmlns:a16="http://schemas.microsoft.com/office/drawing/2014/main" id="{8DCAB1A4-FBA5-1A1F-58A0-9CF990AEAD97}"/>
                  </a:ext>
                </a:extLst>
              </p:cNvPr>
              <p:cNvSpPr/>
              <p:nvPr/>
            </p:nvSpPr>
            <p:spPr>
              <a:xfrm>
                <a:off x="816429" y="2130594"/>
                <a:ext cx="4775200" cy="2743200"/>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230" name="Straight Connector 229">
                <a:extLst>
                  <a:ext uri="{FF2B5EF4-FFF2-40B4-BE49-F238E27FC236}">
                    <a16:creationId xmlns:a16="http://schemas.microsoft.com/office/drawing/2014/main" id="{84B32AF0-82DD-EBC6-4075-156DC7DB25DE}"/>
                  </a:ext>
                </a:extLst>
              </p:cNvPr>
              <p:cNvCxnSpPr>
                <a:cxnSpLocks/>
              </p:cNvCxnSpPr>
              <p:nvPr/>
            </p:nvCxnSpPr>
            <p:spPr>
              <a:xfrm>
                <a:off x="761411" y="48737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A3CCDC07-684E-A331-CC2F-1DE61FF86B9F}"/>
                  </a:ext>
                </a:extLst>
              </p:cNvPr>
              <p:cNvCxnSpPr>
                <a:cxnSpLocks/>
              </p:cNvCxnSpPr>
              <p:nvPr/>
            </p:nvCxnSpPr>
            <p:spPr>
              <a:xfrm>
                <a:off x="81551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09C000CF-F665-11E5-3E32-4667358BAC0C}"/>
                  </a:ext>
                </a:extLst>
              </p:cNvPr>
              <p:cNvCxnSpPr>
                <a:cxnSpLocks/>
              </p:cNvCxnSpPr>
              <p:nvPr/>
            </p:nvCxnSpPr>
            <p:spPr>
              <a:xfrm>
                <a:off x="113380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C551BF8-E74D-EC17-471A-3DB868B0A6D2}"/>
                  </a:ext>
                </a:extLst>
              </p:cNvPr>
              <p:cNvCxnSpPr>
                <a:cxnSpLocks/>
              </p:cNvCxnSpPr>
              <p:nvPr/>
            </p:nvCxnSpPr>
            <p:spPr>
              <a:xfrm>
                <a:off x="145209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34559077-70A6-A2ED-C766-677BEE355D7C}"/>
                  </a:ext>
                </a:extLst>
              </p:cNvPr>
              <p:cNvCxnSpPr>
                <a:cxnSpLocks/>
              </p:cNvCxnSpPr>
              <p:nvPr/>
            </p:nvCxnSpPr>
            <p:spPr>
              <a:xfrm>
                <a:off x="177038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B16E8EAD-B311-F2A2-ECAC-1BF3845C9459}"/>
                  </a:ext>
                </a:extLst>
              </p:cNvPr>
              <p:cNvCxnSpPr>
                <a:cxnSpLocks/>
              </p:cNvCxnSpPr>
              <p:nvPr/>
            </p:nvCxnSpPr>
            <p:spPr>
              <a:xfrm>
                <a:off x="208867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03F638E7-38E8-00DC-D3EB-76BAA411D622}"/>
                  </a:ext>
                </a:extLst>
              </p:cNvPr>
              <p:cNvCxnSpPr>
                <a:cxnSpLocks/>
              </p:cNvCxnSpPr>
              <p:nvPr/>
            </p:nvCxnSpPr>
            <p:spPr>
              <a:xfrm>
                <a:off x="2406967"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56953485-4A86-848D-AB75-F58590C2191A}"/>
                  </a:ext>
                </a:extLst>
              </p:cNvPr>
              <p:cNvCxnSpPr>
                <a:cxnSpLocks/>
              </p:cNvCxnSpPr>
              <p:nvPr/>
            </p:nvCxnSpPr>
            <p:spPr>
              <a:xfrm>
                <a:off x="2725258"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23D854DB-6864-E69E-8498-BB8333D1CE7D}"/>
                  </a:ext>
                </a:extLst>
              </p:cNvPr>
              <p:cNvCxnSpPr>
                <a:cxnSpLocks/>
              </p:cNvCxnSpPr>
              <p:nvPr/>
            </p:nvCxnSpPr>
            <p:spPr>
              <a:xfrm>
                <a:off x="3043549"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DC2BD0A4-23EC-3D5B-D9A4-C1E65F4D536C}"/>
                  </a:ext>
                </a:extLst>
              </p:cNvPr>
              <p:cNvCxnSpPr>
                <a:cxnSpLocks/>
              </p:cNvCxnSpPr>
              <p:nvPr/>
            </p:nvCxnSpPr>
            <p:spPr>
              <a:xfrm>
                <a:off x="336184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1A33801D-AE80-6159-7CA1-C970BD23DF20}"/>
                  </a:ext>
                </a:extLst>
              </p:cNvPr>
              <p:cNvCxnSpPr>
                <a:cxnSpLocks/>
              </p:cNvCxnSpPr>
              <p:nvPr/>
            </p:nvCxnSpPr>
            <p:spPr>
              <a:xfrm>
                <a:off x="3680131"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214C0AF5-343D-A894-1AB6-7327778DBE5A}"/>
                  </a:ext>
                </a:extLst>
              </p:cNvPr>
              <p:cNvCxnSpPr>
                <a:cxnSpLocks/>
              </p:cNvCxnSpPr>
              <p:nvPr/>
            </p:nvCxnSpPr>
            <p:spPr>
              <a:xfrm>
                <a:off x="399842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B4DDFC2B-FF17-3B1B-080D-CC77010731B1}"/>
                  </a:ext>
                </a:extLst>
              </p:cNvPr>
              <p:cNvCxnSpPr>
                <a:cxnSpLocks/>
              </p:cNvCxnSpPr>
              <p:nvPr/>
            </p:nvCxnSpPr>
            <p:spPr>
              <a:xfrm>
                <a:off x="431671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16475F70-02B9-63D9-1DF1-88B0513A05CB}"/>
                  </a:ext>
                </a:extLst>
              </p:cNvPr>
              <p:cNvCxnSpPr>
                <a:cxnSpLocks/>
              </p:cNvCxnSpPr>
              <p:nvPr/>
            </p:nvCxnSpPr>
            <p:spPr>
              <a:xfrm>
                <a:off x="463500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DAB77C87-58D7-8014-401E-C9E757E46B0D}"/>
                  </a:ext>
                </a:extLst>
              </p:cNvPr>
              <p:cNvCxnSpPr>
                <a:cxnSpLocks/>
              </p:cNvCxnSpPr>
              <p:nvPr/>
            </p:nvCxnSpPr>
            <p:spPr>
              <a:xfrm>
                <a:off x="495329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4AEDF471-91FC-CFFB-CF9C-D391F6C2D6C4}"/>
                  </a:ext>
                </a:extLst>
              </p:cNvPr>
              <p:cNvCxnSpPr>
                <a:cxnSpLocks/>
              </p:cNvCxnSpPr>
              <p:nvPr/>
            </p:nvCxnSpPr>
            <p:spPr>
              <a:xfrm>
                <a:off x="527158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70688BB7-7E9A-1F6A-4CC3-1D580354BA2B}"/>
                  </a:ext>
                </a:extLst>
              </p:cNvPr>
              <p:cNvCxnSpPr>
                <a:cxnSpLocks/>
              </p:cNvCxnSpPr>
              <p:nvPr/>
            </p:nvCxnSpPr>
            <p:spPr>
              <a:xfrm>
                <a:off x="558987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DD3188E-8C3B-574A-C48C-56AD94E0F52E}"/>
                  </a:ext>
                </a:extLst>
              </p:cNvPr>
              <p:cNvCxnSpPr>
                <a:cxnSpLocks/>
              </p:cNvCxnSpPr>
              <p:nvPr/>
            </p:nvCxnSpPr>
            <p:spPr>
              <a:xfrm>
                <a:off x="761411" y="322754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1D9234FF-855D-9E72-3A7B-A683F4C1CBEF}"/>
                  </a:ext>
                </a:extLst>
              </p:cNvPr>
              <p:cNvCxnSpPr>
                <a:cxnSpLocks/>
              </p:cNvCxnSpPr>
              <p:nvPr/>
            </p:nvCxnSpPr>
            <p:spPr>
              <a:xfrm>
                <a:off x="761411" y="21305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4EDD6FE5-E493-E565-4361-5A7F410FA410}"/>
                  </a:ext>
                </a:extLst>
              </p:cNvPr>
              <p:cNvCxnSpPr>
                <a:cxnSpLocks/>
              </p:cNvCxnSpPr>
              <p:nvPr/>
            </p:nvCxnSpPr>
            <p:spPr>
              <a:xfrm>
                <a:off x="761411" y="377651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724C8C56-5126-E1B2-8954-F9B340842503}"/>
                  </a:ext>
                </a:extLst>
              </p:cNvPr>
              <p:cNvCxnSpPr>
                <a:cxnSpLocks/>
              </p:cNvCxnSpPr>
              <p:nvPr/>
            </p:nvCxnSpPr>
            <p:spPr>
              <a:xfrm>
                <a:off x="761411" y="432324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1" name="TextBox 250">
                <a:extLst>
                  <a:ext uri="{FF2B5EF4-FFF2-40B4-BE49-F238E27FC236}">
                    <a16:creationId xmlns:a16="http://schemas.microsoft.com/office/drawing/2014/main" id="{6B600F08-C047-999C-155B-1E2F0BFBC9F6}"/>
                  </a:ext>
                </a:extLst>
              </p:cNvPr>
              <p:cNvSpPr txBox="1"/>
              <p:nvPr/>
            </p:nvSpPr>
            <p:spPr>
              <a:xfrm>
                <a:off x="663803" y="4805089"/>
                <a:ext cx="70532"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252" name="TextBox 251">
                <a:extLst>
                  <a:ext uri="{FF2B5EF4-FFF2-40B4-BE49-F238E27FC236}">
                    <a16:creationId xmlns:a16="http://schemas.microsoft.com/office/drawing/2014/main" id="{DB7C6475-3F50-D72C-D982-B67086F3A913}"/>
                  </a:ext>
                </a:extLst>
              </p:cNvPr>
              <p:cNvSpPr txBox="1"/>
              <p:nvPr/>
            </p:nvSpPr>
            <p:spPr>
              <a:xfrm>
                <a:off x="593271" y="4260939"/>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253" name="TextBox 252">
                <a:extLst>
                  <a:ext uri="{FF2B5EF4-FFF2-40B4-BE49-F238E27FC236}">
                    <a16:creationId xmlns:a16="http://schemas.microsoft.com/office/drawing/2014/main" id="{D22AB5E0-0155-9260-540F-736FFDC3D89F}"/>
                  </a:ext>
                </a:extLst>
              </p:cNvPr>
              <p:cNvSpPr txBox="1"/>
              <p:nvPr/>
            </p:nvSpPr>
            <p:spPr>
              <a:xfrm>
                <a:off x="593271" y="371395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254" name="TextBox 253">
                <a:extLst>
                  <a:ext uri="{FF2B5EF4-FFF2-40B4-BE49-F238E27FC236}">
                    <a16:creationId xmlns:a16="http://schemas.microsoft.com/office/drawing/2014/main" id="{6DC243E4-9A30-5A81-10EA-B3E8A2940F32}"/>
                  </a:ext>
                </a:extLst>
              </p:cNvPr>
              <p:cNvSpPr txBox="1"/>
              <p:nvPr/>
            </p:nvSpPr>
            <p:spPr>
              <a:xfrm>
                <a:off x="593271" y="316599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255" name="Straight Connector 254">
                <a:extLst>
                  <a:ext uri="{FF2B5EF4-FFF2-40B4-BE49-F238E27FC236}">
                    <a16:creationId xmlns:a16="http://schemas.microsoft.com/office/drawing/2014/main" id="{A6CBA483-523F-3ADA-2265-AFA99389F176}"/>
                  </a:ext>
                </a:extLst>
              </p:cNvPr>
              <p:cNvCxnSpPr>
                <a:cxnSpLocks/>
              </p:cNvCxnSpPr>
              <p:nvPr/>
            </p:nvCxnSpPr>
            <p:spPr>
              <a:xfrm>
                <a:off x="761411" y="2682567"/>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6" name="TextBox 255">
                <a:extLst>
                  <a:ext uri="{FF2B5EF4-FFF2-40B4-BE49-F238E27FC236}">
                    <a16:creationId xmlns:a16="http://schemas.microsoft.com/office/drawing/2014/main" id="{BF34B851-4566-8FEA-2B30-41134CE80FED}"/>
                  </a:ext>
                </a:extLst>
              </p:cNvPr>
              <p:cNvSpPr txBox="1"/>
              <p:nvPr/>
            </p:nvSpPr>
            <p:spPr>
              <a:xfrm>
                <a:off x="593271" y="2620004"/>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257" name="TextBox 256">
                <a:extLst>
                  <a:ext uri="{FF2B5EF4-FFF2-40B4-BE49-F238E27FC236}">
                    <a16:creationId xmlns:a16="http://schemas.microsoft.com/office/drawing/2014/main" id="{11CB7521-D8C5-8FE1-F30C-D18FE92D32AF}"/>
                  </a:ext>
                </a:extLst>
              </p:cNvPr>
              <p:cNvSpPr txBox="1"/>
              <p:nvPr/>
            </p:nvSpPr>
            <p:spPr>
              <a:xfrm>
                <a:off x="522738" y="2072044"/>
                <a:ext cx="211597"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grpSp>
        <p:sp>
          <p:nvSpPr>
            <p:cNvPr id="28" name="TextBox 27">
              <a:extLst>
                <a:ext uri="{FF2B5EF4-FFF2-40B4-BE49-F238E27FC236}">
                  <a16:creationId xmlns:a16="http://schemas.microsoft.com/office/drawing/2014/main" id="{DF77928F-F4FA-E8E7-7B71-C65065D19C7F}"/>
                </a:ext>
              </a:extLst>
            </p:cNvPr>
            <p:cNvSpPr txBox="1"/>
            <p:nvPr/>
          </p:nvSpPr>
          <p:spPr>
            <a:xfrm rot="16200000">
              <a:off x="-103559" y="3257047"/>
              <a:ext cx="1439497"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grpSp>
          <p:nvGrpSpPr>
            <p:cNvPr id="29" name="Group 28">
              <a:extLst>
                <a:ext uri="{FF2B5EF4-FFF2-40B4-BE49-F238E27FC236}">
                  <a16:creationId xmlns:a16="http://schemas.microsoft.com/office/drawing/2014/main" id="{3914F242-35A0-DA9B-30C7-0F5B81494234}"/>
                </a:ext>
              </a:extLst>
            </p:cNvPr>
            <p:cNvGrpSpPr/>
            <p:nvPr/>
          </p:nvGrpSpPr>
          <p:grpSpPr>
            <a:xfrm>
              <a:off x="1004928" y="3381935"/>
              <a:ext cx="1581110" cy="1371600"/>
              <a:chOff x="820738" y="3381935"/>
              <a:chExt cx="1581110" cy="1371600"/>
            </a:xfrm>
          </p:grpSpPr>
          <p:sp>
            <p:nvSpPr>
              <p:cNvPr id="226" name="Freeform: Shape 225">
                <a:extLst>
                  <a:ext uri="{FF2B5EF4-FFF2-40B4-BE49-F238E27FC236}">
                    <a16:creationId xmlns:a16="http://schemas.microsoft.com/office/drawing/2014/main" id="{75DD6116-3DFD-DD50-370A-C99714557E62}"/>
                  </a:ext>
                </a:extLst>
              </p:cNvPr>
              <p:cNvSpPr/>
              <p:nvPr/>
            </p:nvSpPr>
            <p:spPr>
              <a:xfrm flipH="1">
                <a:off x="1723045" y="3381935"/>
                <a:ext cx="41754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7" name="Freeform: Shape 226">
                <a:extLst>
                  <a:ext uri="{FF2B5EF4-FFF2-40B4-BE49-F238E27FC236}">
                    <a16:creationId xmlns:a16="http://schemas.microsoft.com/office/drawing/2014/main" id="{94C3EBAE-9FD2-6B2C-85C0-F6E7E2EFE278}"/>
                  </a:ext>
                </a:extLst>
              </p:cNvPr>
              <p:cNvSpPr/>
              <p:nvPr/>
            </p:nvSpPr>
            <p:spPr>
              <a:xfrm>
                <a:off x="2384618" y="3381935"/>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228" name="Straight Connector 227">
                <a:extLst>
                  <a:ext uri="{FF2B5EF4-FFF2-40B4-BE49-F238E27FC236}">
                    <a16:creationId xmlns:a16="http://schemas.microsoft.com/office/drawing/2014/main" id="{9C77F5C1-D10F-5C5C-FECC-B126DBA03C74}"/>
                  </a:ext>
                </a:extLst>
              </p:cNvPr>
              <p:cNvCxnSpPr>
                <a:cxnSpLocks/>
              </p:cNvCxnSpPr>
              <p:nvPr/>
            </p:nvCxnSpPr>
            <p:spPr>
              <a:xfrm>
                <a:off x="820738" y="3381935"/>
                <a:ext cx="158111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BB1CDAEB-10E5-F325-7EC0-A784D7FC24C6}"/>
                </a:ext>
              </a:extLst>
            </p:cNvPr>
            <p:cNvGrpSpPr>
              <a:grpSpLocks noChangeAspect="1"/>
            </p:cNvGrpSpPr>
            <p:nvPr/>
          </p:nvGrpSpPr>
          <p:grpSpPr>
            <a:xfrm>
              <a:off x="986137" y="1990944"/>
              <a:ext cx="4642077" cy="2766000"/>
              <a:chOff x="986137" y="1990944"/>
              <a:chExt cx="4642077" cy="2766000"/>
            </a:xfrm>
          </p:grpSpPr>
          <p:grpSp>
            <p:nvGrpSpPr>
              <p:cNvPr id="31" name="Group 30">
                <a:extLst>
                  <a:ext uri="{FF2B5EF4-FFF2-40B4-BE49-F238E27FC236}">
                    <a16:creationId xmlns:a16="http://schemas.microsoft.com/office/drawing/2014/main" id="{347C49EE-C4C9-89E0-CF6E-56A80E9F6878}"/>
                  </a:ext>
                </a:extLst>
              </p:cNvPr>
              <p:cNvGrpSpPr/>
              <p:nvPr/>
            </p:nvGrpSpPr>
            <p:grpSpPr>
              <a:xfrm>
                <a:off x="1013620" y="2013744"/>
                <a:ext cx="4614594" cy="2743200"/>
                <a:chOff x="623888" y="323850"/>
                <a:chExt cx="10663237" cy="6338888"/>
              </a:xfrm>
            </p:grpSpPr>
            <p:sp>
              <p:nvSpPr>
                <p:cNvPr id="223" name="Freeform: Shape 222">
                  <a:extLst>
                    <a:ext uri="{FF2B5EF4-FFF2-40B4-BE49-F238E27FC236}">
                      <a16:creationId xmlns:a16="http://schemas.microsoft.com/office/drawing/2014/main" id="{353AAE17-BBC9-971D-5882-6077E6C3EB86}"/>
                    </a:ext>
                  </a:extLst>
                </p:cNvPr>
                <p:cNvSpPr/>
                <p:nvPr/>
              </p:nvSpPr>
              <p:spPr>
                <a:xfrm>
                  <a:off x="623888" y="323850"/>
                  <a:ext cx="3033712" cy="2566988"/>
                </a:xfrm>
                <a:custGeom>
                  <a:avLst/>
                  <a:gdLst>
                    <a:gd name="csX0" fmla="*/ 0 w 3033712"/>
                    <a:gd name="csY0" fmla="*/ 0 h 2566988"/>
                    <a:gd name="csX1" fmla="*/ 180975 w 3033712"/>
                    <a:gd name="csY1" fmla="*/ 0 h 2566988"/>
                    <a:gd name="csX2" fmla="*/ 180975 w 3033712"/>
                    <a:gd name="csY2" fmla="*/ 57150 h 2566988"/>
                    <a:gd name="csX3" fmla="*/ 252412 w 3033712"/>
                    <a:gd name="csY3" fmla="*/ 57150 h 2566988"/>
                    <a:gd name="csX4" fmla="*/ 252412 w 3033712"/>
                    <a:gd name="csY4" fmla="*/ 100013 h 2566988"/>
                    <a:gd name="csX5" fmla="*/ 309562 w 3033712"/>
                    <a:gd name="csY5" fmla="*/ 100013 h 2566988"/>
                    <a:gd name="csX6" fmla="*/ 309562 w 3033712"/>
                    <a:gd name="csY6" fmla="*/ 147638 h 2566988"/>
                    <a:gd name="csX7" fmla="*/ 357187 w 3033712"/>
                    <a:gd name="csY7" fmla="*/ 147638 h 2566988"/>
                    <a:gd name="csX8" fmla="*/ 357187 w 3033712"/>
                    <a:gd name="csY8" fmla="*/ 176213 h 2566988"/>
                    <a:gd name="csX9" fmla="*/ 438150 w 3033712"/>
                    <a:gd name="csY9" fmla="*/ 176213 h 2566988"/>
                    <a:gd name="csX10" fmla="*/ 438150 w 3033712"/>
                    <a:gd name="csY10" fmla="*/ 214313 h 2566988"/>
                    <a:gd name="csX11" fmla="*/ 504825 w 3033712"/>
                    <a:gd name="csY11" fmla="*/ 214313 h 2566988"/>
                    <a:gd name="csX12" fmla="*/ 504825 w 3033712"/>
                    <a:gd name="csY12" fmla="*/ 257175 h 2566988"/>
                    <a:gd name="csX13" fmla="*/ 547687 w 3033712"/>
                    <a:gd name="csY13" fmla="*/ 257175 h 2566988"/>
                    <a:gd name="csX14" fmla="*/ 547687 w 3033712"/>
                    <a:gd name="csY14" fmla="*/ 338138 h 2566988"/>
                    <a:gd name="csX15" fmla="*/ 604837 w 3033712"/>
                    <a:gd name="csY15" fmla="*/ 338138 h 2566988"/>
                    <a:gd name="csX16" fmla="*/ 604837 w 3033712"/>
                    <a:gd name="csY16" fmla="*/ 376238 h 2566988"/>
                    <a:gd name="csX17" fmla="*/ 938212 w 3033712"/>
                    <a:gd name="csY17" fmla="*/ 376238 h 2566988"/>
                    <a:gd name="csX18" fmla="*/ 938212 w 3033712"/>
                    <a:gd name="csY18" fmla="*/ 423863 h 2566988"/>
                    <a:gd name="csX19" fmla="*/ 952500 w 3033712"/>
                    <a:gd name="csY19" fmla="*/ 423863 h 2566988"/>
                    <a:gd name="csX20" fmla="*/ 952500 w 3033712"/>
                    <a:gd name="csY20" fmla="*/ 471488 h 2566988"/>
                    <a:gd name="csX21" fmla="*/ 966787 w 3033712"/>
                    <a:gd name="csY21" fmla="*/ 471488 h 2566988"/>
                    <a:gd name="csX22" fmla="*/ 966787 w 3033712"/>
                    <a:gd name="csY22" fmla="*/ 552450 h 2566988"/>
                    <a:gd name="csX23" fmla="*/ 1014412 w 3033712"/>
                    <a:gd name="csY23" fmla="*/ 552450 h 2566988"/>
                    <a:gd name="csX24" fmla="*/ 1014412 w 3033712"/>
                    <a:gd name="csY24" fmla="*/ 604838 h 2566988"/>
                    <a:gd name="csX25" fmla="*/ 1038225 w 3033712"/>
                    <a:gd name="csY25" fmla="*/ 604838 h 2566988"/>
                    <a:gd name="csX26" fmla="*/ 1038225 w 3033712"/>
                    <a:gd name="csY26" fmla="*/ 638175 h 2566988"/>
                    <a:gd name="csX27" fmla="*/ 1057275 w 3033712"/>
                    <a:gd name="csY27" fmla="*/ 638175 h 2566988"/>
                    <a:gd name="csX28" fmla="*/ 1057275 w 3033712"/>
                    <a:gd name="csY28" fmla="*/ 671513 h 2566988"/>
                    <a:gd name="csX29" fmla="*/ 1066800 w 3033712"/>
                    <a:gd name="csY29" fmla="*/ 671513 h 2566988"/>
                    <a:gd name="csX30" fmla="*/ 1066800 w 3033712"/>
                    <a:gd name="csY30" fmla="*/ 762000 h 2566988"/>
                    <a:gd name="csX31" fmla="*/ 1085850 w 3033712"/>
                    <a:gd name="csY31" fmla="*/ 762000 h 2566988"/>
                    <a:gd name="csX32" fmla="*/ 1085850 w 3033712"/>
                    <a:gd name="csY32" fmla="*/ 847725 h 2566988"/>
                    <a:gd name="csX33" fmla="*/ 1114425 w 3033712"/>
                    <a:gd name="csY33" fmla="*/ 847725 h 2566988"/>
                    <a:gd name="csX34" fmla="*/ 1114425 w 3033712"/>
                    <a:gd name="csY34" fmla="*/ 895350 h 2566988"/>
                    <a:gd name="csX35" fmla="*/ 1171575 w 3033712"/>
                    <a:gd name="csY35" fmla="*/ 895350 h 2566988"/>
                    <a:gd name="csX36" fmla="*/ 1171575 w 3033712"/>
                    <a:gd name="csY36" fmla="*/ 933450 h 2566988"/>
                    <a:gd name="csX37" fmla="*/ 1385887 w 3033712"/>
                    <a:gd name="csY37" fmla="*/ 933450 h 2566988"/>
                    <a:gd name="csX38" fmla="*/ 1385887 w 3033712"/>
                    <a:gd name="csY38" fmla="*/ 985838 h 2566988"/>
                    <a:gd name="csX39" fmla="*/ 1409700 w 3033712"/>
                    <a:gd name="csY39" fmla="*/ 985838 h 2566988"/>
                    <a:gd name="csX40" fmla="*/ 1409700 w 3033712"/>
                    <a:gd name="csY40" fmla="*/ 1028700 h 2566988"/>
                    <a:gd name="csX41" fmla="*/ 1423987 w 3033712"/>
                    <a:gd name="csY41" fmla="*/ 1028700 h 2566988"/>
                    <a:gd name="csX42" fmla="*/ 1423987 w 3033712"/>
                    <a:gd name="csY42" fmla="*/ 1076325 h 2566988"/>
                    <a:gd name="csX43" fmla="*/ 1452562 w 3033712"/>
                    <a:gd name="csY43" fmla="*/ 1076325 h 2566988"/>
                    <a:gd name="csX44" fmla="*/ 1452562 w 3033712"/>
                    <a:gd name="csY44" fmla="*/ 1119188 h 2566988"/>
                    <a:gd name="csX45" fmla="*/ 1490662 w 3033712"/>
                    <a:gd name="csY45" fmla="*/ 1119188 h 2566988"/>
                    <a:gd name="csX46" fmla="*/ 1490662 w 3033712"/>
                    <a:gd name="csY46" fmla="*/ 1171575 h 2566988"/>
                    <a:gd name="csX47" fmla="*/ 1500187 w 3033712"/>
                    <a:gd name="csY47" fmla="*/ 1181100 h 2566988"/>
                    <a:gd name="csX48" fmla="*/ 1500187 w 3033712"/>
                    <a:gd name="csY48" fmla="*/ 1219200 h 2566988"/>
                    <a:gd name="csX49" fmla="*/ 1504950 w 3033712"/>
                    <a:gd name="csY49" fmla="*/ 1223963 h 2566988"/>
                    <a:gd name="csX50" fmla="*/ 1504950 w 3033712"/>
                    <a:gd name="csY50" fmla="*/ 1252538 h 2566988"/>
                    <a:gd name="csX51" fmla="*/ 1528762 w 3033712"/>
                    <a:gd name="csY51" fmla="*/ 1252538 h 2566988"/>
                    <a:gd name="csX52" fmla="*/ 1528762 w 3033712"/>
                    <a:gd name="csY52" fmla="*/ 1381125 h 2566988"/>
                    <a:gd name="csX53" fmla="*/ 1557337 w 3033712"/>
                    <a:gd name="csY53" fmla="*/ 1381125 h 2566988"/>
                    <a:gd name="csX54" fmla="*/ 1557337 w 3033712"/>
                    <a:gd name="csY54" fmla="*/ 1471613 h 2566988"/>
                    <a:gd name="csX55" fmla="*/ 1571625 w 3033712"/>
                    <a:gd name="csY55" fmla="*/ 1471613 h 2566988"/>
                    <a:gd name="csX56" fmla="*/ 1571625 w 3033712"/>
                    <a:gd name="csY56" fmla="*/ 1562100 h 2566988"/>
                    <a:gd name="csX57" fmla="*/ 1581150 w 3033712"/>
                    <a:gd name="csY57" fmla="*/ 1562100 h 2566988"/>
                    <a:gd name="csX58" fmla="*/ 1581150 w 3033712"/>
                    <a:gd name="csY58" fmla="*/ 1609725 h 2566988"/>
                    <a:gd name="csX59" fmla="*/ 1590675 w 3033712"/>
                    <a:gd name="csY59" fmla="*/ 1609725 h 2566988"/>
                    <a:gd name="csX60" fmla="*/ 1590675 w 3033712"/>
                    <a:gd name="csY60" fmla="*/ 1652588 h 2566988"/>
                    <a:gd name="csX61" fmla="*/ 1652587 w 3033712"/>
                    <a:gd name="csY61" fmla="*/ 1652588 h 2566988"/>
                    <a:gd name="csX62" fmla="*/ 1652587 w 3033712"/>
                    <a:gd name="csY62" fmla="*/ 1700213 h 2566988"/>
                    <a:gd name="csX63" fmla="*/ 1966912 w 3033712"/>
                    <a:gd name="csY63" fmla="*/ 1700213 h 2566988"/>
                    <a:gd name="csX64" fmla="*/ 1966912 w 3033712"/>
                    <a:gd name="csY64" fmla="*/ 1747838 h 2566988"/>
                    <a:gd name="csX65" fmla="*/ 2028825 w 3033712"/>
                    <a:gd name="csY65" fmla="*/ 1747838 h 2566988"/>
                    <a:gd name="csX66" fmla="*/ 2028825 w 3033712"/>
                    <a:gd name="csY66" fmla="*/ 1933575 h 2566988"/>
                    <a:gd name="csX67" fmla="*/ 2052637 w 3033712"/>
                    <a:gd name="csY67" fmla="*/ 1933575 h 2566988"/>
                    <a:gd name="csX68" fmla="*/ 2052637 w 3033712"/>
                    <a:gd name="csY68" fmla="*/ 1976438 h 2566988"/>
                    <a:gd name="csX69" fmla="*/ 2119312 w 3033712"/>
                    <a:gd name="csY69" fmla="*/ 1976438 h 2566988"/>
                    <a:gd name="csX70" fmla="*/ 2119312 w 3033712"/>
                    <a:gd name="csY70" fmla="*/ 2024063 h 2566988"/>
                    <a:gd name="csX71" fmla="*/ 2133600 w 3033712"/>
                    <a:gd name="csY71" fmla="*/ 2024063 h 2566988"/>
                    <a:gd name="csX72" fmla="*/ 2133600 w 3033712"/>
                    <a:gd name="csY72" fmla="*/ 2071688 h 2566988"/>
                    <a:gd name="csX73" fmla="*/ 2243137 w 3033712"/>
                    <a:gd name="csY73" fmla="*/ 2071688 h 2566988"/>
                    <a:gd name="csX74" fmla="*/ 2243137 w 3033712"/>
                    <a:gd name="csY74" fmla="*/ 2114550 h 2566988"/>
                    <a:gd name="csX75" fmla="*/ 2552700 w 3033712"/>
                    <a:gd name="csY75" fmla="*/ 2114550 h 2566988"/>
                    <a:gd name="csX76" fmla="*/ 2552700 w 3033712"/>
                    <a:gd name="csY76" fmla="*/ 2166938 h 2566988"/>
                    <a:gd name="csX77" fmla="*/ 2581275 w 3033712"/>
                    <a:gd name="csY77" fmla="*/ 2166938 h 2566988"/>
                    <a:gd name="csX78" fmla="*/ 2581275 w 3033712"/>
                    <a:gd name="csY78" fmla="*/ 2205038 h 2566988"/>
                    <a:gd name="csX79" fmla="*/ 2609850 w 3033712"/>
                    <a:gd name="csY79" fmla="*/ 2205038 h 2566988"/>
                    <a:gd name="csX80" fmla="*/ 2609850 w 3033712"/>
                    <a:gd name="csY80" fmla="*/ 2271713 h 2566988"/>
                    <a:gd name="csX81" fmla="*/ 2624137 w 3033712"/>
                    <a:gd name="csY81" fmla="*/ 2271713 h 2566988"/>
                    <a:gd name="csX82" fmla="*/ 2624137 w 3033712"/>
                    <a:gd name="csY82" fmla="*/ 2366963 h 2566988"/>
                    <a:gd name="csX83" fmla="*/ 2638425 w 3033712"/>
                    <a:gd name="csY83" fmla="*/ 2366963 h 2566988"/>
                    <a:gd name="csX84" fmla="*/ 2638425 w 3033712"/>
                    <a:gd name="csY84" fmla="*/ 2414588 h 2566988"/>
                    <a:gd name="csX85" fmla="*/ 2790825 w 3033712"/>
                    <a:gd name="csY85" fmla="*/ 2414588 h 2566988"/>
                    <a:gd name="csX86" fmla="*/ 2790825 w 3033712"/>
                    <a:gd name="csY86" fmla="*/ 2466975 h 2566988"/>
                    <a:gd name="csX87" fmla="*/ 2857500 w 3033712"/>
                    <a:gd name="csY87" fmla="*/ 2466975 h 2566988"/>
                    <a:gd name="csX88" fmla="*/ 2857500 w 3033712"/>
                    <a:gd name="csY88" fmla="*/ 2514600 h 2566988"/>
                    <a:gd name="csX89" fmla="*/ 2990850 w 3033712"/>
                    <a:gd name="csY89" fmla="*/ 2514600 h 2566988"/>
                    <a:gd name="csX90" fmla="*/ 2990850 w 3033712"/>
                    <a:gd name="csY90" fmla="*/ 2566988 h 2566988"/>
                    <a:gd name="csX91" fmla="*/ 3033712 w 3033712"/>
                    <a:gd name="csY91" fmla="*/ 2566988 h 25669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Lst>
                  <a:rect l="l" t="t" r="r" b="b"/>
                  <a:pathLst>
                    <a:path w="3033712" h="2566988">
                      <a:moveTo>
                        <a:pt x="0" y="0"/>
                      </a:moveTo>
                      <a:lnTo>
                        <a:pt x="180975" y="0"/>
                      </a:lnTo>
                      <a:lnTo>
                        <a:pt x="180975" y="57150"/>
                      </a:lnTo>
                      <a:lnTo>
                        <a:pt x="252412" y="57150"/>
                      </a:lnTo>
                      <a:lnTo>
                        <a:pt x="252412" y="100013"/>
                      </a:lnTo>
                      <a:lnTo>
                        <a:pt x="309562" y="100013"/>
                      </a:lnTo>
                      <a:lnTo>
                        <a:pt x="309562" y="147638"/>
                      </a:lnTo>
                      <a:lnTo>
                        <a:pt x="357187" y="147638"/>
                      </a:lnTo>
                      <a:lnTo>
                        <a:pt x="357187" y="176213"/>
                      </a:lnTo>
                      <a:lnTo>
                        <a:pt x="438150" y="176213"/>
                      </a:lnTo>
                      <a:lnTo>
                        <a:pt x="438150" y="214313"/>
                      </a:lnTo>
                      <a:lnTo>
                        <a:pt x="504825" y="214313"/>
                      </a:lnTo>
                      <a:lnTo>
                        <a:pt x="504825" y="257175"/>
                      </a:lnTo>
                      <a:lnTo>
                        <a:pt x="547687" y="257175"/>
                      </a:lnTo>
                      <a:lnTo>
                        <a:pt x="547687" y="338138"/>
                      </a:lnTo>
                      <a:lnTo>
                        <a:pt x="604837" y="338138"/>
                      </a:lnTo>
                      <a:lnTo>
                        <a:pt x="604837" y="376238"/>
                      </a:lnTo>
                      <a:lnTo>
                        <a:pt x="938212" y="376238"/>
                      </a:lnTo>
                      <a:lnTo>
                        <a:pt x="938212" y="423863"/>
                      </a:lnTo>
                      <a:lnTo>
                        <a:pt x="952500" y="423863"/>
                      </a:lnTo>
                      <a:lnTo>
                        <a:pt x="952500" y="471488"/>
                      </a:lnTo>
                      <a:lnTo>
                        <a:pt x="966787" y="471488"/>
                      </a:lnTo>
                      <a:lnTo>
                        <a:pt x="966787" y="552450"/>
                      </a:lnTo>
                      <a:lnTo>
                        <a:pt x="1014412" y="552450"/>
                      </a:lnTo>
                      <a:lnTo>
                        <a:pt x="1014412" y="604838"/>
                      </a:lnTo>
                      <a:lnTo>
                        <a:pt x="1038225" y="604838"/>
                      </a:lnTo>
                      <a:lnTo>
                        <a:pt x="1038225" y="638175"/>
                      </a:lnTo>
                      <a:lnTo>
                        <a:pt x="1057275" y="638175"/>
                      </a:lnTo>
                      <a:lnTo>
                        <a:pt x="1057275" y="671513"/>
                      </a:lnTo>
                      <a:lnTo>
                        <a:pt x="1066800" y="671513"/>
                      </a:lnTo>
                      <a:lnTo>
                        <a:pt x="1066800" y="762000"/>
                      </a:lnTo>
                      <a:lnTo>
                        <a:pt x="1085850" y="762000"/>
                      </a:lnTo>
                      <a:lnTo>
                        <a:pt x="1085850" y="847725"/>
                      </a:lnTo>
                      <a:lnTo>
                        <a:pt x="1114425" y="847725"/>
                      </a:lnTo>
                      <a:lnTo>
                        <a:pt x="1114425" y="895350"/>
                      </a:lnTo>
                      <a:lnTo>
                        <a:pt x="1171575" y="895350"/>
                      </a:lnTo>
                      <a:lnTo>
                        <a:pt x="1171575" y="933450"/>
                      </a:lnTo>
                      <a:lnTo>
                        <a:pt x="1385887" y="933450"/>
                      </a:lnTo>
                      <a:lnTo>
                        <a:pt x="1385887" y="985838"/>
                      </a:lnTo>
                      <a:lnTo>
                        <a:pt x="1409700" y="985838"/>
                      </a:lnTo>
                      <a:lnTo>
                        <a:pt x="1409700" y="1028700"/>
                      </a:lnTo>
                      <a:lnTo>
                        <a:pt x="1423987" y="1028700"/>
                      </a:lnTo>
                      <a:lnTo>
                        <a:pt x="1423987" y="1076325"/>
                      </a:lnTo>
                      <a:lnTo>
                        <a:pt x="1452562" y="1076325"/>
                      </a:lnTo>
                      <a:lnTo>
                        <a:pt x="1452562" y="1119188"/>
                      </a:lnTo>
                      <a:lnTo>
                        <a:pt x="1490662" y="1119188"/>
                      </a:lnTo>
                      <a:lnTo>
                        <a:pt x="1490662" y="1171575"/>
                      </a:lnTo>
                      <a:lnTo>
                        <a:pt x="1500187" y="1181100"/>
                      </a:lnTo>
                      <a:lnTo>
                        <a:pt x="1500187" y="1219200"/>
                      </a:lnTo>
                      <a:lnTo>
                        <a:pt x="1504950" y="1223963"/>
                      </a:lnTo>
                      <a:lnTo>
                        <a:pt x="1504950" y="1252538"/>
                      </a:lnTo>
                      <a:lnTo>
                        <a:pt x="1528762" y="1252538"/>
                      </a:lnTo>
                      <a:lnTo>
                        <a:pt x="1528762" y="1381125"/>
                      </a:lnTo>
                      <a:lnTo>
                        <a:pt x="1557337" y="1381125"/>
                      </a:lnTo>
                      <a:lnTo>
                        <a:pt x="1557337" y="1471613"/>
                      </a:lnTo>
                      <a:lnTo>
                        <a:pt x="1571625" y="1471613"/>
                      </a:lnTo>
                      <a:lnTo>
                        <a:pt x="1571625" y="1562100"/>
                      </a:lnTo>
                      <a:lnTo>
                        <a:pt x="1581150" y="1562100"/>
                      </a:lnTo>
                      <a:lnTo>
                        <a:pt x="1581150" y="1609725"/>
                      </a:lnTo>
                      <a:lnTo>
                        <a:pt x="1590675" y="1609725"/>
                      </a:lnTo>
                      <a:lnTo>
                        <a:pt x="1590675" y="1652588"/>
                      </a:lnTo>
                      <a:lnTo>
                        <a:pt x="1652587" y="1652588"/>
                      </a:lnTo>
                      <a:lnTo>
                        <a:pt x="1652587" y="1700213"/>
                      </a:lnTo>
                      <a:lnTo>
                        <a:pt x="1966912" y="1700213"/>
                      </a:lnTo>
                      <a:lnTo>
                        <a:pt x="1966912" y="1747838"/>
                      </a:lnTo>
                      <a:lnTo>
                        <a:pt x="2028825" y="1747838"/>
                      </a:lnTo>
                      <a:lnTo>
                        <a:pt x="2028825" y="1933575"/>
                      </a:lnTo>
                      <a:lnTo>
                        <a:pt x="2052637" y="1933575"/>
                      </a:lnTo>
                      <a:lnTo>
                        <a:pt x="2052637" y="1976438"/>
                      </a:lnTo>
                      <a:lnTo>
                        <a:pt x="2119312" y="1976438"/>
                      </a:lnTo>
                      <a:lnTo>
                        <a:pt x="2119312" y="2024063"/>
                      </a:lnTo>
                      <a:lnTo>
                        <a:pt x="2133600" y="2024063"/>
                      </a:lnTo>
                      <a:lnTo>
                        <a:pt x="2133600" y="2071688"/>
                      </a:lnTo>
                      <a:lnTo>
                        <a:pt x="2243137" y="2071688"/>
                      </a:lnTo>
                      <a:lnTo>
                        <a:pt x="2243137" y="2114550"/>
                      </a:lnTo>
                      <a:lnTo>
                        <a:pt x="2552700" y="2114550"/>
                      </a:lnTo>
                      <a:lnTo>
                        <a:pt x="2552700" y="2166938"/>
                      </a:lnTo>
                      <a:lnTo>
                        <a:pt x="2581275" y="2166938"/>
                      </a:lnTo>
                      <a:lnTo>
                        <a:pt x="2581275" y="2205038"/>
                      </a:lnTo>
                      <a:lnTo>
                        <a:pt x="2609850" y="2205038"/>
                      </a:lnTo>
                      <a:lnTo>
                        <a:pt x="2609850" y="2271713"/>
                      </a:lnTo>
                      <a:lnTo>
                        <a:pt x="2624137" y="2271713"/>
                      </a:lnTo>
                      <a:lnTo>
                        <a:pt x="2624137" y="2366963"/>
                      </a:lnTo>
                      <a:lnTo>
                        <a:pt x="2638425" y="2366963"/>
                      </a:lnTo>
                      <a:lnTo>
                        <a:pt x="2638425" y="2414588"/>
                      </a:lnTo>
                      <a:lnTo>
                        <a:pt x="2790825" y="2414588"/>
                      </a:lnTo>
                      <a:lnTo>
                        <a:pt x="2790825" y="2466975"/>
                      </a:lnTo>
                      <a:lnTo>
                        <a:pt x="2857500" y="2466975"/>
                      </a:lnTo>
                      <a:lnTo>
                        <a:pt x="2857500" y="2514600"/>
                      </a:lnTo>
                      <a:lnTo>
                        <a:pt x="2990850" y="2514600"/>
                      </a:lnTo>
                      <a:lnTo>
                        <a:pt x="2990850" y="2566988"/>
                      </a:lnTo>
                      <a:lnTo>
                        <a:pt x="3033712" y="2566988"/>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4" name="Freeform: Shape 223">
                  <a:extLst>
                    <a:ext uri="{FF2B5EF4-FFF2-40B4-BE49-F238E27FC236}">
                      <a16:creationId xmlns:a16="http://schemas.microsoft.com/office/drawing/2014/main" id="{B25C6A05-3A1D-D053-A8A1-98EB6A621B29}"/>
                    </a:ext>
                  </a:extLst>
                </p:cNvPr>
                <p:cNvSpPr/>
                <p:nvPr/>
              </p:nvSpPr>
              <p:spPr>
                <a:xfrm>
                  <a:off x="3657600" y="2892425"/>
                  <a:ext cx="2549525" cy="1412875"/>
                </a:xfrm>
                <a:custGeom>
                  <a:avLst/>
                  <a:gdLst>
                    <a:gd name="csX0" fmla="*/ 0 w 2549525"/>
                    <a:gd name="csY0" fmla="*/ 0 h 1412875"/>
                    <a:gd name="csX1" fmla="*/ 0 w 2549525"/>
                    <a:gd name="csY1" fmla="*/ 104775 h 1412875"/>
                    <a:gd name="csX2" fmla="*/ 25400 w 2549525"/>
                    <a:gd name="csY2" fmla="*/ 104775 h 1412875"/>
                    <a:gd name="csX3" fmla="*/ 25400 w 2549525"/>
                    <a:gd name="csY3" fmla="*/ 155575 h 1412875"/>
                    <a:gd name="csX4" fmla="*/ 53975 w 2549525"/>
                    <a:gd name="csY4" fmla="*/ 155575 h 1412875"/>
                    <a:gd name="csX5" fmla="*/ 53975 w 2549525"/>
                    <a:gd name="csY5" fmla="*/ 206375 h 1412875"/>
                    <a:gd name="csX6" fmla="*/ 98425 w 2549525"/>
                    <a:gd name="csY6" fmla="*/ 206375 h 1412875"/>
                    <a:gd name="csX7" fmla="*/ 98425 w 2549525"/>
                    <a:gd name="csY7" fmla="*/ 260350 h 1412875"/>
                    <a:gd name="csX8" fmla="*/ 292100 w 2549525"/>
                    <a:gd name="csY8" fmla="*/ 260350 h 1412875"/>
                    <a:gd name="csX9" fmla="*/ 292100 w 2549525"/>
                    <a:gd name="csY9" fmla="*/ 304800 h 1412875"/>
                    <a:gd name="csX10" fmla="*/ 523875 w 2549525"/>
                    <a:gd name="csY10" fmla="*/ 304800 h 1412875"/>
                    <a:gd name="csX11" fmla="*/ 523875 w 2549525"/>
                    <a:gd name="csY11" fmla="*/ 387350 h 1412875"/>
                    <a:gd name="csX12" fmla="*/ 523875 w 2549525"/>
                    <a:gd name="csY12" fmla="*/ 387350 h 1412875"/>
                    <a:gd name="csX13" fmla="*/ 523875 w 2549525"/>
                    <a:gd name="csY13" fmla="*/ 495300 h 1412875"/>
                    <a:gd name="csX14" fmla="*/ 539750 w 2549525"/>
                    <a:gd name="csY14" fmla="*/ 495300 h 1412875"/>
                    <a:gd name="csX15" fmla="*/ 539750 w 2549525"/>
                    <a:gd name="csY15" fmla="*/ 561975 h 1412875"/>
                    <a:gd name="csX16" fmla="*/ 568325 w 2549525"/>
                    <a:gd name="csY16" fmla="*/ 561975 h 1412875"/>
                    <a:gd name="csX17" fmla="*/ 568325 w 2549525"/>
                    <a:gd name="csY17" fmla="*/ 619125 h 1412875"/>
                    <a:gd name="csX18" fmla="*/ 577850 w 2549525"/>
                    <a:gd name="csY18" fmla="*/ 619125 h 1412875"/>
                    <a:gd name="csX19" fmla="*/ 577850 w 2549525"/>
                    <a:gd name="csY19" fmla="*/ 673100 h 1412875"/>
                    <a:gd name="csX20" fmla="*/ 609600 w 2549525"/>
                    <a:gd name="csY20" fmla="*/ 673100 h 1412875"/>
                    <a:gd name="csX21" fmla="*/ 609600 w 2549525"/>
                    <a:gd name="csY21" fmla="*/ 730250 h 1412875"/>
                    <a:gd name="csX22" fmla="*/ 1031875 w 2549525"/>
                    <a:gd name="csY22" fmla="*/ 730250 h 1412875"/>
                    <a:gd name="csX23" fmla="*/ 1031875 w 2549525"/>
                    <a:gd name="csY23" fmla="*/ 809625 h 1412875"/>
                    <a:gd name="csX24" fmla="*/ 1044575 w 2549525"/>
                    <a:gd name="csY24" fmla="*/ 809625 h 1412875"/>
                    <a:gd name="csX25" fmla="*/ 1044575 w 2549525"/>
                    <a:gd name="csY25" fmla="*/ 876300 h 1412875"/>
                    <a:gd name="csX26" fmla="*/ 1063625 w 2549525"/>
                    <a:gd name="csY26" fmla="*/ 876300 h 1412875"/>
                    <a:gd name="csX27" fmla="*/ 1063625 w 2549525"/>
                    <a:gd name="csY27" fmla="*/ 917575 h 1412875"/>
                    <a:gd name="csX28" fmla="*/ 1085850 w 2549525"/>
                    <a:gd name="csY28" fmla="*/ 917575 h 1412875"/>
                    <a:gd name="csX29" fmla="*/ 1085850 w 2549525"/>
                    <a:gd name="csY29" fmla="*/ 955675 h 1412875"/>
                    <a:gd name="csX30" fmla="*/ 1143000 w 2549525"/>
                    <a:gd name="csY30" fmla="*/ 955675 h 1412875"/>
                    <a:gd name="csX31" fmla="*/ 1143000 w 2549525"/>
                    <a:gd name="csY31" fmla="*/ 1022350 h 1412875"/>
                    <a:gd name="csX32" fmla="*/ 1501775 w 2549525"/>
                    <a:gd name="csY32" fmla="*/ 1022350 h 1412875"/>
                    <a:gd name="csX33" fmla="*/ 1501775 w 2549525"/>
                    <a:gd name="csY33" fmla="*/ 1111250 h 1412875"/>
                    <a:gd name="csX34" fmla="*/ 1514475 w 2549525"/>
                    <a:gd name="csY34" fmla="*/ 1111250 h 1412875"/>
                    <a:gd name="csX35" fmla="*/ 1514475 w 2549525"/>
                    <a:gd name="csY35" fmla="*/ 1187450 h 1412875"/>
                    <a:gd name="csX36" fmla="*/ 1635125 w 2549525"/>
                    <a:gd name="csY36" fmla="*/ 1187450 h 1412875"/>
                    <a:gd name="csX37" fmla="*/ 1635125 w 2549525"/>
                    <a:gd name="csY37" fmla="*/ 1295400 h 1412875"/>
                    <a:gd name="csX38" fmla="*/ 2054225 w 2549525"/>
                    <a:gd name="csY38" fmla="*/ 1295400 h 1412875"/>
                    <a:gd name="csX39" fmla="*/ 2054225 w 2549525"/>
                    <a:gd name="csY39" fmla="*/ 1412875 h 1412875"/>
                    <a:gd name="csX40" fmla="*/ 2549525 w 2549525"/>
                    <a:gd name="csY40" fmla="*/ 1412875 h 1412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2549525" h="1412875">
                      <a:moveTo>
                        <a:pt x="0" y="0"/>
                      </a:moveTo>
                      <a:lnTo>
                        <a:pt x="0" y="104775"/>
                      </a:lnTo>
                      <a:lnTo>
                        <a:pt x="25400" y="104775"/>
                      </a:lnTo>
                      <a:lnTo>
                        <a:pt x="25400" y="155575"/>
                      </a:lnTo>
                      <a:lnTo>
                        <a:pt x="53975" y="155575"/>
                      </a:lnTo>
                      <a:lnTo>
                        <a:pt x="53975" y="206375"/>
                      </a:lnTo>
                      <a:lnTo>
                        <a:pt x="98425" y="206375"/>
                      </a:lnTo>
                      <a:lnTo>
                        <a:pt x="98425" y="260350"/>
                      </a:lnTo>
                      <a:lnTo>
                        <a:pt x="292100" y="260350"/>
                      </a:lnTo>
                      <a:lnTo>
                        <a:pt x="292100" y="304800"/>
                      </a:lnTo>
                      <a:lnTo>
                        <a:pt x="523875" y="304800"/>
                      </a:lnTo>
                      <a:lnTo>
                        <a:pt x="523875" y="387350"/>
                      </a:lnTo>
                      <a:lnTo>
                        <a:pt x="523875" y="387350"/>
                      </a:lnTo>
                      <a:lnTo>
                        <a:pt x="523875" y="495300"/>
                      </a:lnTo>
                      <a:lnTo>
                        <a:pt x="539750" y="495300"/>
                      </a:lnTo>
                      <a:lnTo>
                        <a:pt x="539750" y="561975"/>
                      </a:lnTo>
                      <a:lnTo>
                        <a:pt x="568325" y="561975"/>
                      </a:lnTo>
                      <a:lnTo>
                        <a:pt x="568325" y="619125"/>
                      </a:lnTo>
                      <a:lnTo>
                        <a:pt x="577850" y="619125"/>
                      </a:lnTo>
                      <a:lnTo>
                        <a:pt x="577850" y="673100"/>
                      </a:lnTo>
                      <a:lnTo>
                        <a:pt x="609600" y="673100"/>
                      </a:lnTo>
                      <a:lnTo>
                        <a:pt x="609600" y="730250"/>
                      </a:lnTo>
                      <a:lnTo>
                        <a:pt x="1031875" y="730250"/>
                      </a:lnTo>
                      <a:lnTo>
                        <a:pt x="1031875" y="809625"/>
                      </a:lnTo>
                      <a:lnTo>
                        <a:pt x="1044575" y="809625"/>
                      </a:lnTo>
                      <a:lnTo>
                        <a:pt x="1044575" y="876300"/>
                      </a:lnTo>
                      <a:lnTo>
                        <a:pt x="1063625" y="876300"/>
                      </a:lnTo>
                      <a:lnTo>
                        <a:pt x="1063625" y="917575"/>
                      </a:lnTo>
                      <a:lnTo>
                        <a:pt x="1085850" y="917575"/>
                      </a:lnTo>
                      <a:lnTo>
                        <a:pt x="1085850" y="955675"/>
                      </a:lnTo>
                      <a:lnTo>
                        <a:pt x="1143000" y="955675"/>
                      </a:lnTo>
                      <a:lnTo>
                        <a:pt x="1143000" y="1022350"/>
                      </a:lnTo>
                      <a:lnTo>
                        <a:pt x="1501775" y="1022350"/>
                      </a:lnTo>
                      <a:lnTo>
                        <a:pt x="1501775" y="1111250"/>
                      </a:lnTo>
                      <a:lnTo>
                        <a:pt x="1514475" y="1111250"/>
                      </a:lnTo>
                      <a:lnTo>
                        <a:pt x="1514475" y="1187450"/>
                      </a:lnTo>
                      <a:lnTo>
                        <a:pt x="1635125" y="1187450"/>
                      </a:lnTo>
                      <a:lnTo>
                        <a:pt x="1635125" y="1295400"/>
                      </a:lnTo>
                      <a:lnTo>
                        <a:pt x="2054225" y="1295400"/>
                      </a:lnTo>
                      <a:lnTo>
                        <a:pt x="2054225" y="1412875"/>
                      </a:lnTo>
                      <a:lnTo>
                        <a:pt x="2549525" y="1412875"/>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5" name="Freeform: Shape 224">
                  <a:extLst>
                    <a:ext uri="{FF2B5EF4-FFF2-40B4-BE49-F238E27FC236}">
                      <a16:creationId xmlns:a16="http://schemas.microsoft.com/office/drawing/2014/main" id="{E07B0ACD-A179-0B07-4FEA-0CD18ACBA78A}"/>
                    </a:ext>
                  </a:extLst>
                </p:cNvPr>
                <p:cNvSpPr/>
                <p:nvPr/>
              </p:nvSpPr>
              <p:spPr>
                <a:xfrm>
                  <a:off x="6205538" y="4305300"/>
                  <a:ext cx="5081587" cy="2357438"/>
                </a:xfrm>
                <a:custGeom>
                  <a:avLst/>
                  <a:gdLst>
                    <a:gd name="csX0" fmla="*/ 0 w 5081587"/>
                    <a:gd name="csY0" fmla="*/ 0 h 2357438"/>
                    <a:gd name="csX1" fmla="*/ 0 w 5081587"/>
                    <a:gd name="csY1" fmla="*/ 238125 h 2357438"/>
                    <a:gd name="csX2" fmla="*/ 38100 w 5081587"/>
                    <a:gd name="csY2" fmla="*/ 238125 h 2357438"/>
                    <a:gd name="csX3" fmla="*/ 38100 w 5081587"/>
                    <a:gd name="csY3" fmla="*/ 376238 h 2357438"/>
                    <a:gd name="csX4" fmla="*/ 1023937 w 5081587"/>
                    <a:gd name="csY4" fmla="*/ 376238 h 2357438"/>
                    <a:gd name="csX5" fmla="*/ 1023937 w 5081587"/>
                    <a:gd name="csY5" fmla="*/ 566738 h 2357438"/>
                    <a:gd name="csX6" fmla="*/ 1047750 w 5081587"/>
                    <a:gd name="csY6" fmla="*/ 566738 h 2357438"/>
                    <a:gd name="csX7" fmla="*/ 1047750 w 5081587"/>
                    <a:gd name="csY7" fmla="*/ 762000 h 2357438"/>
                    <a:gd name="csX8" fmla="*/ 2500312 w 5081587"/>
                    <a:gd name="csY8" fmla="*/ 762000 h 2357438"/>
                    <a:gd name="csX9" fmla="*/ 2500312 w 5081587"/>
                    <a:gd name="csY9" fmla="*/ 1152525 h 2357438"/>
                    <a:gd name="csX10" fmla="*/ 5081587 w 5081587"/>
                    <a:gd name="csY10" fmla="*/ 1152525 h 2357438"/>
                    <a:gd name="csX11" fmla="*/ 5081587 w 5081587"/>
                    <a:gd name="csY11" fmla="*/ 2357438 h 2357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081587" h="2357438">
                      <a:moveTo>
                        <a:pt x="0" y="0"/>
                      </a:moveTo>
                      <a:lnTo>
                        <a:pt x="0" y="238125"/>
                      </a:lnTo>
                      <a:lnTo>
                        <a:pt x="38100" y="238125"/>
                      </a:lnTo>
                      <a:lnTo>
                        <a:pt x="38100" y="376238"/>
                      </a:lnTo>
                      <a:lnTo>
                        <a:pt x="1023937" y="376238"/>
                      </a:lnTo>
                      <a:lnTo>
                        <a:pt x="1023937" y="566738"/>
                      </a:lnTo>
                      <a:lnTo>
                        <a:pt x="1047750" y="566738"/>
                      </a:lnTo>
                      <a:lnTo>
                        <a:pt x="1047750" y="762000"/>
                      </a:lnTo>
                      <a:lnTo>
                        <a:pt x="2500312" y="762000"/>
                      </a:lnTo>
                      <a:lnTo>
                        <a:pt x="2500312" y="1152525"/>
                      </a:lnTo>
                      <a:lnTo>
                        <a:pt x="5081587" y="1152525"/>
                      </a:lnTo>
                      <a:lnTo>
                        <a:pt x="5081587" y="2357438"/>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32" name="Group 31">
                <a:extLst>
                  <a:ext uri="{FF2B5EF4-FFF2-40B4-BE49-F238E27FC236}">
                    <a16:creationId xmlns:a16="http://schemas.microsoft.com/office/drawing/2014/main" id="{B75E31C6-B2A2-24C7-D457-C070707BE474}"/>
                  </a:ext>
                </a:extLst>
              </p:cNvPr>
              <p:cNvGrpSpPr/>
              <p:nvPr/>
            </p:nvGrpSpPr>
            <p:grpSpPr>
              <a:xfrm>
                <a:off x="986137" y="1990944"/>
                <a:ext cx="3801872" cy="2264831"/>
                <a:chOff x="986137" y="1990944"/>
                <a:chExt cx="3801872" cy="2264831"/>
              </a:xfrm>
            </p:grpSpPr>
            <p:grpSp>
              <p:nvGrpSpPr>
                <p:cNvPr id="33" name="Group 32">
                  <a:extLst>
                    <a:ext uri="{FF2B5EF4-FFF2-40B4-BE49-F238E27FC236}">
                      <a16:creationId xmlns:a16="http://schemas.microsoft.com/office/drawing/2014/main" id="{98DEC64A-E3A8-6B6A-FEBC-7D143610E262}"/>
                    </a:ext>
                  </a:extLst>
                </p:cNvPr>
                <p:cNvGrpSpPr/>
                <p:nvPr/>
              </p:nvGrpSpPr>
              <p:grpSpPr>
                <a:xfrm>
                  <a:off x="1185714" y="2086222"/>
                  <a:ext cx="41220" cy="41220"/>
                  <a:chOff x="2149475" y="217487"/>
                  <a:chExt cx="95250" cy="95250"/>
                </a:xfrm>
              </p:grpSpPr>
              <p:cxnSp>
                <p:nvCxnSpPr>
                  <p:cNvPr id="221" name="Straight Connector 220">
                    <a:extLst>
                      <a:ext uri="{FF2B5EF4-FFF2-40B4-BE49-F238E27FC236}">
                        <a16:creationId xmlns:a16="http://schemas.microsoft.com/office/drawing/2014/main" id="{842431B7-3291-0043-DB14-E92237D8D8E9}"/>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973CE2A9-9F8C-6905-61D1-8CF8C61A511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64A6A487-949F-4F95-8EF6-B27394EE6934}"/>
                    </a:ext>
                  </a:extLst>
                </p:cNvPr>
                <p:cNvGrpSpPr/>
                <p:nvPr/>
              </p:nvGrpSpPr>
              <p:grpSpPr>
                <a:xfrm>
                  <a:off x="1126631" y="2048094"/>
                  <a:ext cx="41220" cy="41220"/>
                  <a:chOff x="2149475" y="217487"/>
                  <a:chExt cx="95250" cy="95250"/>
                </a:xfrm>
              </p:grpSpPr>
              <p:cxnSp>
                <p:nvCxnSpPr>
                  <p:cNvPr id="219" name="Straight Connector 218">
                    <a:extLst>
                      <a:ext uri="{FF2B5EF4-FFF2-40B4-BE49-F238E27FC236}">
                        <a16:creationId xmlns:a16="http://schemas.microsoft.com/office/drawing/2014/main" id="{6FDA5D0F-9173-6770-1E3A-09B462D9A989}"/>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10D94468-A913-7793-0F68-ED8EAB19D3D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0352CF41-FA8A-4814-DA25-33BBB6AB364C}"/>
                    </a:ext>
                  </a:extLst>
                </p:cNvPr>
                <p:cNvGrpSpPr/>
                <p:nvPr/>
              </p:nvGrpSpPr>
              <p:grpSpPr>
                <a:xfrm>
                  <a:off x="1212163" y="2105802"/>
                  <a:ext cx="41220" cy="41220"/>
                  <a:chOff x="2149475" y="217487"/>
                  <a:chExt cx="95250" cy="95250"/>
                </a:xfrm>
              </p:grpSpPr>
              <p:cxnSp>
                <p:nvCxnSpPr>
                  <p:cNvPr id="217" name="Straight Connector 216">
                    <a:extLst>
                      <a:ext uri="{FF2B5EF4-FFF2-40B4-BE49-F238E27FC236}">
                        <a16:creationId xmlns:a16="http://schemas.microsoft.com/office/drawing/2014/main" id="{FDB307BE-9E72-80AD-AA04-DAA7DB166052}"/>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C287B907-5C3F-3248-2456-49A2DD880DA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4A3C5076-80C7-7A1C-5A52-880D9C0E76D3}"/>
                    </a:ext>
                  </a:extLst>
                </p:cNvPr>
                <p:cNvGrpSpPr/>
                <p:nvPr/>
              </p:nvGrpSpPr>
              <p:grpSpPr>
                <a:xfrm>
                  <a:off x="1237925" y="2140839"/>
                  <a:ext cx="41220" cy="41220"/>
                  <a:chOff x="2149475" y="217487"/>
                  <a:chExt cx="95250" cy="95250"/>
                </a:xfrm>
              </p:grpSpPr>
              <p:cxnSp>
                <p:nvCxnSpPr>
                  <p:cNvPr id="215" name="Straight Connector 214">
                    <a:extLst>
                      <a:ext uri="{FF2B5EF4-FFF2-40B4-BE49-F238E27FC236}">
                        <a16:creationId xmlns:a16="http://schemas.microsoft.com/office/drawing/2014/main" id="{CE9FD5EA-BA29-4249-D0E2-565E7CEF8F70}"/>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E6A3FC0F-1CC9-2130-03F3-5417BA0A3840}"/>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6F33E441-82FC-711A-678A-07C69ED229AA}"/>
                    </a:ext>
                  </a:extLst>
                </p:cNvPr>
                <p:cNvGrpSpPr/>
                <p:nvPr/>
              </p:nvGrpSpPr>
              <p:grpSpPr>
                <a:xfrm>
                  <a:off x="1311091" y="2156297"/>
                  <a:ext cx="41220" cy="41220"/>
                  <a:chOff x="2149475" y="217487"/>
                  <a:chExt cx="95250" cy="95250"/>
                </a:xfrm>
              </p:grpSpPr>
              <p:cxnSp>
                <p:nvCxnSpPr>
                  <p:cNvPr id="213" name="Straight Connector 212">
                    <a:extLst>
                      <a:ext uri="{FF2B5EF4-FFF2-40B4-BE49-F238E27FC236}">
                        <a16:creationId xmlns:a16="http://schemas.microsoft.com/office/drawing/2014/main" id="{AFBBC56D-4DEF-5A01-7826-0E80CE04480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9C8208B6-1072-9876-71B5-4E4FC80E63ED}"/>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3CF4CFE8-CD6C-D2FA-69D5-FDD1F1661533}"/>
                    </a:ext>
                  </a:extLst>
                </p:cNvPr>
                <p:cNvGrpSpPr/>
                <p:nvPr/>
              </p:nvGrpSpPr>
              <p:grpSpPr>
                <a:xfrm>
                  <a:off x="1368799" y="2156297"/>
                  <a:ext cx="41220" cy="41220"/>
                  <a:chOff x="2149475" y="217487"/>
                  <a:chExt cx="95250" cy="95250"/>
                </a:xfrm>
              </p:grpSpPr>
              <p:cxnSp>
                <p:nvCxnSpPr>
                  <p:cNvPr id="211" name="Straight Connector 210">
                    <a:extLst>
                      <a:ext uri="{FF2B5EF4-FFF2-40B4-BE49-F238E27FC236}">
                        <a16:creationId xmlns:a16="http://schemas.microsoft.com/office/drawing/2014/main" id="{1C7CE067-8503-75C8-1E43-67967A0A9DD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C7B10C5C-31AE-5B88-C268-AC7215730524}"/>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04092408-294D-BE5D-7D3E-00CDE2539DB9}"/>
                    </a:ext>
                  </a:extLst>
                </p:cNvPr>
                <p:cNvGrpSpPr/>
                <p:nvPr/>
              </p:nvGrpSpPr>
              <p:grpSpPr>
                <a:xfrm>
                  <a:off x="1416202" y="2232555"/>
                  <a:ext cx="41220" cy="41220"/>
                  <a:chOff x="2149475" y="217487"/>
                  <a:chExt cx="95250" cy="95250"/>
                </a:xfrm>
              </p:grpSpPr>
              <p:cxnSp>
                <p:nvCxnSpPr>
                  <p:cNvPr id="209" name="Straight Connector 208">
                    <a:extLst>
                      <a:ext uri="{FF2B5EF4-FFF2-40B4-BE49-F238E27FC236}">
                        <a16:creationId xmlns:a16="http://schemas.microsoft.com/office/drawing/2014/main" id="{7211889F-3828-AC0B-7396-89E05F5FF150}"/>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1505969-7E21-BBAB-0E0E-9A29718F336F}"/>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C665A94A-0AED-6AA3-BA26-C17F4A64E64F}"/>
                    </a:ext>
                  </a:extLst>
                </p:cNvPr>
                <p:cNvGrpSpPr/>
                <p:nvPr/>
              </p:nvGrpSpPr>
              <p:grpSpPr>
                <a:xfrm>
                  <a:off x="1434752" y="2249043"/>
                  <a:ext cx="41220" cy="41220"/>
                  <a:chOff x="2149475" y="217487"/>
                  <a:chExt cx="95250" cy="95250"/>
                </a:xfrm>
              </p:grpSpPr>
              <p:cxnSp>
                <p:nvCxnSpPr>
                  <p:cNvPr id="207" name="Straight Connector 206">
                    <a:extLst>
                      <a:ext uri="{FF2B5EF4-FFF2-40B4-BE49-F238E27FC236}">
                        <a16:creationId xmlns:a16="http://schemas.microsoft.com/office/drawing/2014/main" id="{02BA74A8-8D29-BDC4-E2B2-1EC91D11A2C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2B1272B-107B-B19B-0D9B-F6FA995C9AE8}"/>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BEBD5FC3-28E0-7B1F-31DB-290FF974E1EB}"/>
                    </a:ext>
                  </a:extLst>
                </p:cNvPr>
                <p:cNvGrpSpPr/>
                <p:nvPr/>
              </p:nvGrpSpPr>
              <p:grpSpPr>
                <a:xfrm>
                  <a:off x="1461545" y="2343849"/>
                  <a:ext cx="41220" cy="41220"/>
                  <a:chOff x="2149475" y="217487"/>
                  <a:chExt cx="95250" cy="95250"/>
                </a:xfrm>
              </p:grpSpPr>
              <p:cxnSp>
                <p:nvCxnSpPr>
                  <p:cNvPr id="205" name="Straight Connector 204">
                    <a:extLst>
                      <a:ext uri="{FF2B5EF4-FFF2-40B4-BE49-F238E27FC236}">
                        <a16:creationId xmlns:a16="http://schemas.microsoft.com/office/drawing/2014/main" id="{5563C9F5-C06B-27FD-4EDF-79682E0DC3B0}"/>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37FF5ECC-03B7-02F8-7E3C-A77B926BA40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B0C65E3D-3380-38C9-7194-B78A1C4D6428}"/>
                    </a:ext>
                  </a:extLst>
                </p:cNvPr>
                <p:cNvGrpSpPr/>
                <p:nvPr/>
              </p:nvGrpSpPr>
              <p:grpSpPr>
                <a:xfrm>
                  <a:off x="1599633" y="2419076"/>
                  <a:ext cx="41220" cy="41220"/>
                  <a:chOff x="2149475" y="217487"/>
                  <a:chExt cx="95250" cy="95250"/>
                </a:xfrm>
              </p:grpSpPr>
              <p:cxnSp>
                <p:nvCxnSpPr>
                  <p:cNvPr id="203" name="Straight Connector 202">
                    <a:extLst>
                      <a:ext uri="{FF2B5EF4-FFF2-40B4-BE49-F238E27FC236}">
                        <a16:creationId xmlns:a16="http://schemas.microsoft.com/office/drawing/2014/main" id="{0CA4D361-1771-3628-CD39-1BF425842BD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663B9EEF-0E1B-C37F-9AC5-2B59588BD686}"/>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D6F04BD5-189A-10E6-657B-42FF4996AF87}"/>
                    </a:ext>
                  </a:extLst>
                </p:cNvPr>
                <p:cNvGrpSpPr/>
                <p:nvPr/>
              </p:nvGrpSpPr>
              <p:grpSpPr>
                <a:xfrm>
                  <a:off x="1654249" y="2554072"/>
                  <a:ext cx="41220" cy="41220"/>
                  <a:chOff x="2149475" y="217487"/>
                  <a:chExt cx="95250" cy="95250"/>
                </a:xfrm>
              </p:grpSpPr>
              <p:cxnSp>
                <p:nvCxnSpPr>
                  <p:cNvPr id="201" name="Straight Connector 200">
                    <a:extLst>
                      <a:ext uri="{FF2B5EF4-FFF2-40B4-BE49-F238E27FC236}">
                        <a16:creationId xmlns:a16="http://schemas.microsoft.com/office/drawing/2014/main" id="{14431E33-D0C9-F1C3-7916-A02D3DE1EA6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C749C0DC-B988-E94D-78B5-80195FC67758}"/>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606A7B40-3022-5C43-2A3A-53A9C6C79329}"/>
                    </a:ext>
                  </a:extLst>
                </p:cNvPr>
                <p:cNvGrpSpPr/>
                <p:nvPr/>
              </p:nvGrpSpPr>
              <p:grpSpPr>
                <a:xfrm>
                  <a:off x="1659402" y="2591171"/>
                  <a:ext cx="41220" cy="41220"/>
                  <a:chOff x="2149475" y="217487"/>
                  <a:chExt cx="95250" cy="95250"/>
                </a:xfrm>
              </p:grpSpPr>
              <p:cxnSp>
                <p:nvCxnSpPr>
                  <p:cNvPr id="199" name="Straight Connector 198">
                    <a:extLst>
                      <a:ext uri="{FF2B5EF4-FFF2-40B4-BE49-F238E27FC236}">
                        <a16:creationId xmlns:a16="http://schemas.microsoft.com/office/drawing/2014/main" id="{CF506206-8DB7-7EE9-E85F-F34AA2E0C57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D980A004-5C68-F07A-9E88-825FC7E8CFFD}"/>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F872084C-5374-8CC7-4664-5FCBFB81351B}"/>
                    </a:ext>
                  </a:extLst>
                </p:cNvPr>
                <p:cNvGrpSpPr/>
                <p:nvPr/>
              </p:nvGrpSpPr>
              <p:grpSpPr>
                <a:xfrm>
                  <a:off x="1838709" y="2728227"/>
                  <a:ext cx="41220" cy="41220"/>
                  <a:chOff x="2149475" y="217487"/>
                  <a:chExt cx="95250" cy="95250"/>
                </a:xfrm>
              </p:grpSpPr>
              <p:cxnSp>
                <p:nvCxnSpPr>
                  <p:cNvPr id="197" name="Straight Connector 196">
                    <a:extLst>
                      <a:ext uri="{FF2B5EF4-FFF2-40B4-BE49-F238E27FC236}">
                        <a16:creationId xmlns:a16="http://schemas.microsoft.com/office/drawing/2014/main" id="{765863AC-195A-E9E4-6409-191D6289914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E909D468-1E36-07C0-28E6-7AE71D28338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864AAD58-7570-ED55-D5BA-8CC5EC2D45FA}"/>
                    </a:ext>
                  </a:extLst>
                </p:cNvPr>
                <p:cNvGrpSpPr/>
                <p:nvPr/>
              </p:nvGrpSpPr>
              <p:grpSpPr>
                <a:xfrm>
                  <a:off x="1880960" y="2848796"/>
                  <a:ext cx="41220" cy="41220"/>
                  <a:chOff x="2149475" y="217487"/>
                  <a:chExt cx="95250" cy="95250"/>
                </a:xfrm>
              </p:grpSpPr>
              <p:cxnSp>
                <p:nvCxnSpPr>
                  <p:cNvPr id="195" name="Straight Connector 194">
                    <a:extLst>
                      <a:ext uri="{FF2B5EF4-FFF2-40B4-BE49-F238E27FC236}">
                        <a16:creationId xmlns:a16="http://schemas.microsoft.com/office/drawing/2014/main" id="{EE126DF7-B53B-4C85-78A8-BA025D83932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11A39B47-F6DB-547E-11D7-3D2614472F66}"/>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2C1C8973-E01C-9C13-0E4C-71DE831A372D}"/>
                    </a:ext>
                  </a:extLst>
                </p:cNvPr>
                <p:cNvGrpSpPr/>
                <p:nvPr/>
              </p:nvGrpSpPr>
              <p:grpSpPr>
                <a:xfrm>
                  <a:off x="1886112" y="2848796"/>
                  <a:ext cx="41220" cy="41220"/>
                  <a:chOff x="2149475" y="217487"/>
                  <a:chExt cx="95250" cy="95250"/>
                </a:xfrm>
              </p:grpSpPr>
              <p:cxnSp>
                <p:nvCxnSpPr>
                  <p:cNvPr id="193" name="Straight Connector 192">
                    <a:extLst>
                      <a:ext uri="{FF2B5EF4-FFF2-40B4-BE49-F238E27FC236}">
                        <a16:creationId xmlns:a16="http://schemas.microsoft.com/office/drawing/2014/main" id="{6C2D6C6C-1F7E-A65F-1571-A042B21CAA4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A071EFD4-DD4C-E80C-6629-1EB989DE4DC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7F711EC0-6CDF-E237-6CC5-FE9FDA273FE6}"/>
                    </a:ext>
                  </a:extLst>
                </p:cNvPr>
                <p:cNvGrpSpPr/>
                <p:nvPr/>
              </p:nvGrpSpPr>
              <p:grpSpPr>
                <a:xfrm>
                  <a:off x="1902600" y="2848796"/>
                  <a:ext cx="41220" cy="41220"/>
                  <a:chOff x="2149475" y="217487"/>
                  <a:chExt cx="95250" cy="95250"/>
                </a:xfrm>
              </p:grpSpPr>
              <p:cxnSp>
                <p:nvCxnSpPr>
                  <p:cNvPr id="191" name="Straight Connector 190">
                    <a:extLst>
                      <a:ext uri="{FF2B5EF4-FFF2-40B4-BE49-F238E27FC236}">
                        <a16:creationId xmlns:a16="http://schemas.microsoft.com/office/drawing/2014/main" id="{B7006A7D-4BB8-9EEC-5590-A0915E428EA4}"/>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B711105-C960-B468-27D0-4893858D2DD7}"/>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004A0E96-F36D-954B-7AC7-05829F4C2F08}"/>
                    </a:ext>
                  </a:extLst>
                </p:cNvPr>
                <p:cNvGrpSpPr/>
                <p:nvPr/>
              </p:nvGrpSpPr>
              <p:grpSpPr>
                <a:xfrm>
                  <a:off x="1915997" y="2891047"/>
                  <a:ext cx="41220" cy="41220"/>
                  <a:chOff x="2149475" y="217487"/>
                  <a:chExt cx="95250" cy="95250"/>
                </a:xfrm>
              </p:grpSpPr>
              <p:cxnSp>
                <p:nvCxnSpPr>
                  <p:cNvPr id="189" name="Straight Connector 188">
                    <a:extLst>
                      <a:ext uri="{FF2B5EF4-FFF2-40B4-BE49-F238E27FC236}">
                        <a16:creationId xmlns:a16="http://schemas.microsoft.com/office/drawing/2014/main" id="{4C4A1012-1292-D5B0-D05A-B489092BDCF4}"/>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BE50BA8-DB07-E763-7C86-0C28A0D53FC6}"/>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C37F41C1-75E8-5D79-3A76-C45ADAB78D41}"/>
                    </a:ext>
                  </a:extLst>
                </p:cNvPr>
                <p:cNvGrpSpPr/>
                <p:nvPr/>
              </p:nvGrpSpPr>
              <p:grpSpPr>
                <a:xfrm>
                  <a:off x="2095304" y="2908565"/>
                  <a:ext cx="41220" cy="41220"/>
                  <a:chOff x="2149475" y="217487"/>
                  <a:chExt cx="95250" cy="95250"/>
                </a:xfrm>
              </p:grpSpPr>
              <p:cxnSp>
                <p:nvCxnSpPr>
                  <p:cNvPr id="187" name="Straight Connector 186">
                    <a:extLst>
                      <a:ext uri="{FF2B5EF4-FFF2-40B4-BE49-F238E27FC236}">
                        <a16:creationId xmlns:a16="http://schemas.microsoft.com/office/drawing/2014/main" id="{E3C522B2-9A9E-628E-C5F7-622E2FB66D8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0D3DCF6-8310-2137-E29B-115398429622}"/>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E45A8755-9E18-0160-84FD-C91C5FA6EF6A}"/>
                    </a:ext>
                  </a:extLst>
                </p:cNvPr>
                <p:cNvGrpSpPr/>
                <p:nvPr/>
              </p:nvGrpSpPr>
              <p:grpSpPr>
                <a:xfrm>
                  <a:off x="2105609" y="2931237"/>
                  <a:ext cx="41220" cy="41220"/>
                  <a:chOff x="2149475" y="217487"/>
                  <a:chExt cx="95250" cy="95250"/>
                </a:xfrm>
              </p:grpSpPr>
              <p:cxnSp>
                <p:nvCxnSpPr>
                  <p:cNvPr id="185" name="Straight Connector 184">
                    <a:extLst>
                      <a:ext uri="{FF2B5EF4-FFF2-40B4-BE49-F238E27FC236}">
                        <a16:creationId xmlns:a16="http://schemas.microsoft.com/office/drawing/2014/main" id="{72177FD7-D2B3-A6FD-D697-3B0E4B3B66F5}"/>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D9E353BA-AB08-75AA-FCAB-C4C6998734C5}"/>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6C2C7AD-7FE8-D547-F6AE-060B8AC45943}"/>
                    </a:ext>
                  </a:extLst>
                </p:cNvPr>
                <p:cNvGrpSpPr/>
                <p:nvPr/>
              </p:nvGrpSpPr>
              <p:grpSpPr>
                <a:xfrm>
                  <a:off x="2123128" y="2976579"/>
                  <a:ext cx="41220" cy="41220"/>
                  <a:chOff x="2149475" y="217487"/>
                  <a:chExt cx="95250" cy="95250"/>
                </a:xfrm>
              </p:grpSpPr>
              <p:cxnSp>
                <p:nvCxnSpPr>
                  <p:cNvPr id="183" name="Straight Connector 182">
                    <a:extLst>
                      <a:ext uri="{FF2B5EF4-FFF2-40B4-BE49-F238E27FC236}">
                        <a16:creationId xmlns:a16="http://schemas.microsoft.com/office/drawing/2014/main" id="{B3E9315B-E462-5841-1078-AF400DA23E80}"/>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E7763356-B814-C09D-A620-0DEBF5AB8786}"/>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C1AD3CEF-3FC5-B4DC-34B9-2FDF173343D2}"/>
                    </a:ext>
                  </a:extLst>
                </p:cNvPr>
                <p:cNvGrpSpPr/>
                <p:nvPr/>
              </p:nvGrpSpPr>
              <p:grpSpPr>
                <a:xfrm>
                  <a:off x="2301405" y="3104361"/>
                  <a:ext cx="41220" cy="41220"/>
                  <a:chOff x="2149475" y="217487"/>
                  <a:chExt cx="95250" cy="95250"/>
                </a:xfrm>
              </p:grpSpPr>
              <p:cxnSp>
                <p:nvCxnSpPr>
                  <p:cNvPr id="181" name="Straight Connector 180">
                    <a:extLst>
                      <a:ext uri="{FF2B5EF4-FFF2-40B4-BE49-F238E27FC236}">
                        <a16:creationId xmlns:a16="http://schemas.microsoft.com/office/drawing/2014/main" id="{C26BFCC1-719E-F50B-89CC-7BFAC8F494F9}"/>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DA27793-E0EC-4E11-B4CD-52139F9C8D64}"/>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83D9007B-C045-25CC-922E-180D2E18681D}"/>
                    </a:ext>
                  </a:extLst>
                </p:cNvPr>
                <p:cNvGrpSpPr/>
                <p:nvPr/>
              </p:nvGrpSpPr>
              <p:grpSpPr>
                <a:xfrm>
                  <a:off x="2311710" y="3150734"/>
                  <a:ext cx="41220" cy="41220"/>
                  <a:chOff x="2149475" y="217487"/>
                  <a:chExt cx="95250" cy="95250"/>
                </a:xfrm>
              </p:grpSpPr>
              <p:cxnSp>
                <p:nvCxnSpPr>
                  <p:cNvPr id="179" name="Straight Connector 178">
                    <a:extLst>
                      <a:ext uri="{FF2B5EF4-FFF2-40B4-BE49-F238E27FC236}">
                        <a16:creationId xmlns:a16="http://schemas.microsoft.com/office/drawing/2014/main" id="{B198961A-ECAF-2E44-9645-76D38FBDD87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D5314284-FCAF-A369-42D6-100F18FD6BB5}"/>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8E0DDAB4-3997-0240-A3A9-D9978B90FCC1}"/>
                    </a:ext>
                  </a:extLst>
                </p:cNvPr>
                <p:cNvGrpSpPr/>
                <p:nvPr/>
              </p:nvGrpSpPr>
              <p:grpSpPr>
                <a:xfrm>
                  <a:off x="2316862" y="3173405"/>
                  <a:ext cx="41220" cy="41220"/>
                  <a:chOff x="2149475" y="217487"/>
                  <a:chExt cx="95250" cy="95250"/>
                </a:xfrm>
              </p:grpSpPr>
              <p:cxnSp>
                <p:nvCxnSpPr>
                  <p:cNvPr id="177" name="Straight Connector 176">
                    <a:extLst>
                      <a:ext uri="{FF2B5EF4-FFF2-40B4-BE49-F238E27FC236}">
                        <a16:creationId xmlns:a16="http://schemas.microsoft.com/office/drawing/2014/main" id="{E0BF4645-229B-3468-C25F-5A9528BCAFB2}"/>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23DE2B6E-2C43-7344-BD29-2ECD04A17EB6}"/>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507EF24D-037D-3196-AE27-DDE65D5542A7}"/>
                    </a:ext>
                  </a:extLst>
                </p:cNvPr>
                <p:cNvGrpSpPr/>
                <p:nvPr/>
              </p:nvGrpSpPr>
              <p:grpSpPr>
                <a:xfrm>
                  <a:off x="2328198" y="3194015"/>
                  <a:ext cx="41220" cy="41220"/>
                  <a:chOff x="2149475" y="217487"/>
                  <a:chExt cx="95250" cy="95250"/>
                </a:xfrm>
              </p:grpSpPr>
              <p:cxnSp>
                <p:nvCxnSpPr>
                  <p:cNvPr id="175" name="Straight Connector 174">
                    <a:extLst>
                      <a:ext uri="{FF2B5EF4-FFF2-40B4-BE49-F238E27FC236}">
                        <a16:creationId xmlns:a16="http://schemas.microsoft.com/office/drawing/2014/main" id="{26B78868-3A98-A7AD-A4F2-BCD2C3A1609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00E73600-2505-76DB-F479-0ACFBC0E68F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7B28F4FD-B462-8A0F-2AAA-23150F302B47}"/>
                    </a:ext>
                  </a:extLst>
                </p:cNvPr>
                <p:cNvGrpSpPr/>
                <p:nvPr/>
              </p:nvGrpSpPr>
              <p:grpSpPr>
                <a:xfrm>
                  <a:off x="2348808" y="3217716"/>
                  <a:ext cx="41220" cy="41220"/>
                  <a:chOff x="2149475" y="217487"/>
                  <a:chExt cx="95250" cy="95250"/>
                </a:xfrm>
              </p:grpSpPr>
              <p:cxnSp>
                <p:nvCxnSpPr>
                  <p:cNvPr id="173" name="Straight Connector 172">
                    <a:extLst>
                      <a:ext uri="{FF2B5EF4-FFF2-40B4-BE49-F238E27FC236}">
                        <a16:creationId xmlns:a16="http://schemas.microsoft.com/office/drawing/2014/main" id="{3B6D08DB-F7BB-DA31-BC9F-9276A3983A0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7E0A871C-63D4-BD0C-B649-B89005BA697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8AFA8FBD-B180-7B1F-7E0F-5E3C33C567CE}"/>
                    </a:ext>
                  </a:extLst>
                </p:cNvPr>
                <p:cNvGrpSpPr/>
                <p:nvPr/>
              </p:nvGrpSpPr>
              <p:grpSpPr>
                <a:xfrm>
                  <a:off x="2360143" y="3217716"/>
                  <a:ext cx="41220" cy="41220"/>
                  <a:chOff x="2149475" y="217487"/>
                  <a:chExt cx="95250" cy="95250"/>
                </a:xfrm>
              </p:grpSpPr>
              <p:cxnSp>
                <p:nvCxnSpPr>
                  <p:cNvPr id="171" name="Straight Connector 170">
                    <a:extLst>
                      <a:ext uri="{FF2B5EF4-FFF2-40B4-BE49-F238E27FC236}">
                        <a16:creationId xmlns:a16="http://schemas.microsoft.com/office/drawing/2014/main" id="{0414B0F2-C80B-68CD-B2C8-B5636BDE0B8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4455E353-4304-386D-7E2D-BE7B73D73795}"/>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60FA24F0-F4BD-EC3A-AD01-5D4C4FB68395}"/>
                    </a:ext>
                  </a:extLst>
                </p:cNvPr>
                <p:cNvGrpSpPr/>
                <p:nvPr/>
              </p:nvGrpSpPr>
              <p:grpSpPr>
                <a:xfrm>
                  <a:off x="2394150" y="3217716"/>
                  <a:ext cx="41220" cy="41220"/>
                  <a:chOff x="2149475" y="217487"/>
                  <a:chExt cx="95250" cy="95250"/>
                </a:xfrm>
              </p:grpSpPr>
              <p:cxnSp>
                <p:nvCxnSpPr>
                  <p:cNvPr id="169" name="Straight Connector 168">
                    <a:extLst>
                      <a:ext uri="{FF2B5EF4-FFF2-40B4-BE49-F238E27FC236}">
                        <a16:creationId xmlns:a16="http://schemas.microsoft.com/office/drawing/2014/main" id="{B2BE4AA7-FF03-1D0B-F0F6-533DEB3FDF39}"/>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16F5507F-8B7E-BABE-EFD4-B401D112FA8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D19D658A-4A18-7864-B996-FDCEBE82F15A}"/>
                    </a:ext>
                  </a:extLst>
                </p:cNvPr>
                <p:cNvGrpSpPr/>
                <p:nvPr/>
              </p:nvGrpSpPr>
              <p:grpSpPr>
                <a:xfrm>
                  <a:off x="2503383" y="3238326"/>
                  <a:ext cx="41220" cy="41220"/>
                  <a:chOff x="2149475" y="217487"/>
                  <a:chExt cx="95250" cy="95250"/>
                </a:xfrm>
              </p:grpSpPr>
              <p:cxnSp>
                <p:nvCxnSpPr>
                  <p:cNvPr id="167" name="Straight Connector 166">
                    <a:extLst>
                      <a:ext uri="{FF2B5EF4-FFF2-40B4-BE49-F238E27FC236}">
                        <a16:creationId xmlns:a16="http://schemas.microsoft.com/office/drawing/2014/main" id="{B9CDC051-DB4A-7DF2-DD82-6A348182AD2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3EF192CF-1AF7-E2A6-F838-97F2FE8E0072}"/>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2C9D12BC-E7E7-8B6D-C8E8-114BA403AED6}"/>
                    </a:ext>
                  </a:extLst>
                </p:cNvPr>
                <p:cNvGrpSpPr/>
                <p:nvPr/>
              </p:nvGrpSpPr>
              <p:grpSpPr>
                <a:xfrm>
                  <a:off x="2513688" y="3238326"/>
                  <a:ext cx="41220" cy="41220"/>
                  <a:chOff x="2149475" y="217487"/>
                  <a:chExt cx="95250" cy="95250"/>
                </a:xfrm>
              </p:grpSpPr>
              <p:cxnSp>
                <p:nvCxnSpPr>
                  <p:cNvPr id="165" name="Straight Connector 164">
                    <a:extLst>
                      <a:ext uri="{FF2B5EF4-FFF2-40B4-BE49-F238E27FC236}">
                        <a16:creationId xmlns:a16="http://schemas.microsoft.com/office/drawing/2014/main" id="{A60FD26F-AA21-125D-80CA-7F4F6A8F2ED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B505D132-CD7D-214F-4408-7408F7FE746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0B271A80-C41D-819D-0181-8E97CB212FE0}"/>
                    </a:ext>
                  </a:extLst>
                </p:cNvPr>
                <p:cNvGrpSpPr/>
                <p:nvPr/>
              </p:nvGrpSpPr>
              <p:grpSpPr>
                <a:xfrm>
                  <a:off x="2521932" y="3238326"/>
                  <a:ext cx="41220" cy="41220"/>
                  <a:chOff x="2149475" y="217487"/>
                  <a:chExt cx="95250" cy="95250"/>
                </a:xfrm>
              </p:grpSpPr>
              <p:cxnSp>
                <p:nvCxnSpPr>
                  <p:cNvPr id="163" name="Straight Connector 162">
                    <a:extLst>
                      <a:ext uri="{FF2B5EF4-FFF2-40B4-BE49-F238E27FC236}">
                        <a16:creationId xmlns:a16="http://schemas.microsoft.com/office/drawing/2014/main" id="{6DA9A91E-79DF-96CA-39DD-A5A2533C4D1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BD28BE6A-7B72-5FA9-4ABB-1379C015A69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BB044B79-00A8-92E1-33E1-DCFC58CECA29}"/>
                    </a:ext>
                  </a:extLst>
                </p:cNvPr>
                <p:cNvGrpSpPr/>
                <p:nvPr/>
              </p:nvGrpSpPr>
              <p:grpSpPr>
                <a:xfrm>
                  <a:off x="2531207" y="3266150"/>
                  <a:ext cx="41220" cy="41220"/>
                  <a:chOff x="2149475" y="217487"/>
                  <a:chExt cx="95250" cy="95250"/>
                </a:xfrm>
              </p:grpSpPr>
              <p:cxnSp>
                <p:nvCxnSpPr>
                  <p:cNvPr id="161" name="Straight Connector 160">
                    <a:extLst>
                      <a:ext uri="{FF2B5EF4-FFF2-40B4-BE49-F238E27FC236}">
                        <a16:creationId xmlns:a16="http://schemas.microsoft.com/office/drawing/2014/main" id="{6421DC64-8CD2-0496-F53D-3FC0A7911F3A}"/>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558BCA46-908F-C2D5-EC7E-03354E436FA4}"/>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906D55EE-6DE7-50CF-2D7E-F02BCA637CCA}"/>
                    </a:ext>
                  </a:extLst>
                </p:cNvPr>
                <p:cNvGrpSpPr/>
                <p:nvPr/>
              </p:nvGrpSpPr>
              <p:grpSpPr>
                <a:xfrm>
                  <a:off x="2554908" y="3394963"/>
                  <a:ext cx="41220" cy="41220"/>
                  <a:chOff x="2149475" y="217487"/>
                  <a:chExt cx="95250" cy="95250"/>
                </a:xfrm>
              </p:grpSpPr>
              <p:cxnSp>
                <p:nvCxnSpPr>
                  <p:cNvPr id="159" name="Straight Connector 158">
                    <a:extLst>
                      <a:ext uri="{FF2B5EF4-FFF2-40B4-BE49-F238E27FC236}">
                        <a16:creationId xmlns:a16="http://schemas.microsoft.com/office/drawing/2014/main" id="{F470BC90-3062-88CE-B77B-820195C1B287}"/>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5DBBF097-1C4C-4560-B977-3179F03FA99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C9AF689A-954C-3D4D-16BC-D75D0CBFAEFF}"/>
                    </a:ext>
                  </a:extLst>
                </p:cNvPr>
                <p:cNvGrpSpPr/>
                <p:nvPr/>
              </p:nvGrpSpPr>
              <p:grpSpPr>
                <a:xfrm>
                  <a:off x="2583763" y="3423817"/>
                  <a:ext cx="41220" cy="41220"/>
                  <a:chOff x="2149475" y="217487"/>
                  <a:chExt cx="95250" cy="95250"/>
                </a:xfrm>
              </p:grpSpPr>
              <p:cxnSp>
                <p:nvCxnSpPr>
                  <p:cNvPr id="157" name="Straight Connector 156">
                    <a:extLst>
                      <a:ext uri="{FF2B5EF4-FFF2-40B4-BE49-F238E27FC236}">
                        <a16:creationId xmlns:a16="http://schemas.microsoft.com/office/drawing/2014/main" id="{78D0775F-3351-699A-EF17-3F314C4EBB3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01FF29E7-2747-054D-5BB0-81AA8AF55705}"/>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0AE0B6AD-1643-FD88-C51F-6EB3BC3EE914}"/>
                    </a:ext>
                  </a:extLst>
                </p:cNvPr>
                <p:cNvGrpSpPr/>
                <p:nvPr/>
              </p:nvGrpSpPr>
              <p:grpSpPr>
                <a:xfrm>
                  <a:off x="2593037" y="3423817"/>
                  <a:ext cx="41220" cy="41220"/>
                  <a:chOff x="2149475" y="217487"/>
                  <a:chExt cx="95250" cy="95250"/>
                </a:xfrm>
              </p:grpSpPr>
              <p:cxnSp>
                <p:nvCxnSpPr>
                  <p:cNvPr id="155" name="Straight Connector 154">
                    <a:extLst>
                      <a:ext uri="{FF2B5EF4-FFF2-40B4-BE49-F238E27FC236}">
                        <a16:creationId xmlns:a16="http://schemas.microsoft.com/office/drawing/2014/main" id="{7E35AF9F-F078-EBEF-A0D0-10646539B299}"/>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57B6E78-E8AC-4A92-1E5A-E967EE91BDD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134319B2-EBA6-F6D9-B77B-5A9CD2E01AAE}"/>
                    </a:ext>
                  </a:extLst>
                </p:cNvPr>
                <p:cNvGrpSpPr/>
                <p:nvPr/>
              </p:nvGrpSpPr>
              <p:grpSpPr>
                <a:xfrm>
                  <a:off x="2743491" y="3423817"/>
                  <a:ext cx="41220" cy="41220"/>
                  <a:chOff x="2149475" y="217487"/>
                  <a:chExt cx="95250" cy="95250"/>
                </a:xfrm>
              </p:grpSpPr>
              <p:cxnSp>
                <p:nvCxnSpPr>
                  <p:cNvPr id="153" name="Straight Connector 152">
                    <a:extLst>
                      <a:ext uri="{FF2B5EF4-FFF2-40B4-BE49-F238E27FC236}">
                        <a16:creationId xmlns:a16="http://schemas.microsoft.com/office/drawing/2014/main" id="{4DD6CDFD-3463-8AE4-D913-893885E0B94A}"/>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5092F5B4-FED5-82ED-15A0-AF04E2E12C8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6CC8E654-1768-EC80-48F0-92F267E0C82E}"/>
                    </a:ext>
                  </a:extLst>
                </p:cNvPr>
                <p:cNvGrpSpPr/>
                <p:nvPr/>
              </p:nvGrpSpPr>
              <p:grpSpPr>
                <a:xfrm>
                  <a:off x="2748644" y="3423817"/>
                  <a:ext cx="41220" cy="41220"/>
                  <a:chOff x="2149475" y="217487"/>
                  <a:chExt cx="95250" cy="95250"/>
                </a:xfrm>
              </p:grpSpPr>
              <p:cxnSp>
                <p:nvCxnSpPr>
                  <p:cNvPr id="151" name="Straight Connector 150">
                    <a:extLst>
                      <a:ext uri="{FF2B5EF4-FFF2-40B4-BE49-F238E27FC236}">
                        <a16:creationId xmlns:a16="http://schemas.microsoft.com/office/drawing/2014/main" id="{5A1568D2-CB4D-B5EB-34A1-B836D847EC62}"/>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185A83FC-93DC-4D03-9BCA-27289F2EA12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C88BC5F1-0A4F-EB47-DC85-7431EF54BE97}"/>
                    </a:ext>
                  </a:extLst>
                </p:cNvPr>
                <p:cNvGrpSpPr/>
                <p:nvPr/>
              </p:nvGrpSpPr>
              <p:grpSpPr>
                <a:xfrm>
                  <a:off x="2753796" y="3454732"/>
                  <a:ext cx="41220" cy="41220"/>
                  <a:chOff x="2149475" y="217487"/>
                  <a:chExt cx="95250" cy="95250"/>
                </a:xfrm>
              </p:grpSpPr>
              <p:cxnSp>
                <p:nvCxnSpPr>
                  <p:cNvPr id="149" name="Straight Connector 148">
                    <a:extLst>
                      <a:ext uri="{FF2B5EF4-FFF2-40B4-BE49-F238E27FC236}">
                        <a16:creationId xmlns:a16="http://schemas.microsoft.com/office/drawing/2014/main" id="{3E863A36-F4A6-2F29-E1FE-1C799E484D0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A792F5B2-4FE9-23E9-4955-24DB592DA715}"/>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54B17491-684B-584E-4F3A-EAC4AE748E7E}"/>
                    </a:ext>
                  </a:extLst>
                </p:cNvPr>
                <p:cNvGrpSpPr/>
                <p:nvPr/>
              </p:nvGrpSpPr>
              <p:grpSpPr>
                <a:xfrm>
                  <a:off x="2758948" y="3485647"/>
                  <a:ext cx="41220" cy="41220"/>
                  <a:chOff x="2149475" y="217487"/>
                  <a:chExt cx="95250" cy="95250"/>
                </a:xfrm>
              </p:grpSpPr>
              <p:cxnSp>
                <p:nvCxnSpPr>
                  <p:cNvPr id="147" name="Straight Connector 146">
                    <a:extLst>
                      <a:ext uri="{FF2B5EF4-FFF2-40B4-BE49-F238E27FC236}">
                        <a16:creationId xmlns:a16="http://schemas.microsoft.com/office/drawing/2014/main" id="{53F5B96B-58B3-669F-BD15-BC5F90E18B7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9E733A3-9FA7-97D0-1AD8-63CEEBD1B790}"/>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1621B37A-D442-C3FD-63B4-776B1F5804AA}"/>
                    </a:ext>
                  </a:extLst>
                </p:cNvPr>
                <p:cNvGrpSpPr/>
                <p:nvPr/>
              </p:nvGrpSpPr>
              <p:grpSpPr>
                <a:xfrm>
                  <a:off x="2769253" y="3485647"/>
                  <a:ext cx="41220" cy="41220"/>
                  <a:chOff x="2149475" y="217487"/>
                  <a:chExt cx="95250" cy="95250"/>
                </a:xfrm>
              </p:grpSpPr>
              <p:cxnSp>
                <p:nvCxnSpPr>
                  <p:cNvPr id="145" name="Straight Connector 144">
                    <a:extLst>
                      <a:ext uri="{FF2B5EF4-FFF2-40B4-BE49-F238E27FC236}">
                        <a16:creationId xmlns:a16="http://schemas.microsoft.com/office/drawing/2014/main" id="{3D2DDADE-8E7D-4A4B-E5BD-3CFA1EA99875}"/>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7A1E8645-CF07-F1EE-416A-005EEE009C77}"/>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6439A39A-339B-BE1A-AE26-B3636E6E5387}"/>
                    </a:ext>
                  </a:extLst>
                </p:cNvPr>
                <p:cNvGrpSpPr/>
                <p:nvPr/>
              </p:nvGrpSpPr>
              <p:grpSpPr>
                <a:xfrm>
                  <a:off x="2764100" y="3485647"/>
                  <a:ext cx="41220" cy="41220"/>
                  <a:chOff x="2149475" y="217487"/>
                  <a:chExt cx="95250" cy="95250"/>
                </a:xfrm>
              </p:grpSpPr>
              <p:cxnSp>
                <p:nvCxnSpPr>
                  <p:cNvPr id="143" name="Straight Connector 142">
                    <a:extLst>
                      <a:ext uri="{FF2B5EF4-FFF2-40B4-BE49-F238E27FC236}">
                        <a16:creationId xmlns:a16="http://schemas.microsoft.com/office/drawing/2014/main" id="{201E7C32-CD14-199F-8CF1-053885217A3A}"/>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61DAA931-80F2-6B91-6460-151E962D82C8}"/>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4DFE3073-8FC3-A388-A15C-5341C77C5C8F}"/>
                    </a:ext>
                  </a:extLst>
                </p:cNvPr>
                <p:cNvGrpSpPr/>
                <p:nvPr/>
              </p:nvGrpSpPr>
              <p:grpSpPr>
                <a:xfrm>
                  <a:off x="2776466" y="3518623"/>
                  <a:ext cx="41220" cy="41220"/>
                  <a:chOff x="2149475" y="217487"/>
                  <a:chExt cx="95250" cy="95250"/>
                </a:xfrm>
              </p:grpSpPr>
              <p:cxnSp>
                <p:nvCxnSpPr>
                  <p:cNvPr id="141" name="Straight Connector 140">
                    <a:extLst>
                      <a:ext uri="{FF2B5EF4-FFF2-40B4-BE49-F238E27FC236}">
                        <a16:creationId xmlns:a16="http://schemas.microsoft.com/office/drawing/2014/main" id="{9783CB91-EEC5-107D-D90A-8334BF8AFA1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9BCE2373-A473-1389-2B11-BB2B1DA254CE}"/>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D94AA6C9-C37E-41DC-8664-4A5C8F2F4CB9}"/>
                    </a:ext>
                  </a:extLst>
                </p:cNvPr>
                <p:cNvGrpSpPr/>
                <p:nvPr/>
              </p:nvGrpSpPr>
              <p:grpSpPr>
                <a:xfrm>
                  <a:off x="2798107" y="3547477"/>
                  <a:ext cx="41220" cy="41220"/>
                  <a:chOff x="2149475" y="217487"/>
                  <a:chExt cx="95250" cy="95250"/>
                </a:xfrm>
              </p:grpSpPr>
              <p:cxnSp>
                <p:nvCxnSpPr>
                  <p:cNvPr id="139" name="Straight Connector 138">
                    <a:extLst>
                      <a:ext uri="{FF2B5EF4-FFF2-40B4-BE49-F238E27FC236}">
                        <a16:creationId xmlns:a16="http://schemas.microsoft.com/office/drawing/2014/main" id="{5611F411-43CD-7CC1-122B-7875969745C7}"/>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639E48D8-E42B-0FED-0CCD-1C06B93814DF}"/>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FEBA4A62-33B7-EECE-5139-9BC4870419D2}"/>
                    </a:ext>
                  </a:extLst>
                </p:cNvPr>
                <p:cNvGrpSpPr/>
                <p:nvPr/>
              </p:nvGrpSpPr>
              <p:grpSpPr>
                <a:xfrm>
                  <a:off x="2814595" y="3547477"/>
                  <a:ext cx="41220" cy="41220"/>
                  <a:chOff x="2149475" y="217487"/>
                  <a:chExt cx="95250" cy="95250"/>
                </a:xfrm>
              </p:grpSpPr>
              <p:cxnSp>
                <p:nvCxnSpPr>
                  <p:cNvPr id="137" name="Straight Connector 136">
                    <a:extLst>
                      <a:ext uri="{FF2B5EF4-FFF2-40B4-BE49-F238E27FC236}">
                        <a16:creationId xmlns:a16="http://schemas.microsoft.com/office/drawing/2014/main" id="{F5583B5D-8DB6-A066-6B3C-F67884FCC86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7EA4DBE-48FF-88E3-092F-377CB94D6F8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7CD1E14-22BA-A9BA-5868-ADB43086F80A}"/>
                    </a:ext>
                  </a:extLst>
                </p:cNvPr>
                <p:cNvGrpSpPr/>
                <p:nvPr/>
              </p:nvGrpSpPr>
              <p:grpSpPr>
                <a:xfrm>
                  <a:off x="2969171" y="3619612"/>
                  <a:ext cx="41220" cy="41220"/>
                  <a:chOff x="2149475" y="217487"/>
                  <a:chExt cx="95250" cy="95250"/>
                </a:xfrm>
              </p:grpSpPr>
              <p:cxnSp>
                <p:nvCxnSpPr>
                  <p:cNvPr id="135" name="Straight Connector 134">
                    <a:extLst>
                      <a:ext uri="{FF2B5EF4-FFF2-40B4-BE49-F238E27FC236}">
                        <a16:creationId xmlns:a16="http://schemas.microsoft.com/office/drawing/2014/main" id="{19F5C562-778D-5261-FD04-4A7437FDF51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60FAF4F-F0D6-5C0E-0893-D657D8845802}"/>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22592DC2-BA9A-4010-38E9-11519CEAD075}"/>
                    </a:ext>
                  </a:extLst>
                </p:cNvPr>
                <p:cNvGrpSpPr/>
                <p:nvPr/>
              </p:nvGrpSpPr>
              <p:grpSpPr>
                <a:xfrm>
                  <a:off x="2975353" y="3619612"/>
                  <a:ext cx="41220" cy="41220"/>
                  <a:chOff x="2149475" y="217487"/>
                  <a:chExt cx="95250" cy="95250"/>
                </a:xfrm>
              </p:grpSpPr>
              <p:cxnSp>
                <p:nvCxnSpPr>
                  <p:cNvPr id="133" name="Straight Connector 132">
                    <a:extLst>
                      <a:ext uri="{FF2B5EF4-FFF2-40B4-BE49-F238E27FC236}">
                        <a16:creationId xmlns:a16="http://schemas.microsoft.com/office/drawing/2014/main" id="{65445D42-AB07-86AB-D95B-98A707FF43F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C8E6BAC-728F-1765-C983-D9D1DC72FC0F}"/>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84B58C8C-BAAB-F52C-6675-EBC0E4DA9D89}"/>
                    </a:ext>
                  </a:extLst>
                </p:cNvPr>
                <p:cNvGrpSpPr/>
                <p:nvPr/>
              </p:nvGrpSpPr>
              <p:grpSpPr>
                <a:xfrm>
                  <a:off x="2984628" y="3619612"/>
                  <a:ext cx="41220" cy="41220"/>
                  <a:chOff x="2149475" y="217487"/>
                  <a:chExt cx="95250" cy="95250"/>
                </a:xfrm>
              </p:grpSpPr>
              <p:cxnSp>
                <p:nvCxnSpPr>
                  <p:cNvPr id="131" name="Straight Connector 130">
                    <a:extLst>
                      <a:ext uri="{FF2B5EF4-FFF2-40B4-BE49-F238E27FC236}">
                        <a16:creationId xmlns:a16="http://schemas.microsoft.com/office/drawing/2014/main" id="{D3F08715-6706-CDBC-B7A5-5F7772409E9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6F704378-94BF-5F73-168D-CDF47492B53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69AED1B3-EE70-6C8C-5186-5DC7EB296DDC}"/>
                    </a:ext>
                  </a:extLst>
                </p:cNvPr>
                <p:cNvGrpSpPr/>
                <p:nvPr/>
              </p:nvGrpSpPr>
              <p:grpSpPr>
                <a:xfrm>
                  <a:off x="3000086" y="3619612"/>
                  <a:ext cx="41220" cy="41220"/>
                  <a:chOff x="2149475" y="217487"/>
                  <a:chExt cx="95250" cy="95250"/>
                </a:xfrm>
              </p:grpSpPr>
              <p:cxnSp>
                <p:nvCxnSpPr>
                  <p:cNvPr id="129" name="Straight Connector 128">
                    <a:extLst>
                      <a:ext uri="{FF2B5EF4-FFF2-40B4-BE49-F238E27FC236}">
                        <a16:creationId xmlns:a16="http://schemas.microsoft.com/office/drawing/2014/main" id="{EC2C3F2C-EB2D-B827-E47E-D418F1BAAAE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1566243E-7098-2437-AD59-644182A0692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17CFE4EE-14AB-5C72-C59B-63966C708EB2}"/>
                    </a:ext>
                  </a:extLst>
                </p:cNvPr>
                <p:cNvGrpSpPr/>
                <p:nvPr/>
              </p:nvGrpSpPr>
              <p:grpSpPr>
                <a:xfrm>
                  <a:off x="3015543" y="3665985"/>
                  <a:ext cx="41220" cy="41220"/>
                  <a:chOff x="2149475" y="217487"/>
                  <a:chExt cx="95250" cy="95250"/>
                </a:xfrm>
              </p:grpSpPr>
              <p:cxnSp>
                <p:nvCxnSpPr>
                  <p:cNvPr id="127" name="Straight Connector 126">
                    <a:extLst>
                      <a:ext uri="{FF2B5EF4-FFF2-40B4-BE49-F238E27FC236}">
                        <a16:creationId xmlns:a16="http://schemas.microsoft.com/office/drawing/2014/main" id="{53932027-2BA2-E93F-95F9-36D2C5932EF0}"/>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7BD74F-5B9C-2A9D-E5C9-BE6AD1B56D36}"/>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201C62DD-503E-AF47-D40A-D0A476B955DC}"/>
                    </a:ext>
                  </a:extLst>
                </p:cNvPr>
                <p:cNvGrpSpPr/>
                <p:nvPr/>
              </p:nvGrpSpPr>
              <p:grpSpPr>
                <a:xfrm>
                  <a:off x="3074282" y="3665985"/>
                  <a:ext cx="41220" cy="41220"/>
                  <a:chOff x="2149475" y="217487"/>
                  <a:chExt cx="95250" cy="95250"/>
                </a:xfrm>
              </p:grpSpPr>
              <p:cxnSp>
                <p:nvCxnSpPr>
                  <p:cNvPr id="125" name="Straight Connector 124">
                    <a:extLst>
                      <a:ext uri="{FF2B5EF4-FFF2-40B4-BE49-F238E27FC236}">
                        <a16:creationId xmlns:a16="http://schemas.microsoft.com/office/drawing/2014/main" id="{8F5DFA9B-6F23-7154-A83E-BF45F4A03FA2}"/>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10223D5-0407-4C5E-2B71-41A2B161AD1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A424330-CE1A-E41D-8AE3-BBF4F117B54B}"/>
                    </a:ext>
                  </a:extLst>
                </p:cNvPr>
                <p:cNvGrpSpPr/>
                <p:nvPr/>
              </p:nvGrpSpPr>
              <p:grpSpPr>
                <a:xfrm>
                  <a:off x="3388586" y="3717510"/>
                  <a:ext cx="41220" cy="41220"/>
                  <a:chOff x="2149475" y="217487"/>
                  <a:chExt cx="95250" cy="95250"/>
                </a:xfrm>
              </p:grpSpPr>
              <p:cxnSp>
                <p:nvCxnSpPr>
                  <p:cNvPr id="123" name="Straight Connector 122">
                    <a:extLst>
                      <a:ext uri="{FF2B5EF4-FFF2-40B4-BE49-F238E27FC236}">
                        <a16:creationId xmlns:a16="http://schemas.microsoft.com/office/drawing/2014/main" id="{8124DAAA-1E85-CC1A-2D6E-8960CCB64C71}"/>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4CC25A4B-EA0F-B98C-7DC7-31E59F4E9EA5}"/>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4199E3F0-4739-1697-8405-7D7FED334E6A}"/>
                    </a:ext>
                  </a:extLst>
                </p:cNvPr>
                <p:cNvGrpSpPr/>
                <p:nvPr/>
              </p:nvGrpSpPr>
              <p:grpSpPr>
                <a:xfrm>
                  <a:off x="3403013" y="3717510"/>
                  <a:ext cx="41220" cy="41220"/>
                  <a:chOff x="2149475" y="217487"/>
                  <a:chExt cx="95250" cy="95250"/>
                </a:xfrm>
              </p:grpSpPr>
              <p:cxnSp>
                <p:nvCxnSpPr>
                  <p:cNvPr id="121" name="Straight Connector 120">
                    <a:extLst>
                      <a:ext uri="{FF2B5EF4-FFF2-40B4-BE49-F238E27FC236}">
                        <a16:creationId xmlns:a16="http://schemas.microsoft.com/office/drawing/2014/main" id="{2E39B9D9-2A8C-7010-70B9-300CC1C14AE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082CD19-B09A-E9A0-5404-6B296CFE1104}"/>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53B83166-2881-205D-B8D9-5E33A2BDD0B6}"/>
                    </a:ext>
                  </a:extLst>
                </p:cNvPr>
                <p:cNvGrpSpPr/>
                <p:nvPr/>
              </p:nvGrpSpPr>
              <p:grpSpPr>
                <a:xfrm>
                  <a:off x="3408165" y="3821591"/>
                  <a:ext cx="41220" cy="41220"/>
                  <a:chOff x="2149475" y="217487"/>
                  <a:chExt cx="95250" cy="95250"/>
                </a:xfrm>
              </p:grpSpPr>
              <p:cxnSp>
                <p:nvCxnSpPr>
                  <p:cNvPr id="119" name="Straight Connector 118">
                    <a:extLst>
                      <a:ext uri="{FF2B5EF4-FFF2-40B4-BE49-F238E27FC236}">
                        <a16:creationId xmlns:a16="http://schemas.microsoft.com/office/drawing/2014/main" id="{80B0E3B1-6D72-7D52-A54B-9B6EC024395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36993C3E-9E41-2701-6505-021BCD6A3AA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96BE87B3-58E8-2A71-7B0E-37AAA1EFAB34}"/>
                    </a:ext>
                  </a:extLst>
                </p:cNvPr>
                <p:cNvGrpSpPr/>
                <p:nvPr/>
              </p:nvGrpSpPr>
              <p:grpSpPr>
                <a:xfrm>
                  <a:off x="3424653" y="3880330"/>
                  <a:ext cx="41220" cy="41220"/>
                  <a:chOff x="2149475" y="217487"/>
                  <a:chExt cx="95250" cy="95250"/>
                </a:xfrm>
              </p:grpSpPr>
              <p:cxnSp>
                <p:nvCxnSpPr>
                  <p:cNvPr id="117" name="Straight Connector 116">
                    <a:extLst>
                      <a:ext uri="{FF2B5EF4-FFF2-40B4-BE49-F238E27FC236}">
                        <a16:creationId xmlns:a16="http://schemas.microsoft.com/office/drawing/2014/main" id="{18541E24-C6AF-5898-926A-14E10620475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784DB1F-4E52-3F73-D3E0-AA212D908DD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E9676729-1120-33BD-8B0D-985481EAA6D9}"/>
                    </a:ext>
                  </a:extLst>
                </p:cNvPr>
                <p:cNvGrpSpPr/>
                <p:nvPr/>
              </p:nvGrpSpPr>
              <p:grpSpPr>
                <a:xfrm>
                  <a:off x="3431867" y="3880330"/>
                  <a:ext cx="41220" cy="41220"/>
                  <a:chOff x="2149475" y="217487"/>
                  <a:chExt cx="95250" cy="95250"/>
                </a:xfrm>
              </p:grpSpPr>
              <p:cxnSp>
                <p:nvCxnSpPr>
                  <p:cNvPr id="115" name="Straight Connector 114">
                    <a:extLst>
                      <a:ext uri="{FF2B5EF4-FFF2-40B4-BE49-F238E27FC236}">
                        <a16:creationId xmlns:a16="http://schemas.microsoft.com/office/drawing/2014/main" id="{06CFFB82-95AE-3346-AE8B-CB185A38A6B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A9C79D74-05EF-571E-9C66-02704E59F15D}"/>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7F75BE15-9EAE-1DE2-EC2E-A60EBE41C750}"/>
                    </a:ext>
                  </a:extLst>
                </p:cNvPr>
                <p:cNvGrpSpPr/>
                <p:nvPr/>
              </p:nvGrpSpPr>
              <p:grpSpPr>
                <a:xfrm>
                  <a:off x="3828610" y="3880330"/>
                  <a:ext cx="41220" cy="41220"/>
                  <a:chOff x="2149475" y="217487"/>
                  <a:chExt cx="95250" cy="95250"/>
                </a:xfrm>
              </p:grpSpPr>
              <p:cxnSp>
                <p:nvCxnSpPr>
                  <p:cNvPr id="113" name="Straight Connector 112">
                    <a:extLst>
                      <a:ext uri="{FF2B5EF4-FFF2-40B4-BE49-F238E27FC236}">
                        <a16:creationId xmlns:a16="http://schemas.microsoft.com/office/drawing/2014/main" id="{ADFFAC23-4576-ACA0-FFA1-5ADAD0254D94}"/>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A395B3AF-6ADA-A6A5-DE2C-08A86DC65AF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0A6EDB97-D740-D182-DBDA-3374C0BF0BB6}"/>
                    </a:ext>
                  </a:extLst>
                </p:cNvPr>
                <p:cNvGrpSpPr/>
                <p:nvPr/>
              </p:nvGrpSpPr>
              <p:grpSpPr>
                <a:xfrm>
                  <a:off x="3857464" y="3961051"/>
                  <a:ext cx="41220" cy="41220"/>
                  <a:chOff x="2149475" y="217487"/>
                  <a:chExt cx="95250" cy="95250"/>
                </a:xfrm>
              </p:grpSpPr>
              <p:cxnSp>
                <p:nvCxnSpPr>
                  <p:cNvPr id="111" name="Straight Connector 110">
                    <a:extLst>
                      <a:ext uri="{FF2B5EF4-FFF2-40B4-BE49-F238E27FC236}">
                        <a16:creationId xmlns:a16="http://schemas.microsoft.com/office/drawing/2014/main" id="{3F76DB67-E133-EBC1-E308-74B1D89A0784}"/>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0FD21B61-D634-7E08-AE08-51E2ED9DCB4D}"/>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89219B79-84D0-1E3C-FBC2-C32A8656DBC8}"/>
                    </a:ext>
                  </a:extLst>
                </p:cNvPr>
                <p:cNvGrpSpPr/>
                <p:nvPr/>
              </p:nvGrpSpPr>
              <p:grpSpPr>
                <a:xfrm>
                  <a:off x="3880136" y="4045552"/>
                  <a:ext cx="41220" cy="41220"/>
                  <a:chOff x="2149475" y="217487"/>
                  <a:chExt cx="95250" cy="95250"/>
                </a:xfrm>
              </p:grpSpPr>
              <p:cxnSp>
                <p:nvCxnSpPr>
                  <p:cNvPr id="109" name="Straight Connector 108">
                    <a:extLst>
                      <a:ext uri="{FF2B5EF4-FFF2-40B4-BE49-F238E27FC236}">
                        <a16:creationId xmlns:a16="http://schemas.microsoft.com/office/drawing/2014/main" id="{E6DB14FD-F6FA-7099-36D2-578888F8431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D51CC3A-A851-4079-B255-412845D6343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5CF60E74-FC46-7BCC-0076-B63A201FB1DD}"/>
                    </a:ext>
                  </a:extLst>
                </p:cNvPr>
                <p:cNvGrpSpPr/>
                <p:nvPr/>
              </p:nvGrpSpPr>
              <p:grpSpPr>
                <a:xfrm>
                  <a:off x="3934752" y="4045552"/>
                  <a:ext cx="41220" cy="41220"/>
                  <a:chOff x="2149475" y="217487"/>
                  <a:chExt cx="95250" cy="95250"/>
                </a:xfrm>
              </p:grpSpPr>
              <p:cxnSp>
                <p:nvCxnSpPr>
                  <p:cNvPr id="107" name="Straight Connector 106">
                    <a:extLst>
                      <a:ext uri="{FF2B5EF4-FFF2-40B4-BE49-F238E27FC236}">
                        <a16:creationId xmlns:a16="http://schemas.microsoft.com/office/drawing/2014/main" id="{2DE80FE5-3BD2-215D-78A8-6F615513DDC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1CF2547-0419-DB35-5C40-AFFC385EE1C4}"/>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10ED09FA-82E4-4417-8153-D54E24D3C638}"/>
                    </a:ext>
                  </a:extLst>
                </p:cNvPr>
                <p:cNvGrpSpPr/>
                <p:nvPr/>
              </p:nvGrpSpPr>
              <p:grpSpPr>
                <a:xfrm>
                  <a:off x="4098602" y="4045552"/>
                  <a:ext cx="41220" cy="41220"/>
                  <a:chOff x="2149475" y="217487"/>
                  <a:chExt cx="95250" cy="95250"/>
                </a:xfrm>
              </p:grpSpPr>
              <p:cxnSp>
                <p:nvCxnSpPr>
                  <p:cNvPr id="105" name="Straight Connector 104">
                    <a:extLst>
                      <a:ext uri="{FF2B5EF4-FFF2-40B4-BE49-F238E27FC236}">
                        <a16:creationId xmlns:a16="http://schemas.microsoft.com/office/drawing/2014/main" id="{E9F82D82-D96C-C325-86F0-B4EB8BC8005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21976AD-0127-B227-344D-1640FC0F910F}"/>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637D7BD4-A15F-F987-E0AD-F92C95C6EE0E}"/>
                    </a:ext>
                  </a:extLst>
                </p:cNvPr>
                <p:cNvGrpSpPr/>
                <p:nvPr/>
              </p:nvGrpSpPr>
              <p:grpSpPr>
                <a:xfrm>
                  <a:off x="4288215" y="4045552"/>
                  <a:ext cx="41220" cy="41220"/>
                  <a:chOff x="2149475" y="217487"/>
                  <a:chExt cx="95250" cy="95250"/>
                </a:xfrm>
              </p:grpSpPr>
              <p:cxnSp>
                <p:nvCxnSpPr>
                  <p:cNvPr id="103" name="Straight Connector 102">
                    <a:extLst>
                      <a:ext uri="{FF2B5EF4-FFF2-40B4-BE49-F238E27FC236}">
                        <a16:creationId xmlns:a16="http://schemas.microsoft.com/office/drawing/2014/main" id="{75F7B1E7-C5CC-B6B3-69CB-7012E3CC4ACF}"/>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C91BF0E-1456-5C11-72B5-FD1DB72CEF94}"/>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E99C5CFC-4052-9ACE-CCDD-EF43D5DA0409}"/>
                    </a:ext>
                  </a:extLst>
                </p:cNvPr>
                <p:cNvGrpSpPr/>
                <p:nvPr/>
              </p:nvGrpSpPr>
              <p:grpSpPr>
                <a:xfrm>
                  <a:off x="4719996" y="4214555"/>
                  <a:ext cx="41220" cy="41220"/>
                  <a:chOff x="2149475" y="217487"/>
                  <a:chExt cx="95250" cy="95250"/>
                </a:xfrm>
              </p:grpSpPr>
              <p:cxnSp>
                <p:nvCxnSpPr>
                  <p:cNvPr id="101" name="Straight Connector 100">
                    <a:extLst>
                      <a:ext uri="{FF2B5EF4-FFF2-40B4-BE49-F238E27FC236}">
                        <a16:creationId xmlns:a16="http://schemas.microsoft.com/office/drawing/2014/main" id="{DC1A9E8A-116C-7F13-267F-5372826F914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5264B053-B63A-A720-FBD4-98E0D607BD12}"/>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23E69933-278B-E786-14BD-F964AE11A596}"/>
                    </a:ext>
                  </a:extLst>
                </p:cNvPr>
                <p:cNvGrpSpPr/>
                <p:nvPr/>
              </p:nvGrpSpPr>
              <p:grpSpPr>
                <a:xfrm>
                  <a:off x="4746789" y="4214555"/>
                  <a:ext cx="41220" cy="41220"/>
                  <a:chOff x="2149475" y="217487"/>
                  <a:chExt cx="95250" cy="95250"/>
                </a:xfrm>
              </p:grpSpPr>
              <p:cxnSp>
                <p:nvCxnSpPr>
                  <p:cNvPr id="99" name="Straight Connector 98">
                    <a:extLst>
                      <a:ext uri="{FF2B5EF4-FFF2-40B4-BE49-F238E27FC236}">
                        <a16:creationId xmlns:a16="http://schemas.microsoft.com/office/drawing/2014/main" id="{8C1E7C9E-F876-C9A1-6393-D43A0043A8C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4D00701-CD1F-CB52-DFC1-069F1D69AE5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0FA9CA9F-D76B-4F6D-8F54-85ABE3E1F92D}"/>
                    </a:ext>
                  </a:extLst>
                </p:cNvPr>
                <p:cNvGrpSpPr/>
                <p:nvPr/>
              </p:nvGrpSpPr>
              <p:grpSpPr>
                <a:xfrm>
                  <a:off x="986137" y="1990944"/>
                  <a:ext cx="41220" cy="41220"/>
                  <a:chOff x="2149475" y="217487"/>
                  <a:chExt cx="95250" cy="95250"/>
                </a:xfrm>
              </p:grpSpPr>
              <p:cxnSp>
                <p:nvCxnSpPr>
                  <p:cNvPr id="97" name="Straight Connector 96">
                    <a:extLst>
                      <a:ext uri="{FF2B5EF4-FFF2-40B4-BE49-F238E27FC236}">
                        <a16:creationId xmlns:a16="http://schemas.microsoft.com/office/drawing/2014/main" id="{A14A6EA4-CDA1-E3BE-3E3C-3589397F53B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F7DE9BB-A40F-F6B2-7DBD-D12E9A5606D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grpSp>
        <p:nvGrpSpPr>
          <p:cNvPr id="380" name="Group 379">
            <a:extLst>
              <a:ext uri="{FF2B5EF4-FFF2-40B4-BE49-F238E27FC236}">
                <a16:creationId xmlns:a16="http://schemas.microsoft.com/office/drawing/2014/main" id="{0FCC00D4-46E9-8222-0603-5846513016E1}"/>
              </a:ext>
            </a:extLst>
          </p:cNvPr>
          <p:cNvGrpSpPr/>
          <p:nvPr/>
        </p:nvGrpSpPr>
        <p:grpSpPr>
          <a:xfrm>
            <a:off x="525903" y="1358946"/>
            <a:ext cx="5325057" cy="3282104"/>
            <a:chOff x="6339963" y="1953513"/>
            <a:chExt cx="5325057" cy="3282104"/>
          </a:xfrm>
        </p:grpSpPr>
        <p:sp>
          <p:nvSpPr>
            <p:cNvPr id="381" name="TextBox 380">
              <a:extLst>
                <a:ext uri="{FF2B5EF4-FFF2-40B4-BE49-F238E27FC236}">
                  <a16:creationId xmlns:a16="http://schemas.microsoft.com/office/drawing/2014/main" id="{8D44464E-CB18-E9B0-E081-DF79D81FE584}"/>
                </a:ext>
              </a:extLst>
            </p:cNvPr>
            <p:cNvSpPr txBox="1"/>
            <p:nvPr/>
          </p:nvSpPr>
          <p:spPr>
            <a:xfrm rot="16200000">
              <a:off x="5743325" y="3257047"/>
              <a:ext cx="1439497"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PFS Probability (%)</a:t>
              </a:r>
            </a:p>
          </p:txBody>
        </p:sp>
        <p:grpSp>
          <p:nvGrpSpPr>
            <p:cNvPr id="382" name="Group 381">
              <a:extLst>
                <a:ext uri="{FF2B5EF4-FFF2-40B4-BE49-F238E27FC236}">
                  <a16:creationId xmlns:a16="http://schemas.microsoft.com/office/drawing/2014/main" id="{F34A09AE-0D7E-85B4-B864-A17D77AC5E06}"/>
                </a:ext>
              </a:extLst>
            </p:cNvPr>
            <p:cNvGrpSpPr/>
            <p:nvPr/>
          </p:nvGrpSpPr>
          <p:grpSpPr>
            <a:xfrm>
              <a:off x="6596129" y="1953513"/>
              <a:ext cx="5068891" cy="2886933"/>
              <a:chOff x="522738" y="2072044"/>
              <a:chExt cx="5068891" cy="2886933"/>
            </a:xfrm>
          </p:grpSpPr>
          <p:sp>
            <p:nvSpPr>
              <p:cNvPr id="589" name="Freeform: Shape 588">
                <a:extLst>
                  <a:ext uri="{FF2B5EF4-FFF2-40B4-BE49-F238E27FC236}">
                    <a16:creationId xmlns:a16="http://schemas.microsoft.com/office/drawing/2014/main" id="{6C8476B3-ED4C-FAE0-781D-6D402CF16C67}"/>
                  </a:ext>
                </a:extLst>
              </p:cNvPr>
              <p:cNvSpPr/>
              <p:nvPr/>
            </p:nvSpPr>
            <p:spPr>
              <a:xfrm>
                <a:off x="816429" y="2130594"/>
                <a:ext cx="4775200" cy="2743200"/>
              </a:xfrm>
              <a:custGeom>
                <a:avLst/>
                <a:gdLst>
                  <a:gd name="csX0" fmla="*/ 0 w 4775200"/>
                  <a:gd name="csY0" fmla="*/ 0 h 2743200"/>
                  <a:gd name="csX1" fmla="*/ 0 w 4775200"/>
                  <a:gd name="csY1" fmla="*/ 2743200 h 2743200"/>
                  <a:gd name="csX2" fmla="*/ 4775200 w 4775200"/>
                  <a:gd name="csY2" fmla="*/ 2743200 h 2743200"/>
                </a:gdLst>
                <a:ahLst/>
                <a:cxnLst>
                  <a:cxn ang="0">
                    <a:pos x="csX0" y="csY0"/>
                  </a:cxn>
                  <a:cxn ang="0">
                    <a:pos x="csX1" y="csY1"/>
                  </a:cxn>
                  <a:cxn ang="0">
                    <a:pos x="csX2" y="csY2"/>
                  </a:cxn>
                </a:cxnLst>
                <a:rect l="l" t="t" r="r" b="b"/>
                <a:pathLst>
                  <a:path w="4775200" h="2743200">
                    <a:moveTo>
                      <a:pt x="0" y="0"/>
                    </a:moveTo>
                    <a:lnTo>
                      <a:pt x="0" y="2743200"/>
                    </a:lnTo>
                    <a:lnTo>
                      <a:pt x="4775200" y="27432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90" name="Straight Connector 589">
                <a:extLst>
                  <a:ext uri="{FF2B5EF4-FFF2-40B4-BE49-F238E27FC236}">
                    <a16:creationId xmlns:a16="http://schemas.microsoft.com/office/drawing/2014/main" id="{B3408DFE-EBFD-A7FA-EF64-2E34B42716A2}"/>
                  </a:ext>
                </a:extLst>
              </p:cNvPr>
              <p:cNvCxnSpPr>
                <a:cxnSpLocks/>
              </p:cNvCxnSpPr>
              <p:nvPr/>
            </p:nvCxnSpPr>
            <p:spPr>
              <a:xfrm>
                <a:off x="761411" y="48737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1" name="Straight Connector 590">
                <a:extLst>
                  <a:ext uri="{FF2B5EF4-FFF2-40B4-BE49-F238E27FC236}">
                    <a16:creationId xmlns:a16="http://schemas.microsoft.com/office/drawing/2014/main" id="{45402BD4-45E5-E251-5741-F8E96FAEABB1}"/>
                  </a:ext>
                </a:extLst>
              </p:cNvPr>
              <p:cNvCxnSpPr>
                <a:cxnSpLocks/>
              </p:cNvCxnSpPr>
              <p:nvPr/>
            </p:nvCxnSpPr>
            <p:spPr>
              <a:xfrm>
                <a:off x="81551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2" name="Straight Connector 591">
                <a:extLst>
                  <a:ext uri="{FF2B5EF4-FFF2-40B4-BE49-F238E27FC236}">
                    <a16:creationId xmlns:a16="http://schemas.microsoft.com/office/drawing/2014/main" id="{42657441-8460-65DA-F029-2858CDB4C865}"/>
                  </a:ext>
                </a:extLst>
              </p:cNvPr>
              <p:cNvCxnSpPr>
                <a:cxnSpLocks/>
              </p:cNvCxnSpPr>
              <p:nvPr/>
            </p:nvCxnSpPr>
            <p:spPr>
              <a:xfrm>
                <a:off x="113380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31F6C3AB-6B17-5341-3D88-4CFA4B6B9B3D}"/>
                  </a:ext>
                </a:extLst>
              </p:cNvPr>
              <p:cNvCxnSpPr>
                <a:cxnSpLocks/>
              </p:cNvCxnSpPr>
              <p:nvPr/>
            </p:nvCxnSpPr>
            <p:spPr>
              <a:xfrm>
                <a:off x="145209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4" name="Straight Connector 593">
                <a:extLst>
                  <a:ext uri="{FF2B5EF4-FFF2-40B4-BE49-F238E27FC236}">
                    <a16:creationId xmlns:a16="http://schemas.microsoft.com/office/drawing/2014/main" id="{A03DDFAE-CFC9-54ED-E4C8-EE8D24B5B8D3}"/>
                  </a:ext>
                </a:extLst>
              </p:cNvPr>
              <p:cNvCxnSpPr>
                <a:cxnSpLocks/>
              </p:cNvCxnSpPr>
              <p:nvPr/>
            </p:nvCxnSpPr>
            <p:spPr>
              <a:xfrm>
                <a:off x="177038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5" name="Straight Connector 594">
                <a:extLst>
                  <a:ext uri="{FF2B5EF4-FFF2-40B4-BE49-F238E27FC236}">
                    <a16:creationId xmlns:a16="http://schemas.microsoft.com/office/drawing/2014/main" id="{7D8D86E6-71B9-695A-B555-0DB6DF938FE5}"/>
                  </a:ext>
                </a:extLst>
              </p:cNvPr>
              <p:cNvCxnSpPr>
                <a:cxnSpLocks/>
              </p:cNvCxnSpPr>
              <p:nvPr/>
            </p:nvCxnSpPr>
            <p:spPr>
              <a:xfrm>
                <a:off x="208867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6" name="Straight Connector 595">
                <a:extLst>
                  <a:ext uri="{FF2B5EF4-FFF2-40B4-BE49-F238E27FC236}">
                    <a16:creationId xmlns:a16="http://schemas.microsoft.com/office/drawing/2014/main" id="{6887C2CC-63D8-C260-2B69-D39A934937D7}"/>
                  </a:ext>
                </a:extLst>
              </p:cNvPr>
              <p:cNvCxnSpPr>
                <a:cxnSpLocks/>
              </p:cNvCxnSpPr>
              <p:nvPr/>
            </p:nvCxnSpPr>
            <p:spPr>
              <a:xfrm>
                <a:off x="2406967"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7" name="Straight Connector 596">
                <a:extLst>
                  <a:ext uri="{FF2B5EF4-FFF2-40B4-BE49-F238E27FC236}">
                    <a16:creationId xmlns:a16="http://schemas.microsoft.com/office/drawing/2014/main" id="{814428E1-16D1-A957-8129-777C29A24505}"/>
                  </a:ext>
                </a:extLst>
              </p:cNvPr>
              <p:cNvCxnSpPr>
                <a:cxnSpLocks/>
              </p:cNvCxnSpPr>
              <p:nvPr/>
            </p:nvCxnSpPr>
            <p:spPr>
              <a:xfrm>
                <a:off x="2725258"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8" name="Straight Connector 597">
                <a:extLst>
                  <a:ext uri="{FF2B5EF4-FFF2-40B4-BE49-F238E27FC236}">
                    <a16:creationId xmlns:a16="http://schemas.microsoft.com/office/drawing/2014/main" id="{B4FEB839-62E1-72E5-0B80-8AD646989226}"/>
                  </a:ext>
                </a:extLst>
              </p:cNvPr>
              <p:cNvCxnSpPr>
                <a:cxnSpLocks/>
              </p:cNvCxnSpPr>
              <p:nvPr/>
            </p:nvCxnSpPr>
            <p:spPr>
              <a:xfrm>
                <a:off x="3043549"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9" name="Straight Connector 598">
                <a:extLst>
                  <a:ext uri="{FF2B5EF4-FFF2-40B4-BE49-F238E27FC236}">
                    <a16:creationId xmlns:a16="http://schemas.microsoft.com/office/drawing/2014/main" id="{2566AF42-746F-EB99-F2E3-38DA58A80F86}"/>
                  </a:ext>
                </a:extLst>
              </p:cNvPr>
              <p:cNvCxnSpPr>
                <a:cxnSpLocks/>
              </p:cNvCxnSpPr>
              <p:nvPr/>
            </p:nvCxnSpPr>
            <p:spPr>
              <a:xfrm>
                <a:off x="336184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0" name="Straight Connector 599">
                <a:extLst>
                  <a:ext uri="{FF2B5EF4-FFF2-40B4-BE49-F238E27FC236}">
                    <a16:creationId xmlns:a16="http://schemas.microsoft.com/office/drawing/2014/main" id="{075FF3A6-F718-A5CB-6AFC-57FB243E5473}"/>
                  </a:ext>
                </a:extLst>
              </p:cNvPr>
              <p:cNvCxnSpPr>
                <a:cxnSpLocks/>
              </p:cNvCxnSpPr>
              <p:nvPr/>
            </p:nvCxnSpPr>
            <p:spPr>
              <a:xfrm>
                <a:off x="3680131"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1" name="Straight Connector 600">
                <a:extLst>
                  <a:ext uri="{FF2B5EF4-FFF2-40B4-BE49-F238E27FC236}">
                    <a16:creationId xmlns:a16="http://schemas.microsoft.com/office/drawing/2014/main" id="{BE3D9A4D-BB51-25E8-F988-9CA7404EE8F9}"/>
                  </a:ext>
                </a:extLst>
              </p:cNvPr>
              <p:cNvCxnSpPr>
                <a:cxnSpLocks/>
              </p:cNvCxnSpPr>
              <p:nvPr/>
            </p:nvCxnSpPr>
            <p:spPr>
              <a:xfrm>
                <a:off x="3998422"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2" name="Straight Connector 601">
                <a:extLst>
                  <a:ext uri="{FF2B5EF4-FFF2-40B4-BE49-F238E27FC236}">
                    <a16:creationId xmlns:a16="http://schemas.microsoft.com/office/drawing/2014/main" id="{3B1126B4-3B0F-4F9F-1CBA-BE6E14FD0A9F}"/>
                  </a:ext>
                </a:extLst>
              </p:cNvPr>
              <p:cNvCxnSpPr>
                <a:cxnSpLocks/>
              </p:cNvCxnSpPr>
              <p:nvPr/>
            </p:nvCxnSpPr>
            <p:spPr>
              <a:xfrm>
                <a:off x="4316713"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3" name="Straight Connector 602">
                <a:extLst>
                  <a:ext uri="{FF2B5EF4-FFF2-40B4-BE49-F238E27FC236}">
                    <a16:creationId xmlns:a16="http://schemas.microsoft.com/office/drawing/2014/main" id="{2B23F439-B81B-DAE8-E8F0-4D4BE66F7587}"/>
                  </a:ext>
                </a:extLst>
              </p:cNvPr>
              <p:cNvCxnSpPr>
                <a:cxnSpLocks/>
              </p:cNvCxnSpPr>
              <p:nvPr/>
            </p:nvCxnSpPr>
            <p:spPr>
              <a:xfrm>
                <a:off x="4635004"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4" name="Straight Connector 603">
                <a:extLst>
                  <a:ext uri="{FF2B5EF4-FFF2-40B4-BE49-F238E27FC236}">
                    <a16:creationId xmlns:a16="http://schemas.microsoft.com/office/drawing/2014/main" id="{381D0BA8-BFA2-0DA1-A43B-406E6B383FC2}"/>
                  </a:ext>
                </a:extLst>
              </p:cNvPr>
              <p:cNvCxnSpPr>
                <a:cxnSpLocks/>
              </p:cNvCxnSpPr>
              <p:nvPr/>
            </p:nvCxnSpPr>
            <p:spPr>
              <a:xfrm>
                <a:off x="4953295"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13699151-7A1E-4A19-F316-B6CC626CAFA4}"/>
                  </a:ext>
                </a:extLst>
              </p:cNvPr>
              <p:cNvCxnSpPr>
                <a:cxnSpLocks/>
              </p:cNvCxnSpPr>
              <p:nvPr/>
            </p:nvCxnSpPr>
            <p:spPr>
              <a:xfrm>
                <a:off x="5271586"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55D5B30C-31E6-BD97-8185-A1E96E00B5E7}"/>
                  </a:ext>
                </a:extLst>
              </p:cNvPr>
              <p:cNvCxnSpPr>
                <a:cxnSpLocks/>
              </p:cNvCxnSpPr>
              <p:nvPr/>
            </p:nvCxnSpPr>
            <p:spPr>
              <a:xfrm>
                <a:off x="5589870" y="4873336"/>
                <a:ext cx="0" cy="548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7" name="Straight Connector 606">
                <a:extLst>
                  <a:ext uri="{FF2B5EF4-FFF2-40B4-BE49-F238E27FC236}">
                    <a16:creationId xmlns:a16="http://schemas.microsoft.com/office/drawing/2014/main" id="{0A522243-2110-3046-97B9-8F30FB0F0270}"/>
                  </a:ext>
                </a:extLst>
              </p:cNvPr>
              <p:cNvCxnSpPr>
                <a:cxnSpLocks/>
              </p:cNvCxnSpPr>
              <p:nvPr/>
            </p:nvCxnSpPr>
            <p:spPr>
              <a:xfrm>
                <a:off x="761411" y="3227546"/>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8" name="Straight Connector 607">
                <a:extLst>
                  <a:ext uri="{FF2B5EF4-FFF2-40B4-BE49-F238E27FC236}">
                    <a16:creationId xmlns:a16="http://schemas.microsoft.com/office/drawing/2014/main" id="{9108D31A-42CC-D574-EE9F-4764750ADD89}"/>
                  </a:ext>
                </a:extLst>
              </p:cNvPr>
              <p:cNvCxnSpPr>
                <a:cxnSpLocks/>
              </p:cNvCxnSpPr>
              <p:nvPr/>
            </p:nvCxnSpPr>
            <p:spPr>
              <a:xfrm>
                <a:off x="761411" y="213059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9" name="Straight Connector 608">
                <a:extLst>
                  <a:ext uri="{FF2B5EF4-FFF2-40B4-BE49-F238E27FC236}">
                    <a16:creationId xmlns:a16="http://schemas.microsoft.com/office/drawing/2014/main" id="{3217E41B-D670-D816-90B3-085AB56C037F}"/>
                  </a:ext>
                </a:extLst>
              </p:cNvPr>
              <p:cNvCxnSpPr>
                <a:cxnSpLocks/>
              </p:cNvCxnSpPr>
              <p:nvPr/>
            </p:nvCxnSpPr>
            <p:spPr>
              <a:xfrm>
                <a:off x="761411" y="3776514"/>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1B4804C7-AE4F-E4A3-2345-53E85AFEFC70}"/>
                  </a:ext>
                </a:extLst>
              </p:cNvPr>
              <p:cNvCxnSpPr>
                <a:cxnSpLocks/>
              </p:cNvCxnSpPr>
              <p:nvPr/>
            </p:nvCxnSpPr>
            <p:spPr>
              <a:xfrm>
                <a:off x="761411" y="4323249"/>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11" name="TextBox 610">
                <a:extLst>
                  <a:ext uri="{FF2B5EF4-FFF2-40B4-BE49-F238E27FC236}">
                    <a16:creationId xmlns:a16="http://schemas.microsoft.com/office/drawing/2014/main" id="{A4AD565C-D5DE-4F2C-DF6D-2F67588588C7}"/>
                  </a:ext>
                </a:extLst>
              </p:cNvPr>
              <p:cNvSpPr txBox="1"/>
              <p:nvPr/>
            </p:nvSpPr>
            <p:spPr>
              <a:xfrm>
                <a:off x="663803" y="4805089"/>
                <a:ext cx="70532"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612" name="TextBox 611">
                <a:extLst>
                  <a:ext uri="{FF2B5EF4-FFF2-40B4-BE49-F238E27FC236}">
                    <a16:creationId xmlns:a16="http://schemas.microsoft.com/office/drawing/2014/main" id="{69052FED-A7F4-E0B0-6226-2D84A46A3C76}"/>
                  </a:ext>
                </a:extLst>
              </p:cNvPr>
              <p:cNvSpPr txBox="1"/>
              <p:nvPr/>
            </p:nvSpPr>
            <p:spPr>
              <a:xfrm>
                <a:off x="593271" y="4260939"/>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20</a:t>
                </a:r>
              </a:p>
            </p:txBody>
          </p:sp>
          <p:sp>
            <p:nvSpPr>
              <p:cNvPr id="613" name="TextBox 612">
                <a:extLst>
                  <a:ext uri="{FF2B5EF4-FFF2-40B4-BE49-F238E27FC236}">
                    <a16:creationId xmlns:a16="http://schemas.microsoft.com/office/drawing/2014/main" id="{54FD53E5-EF89-BE26-37EF-62EB8105E318}"/>
                  </a:ext>
                </a:extLst>
              </p:cNvPr>
              <p:cNvSpPr txBox="1"/>
              <p:nvPr/>
            </p:nvSpPr>
            <p:spPr>
              <a:xfrm>
                <a:off x="593271" y="371395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40</a:t>
                </a:r>
              </a:p>
            </p:txBody>
          </p:sp>
          <p:sp>
            <p:nvSpPr>
              <p:cNvPr id="614" name="TextBox 613">
                <a:extLst>
                  <a:ext uri="{FF2B5EF4-FFF2-40B4-BE49-F238E27FC236}">
                    <a16:creationId xmlns:a16="http://schemas.microsoft.com/office/drawing/2014/main" id="{410E9E72-4988-A129-9B7B-038DA8D2EC88}"/>
                  </a:ext>
                </a:extLst>
              </p:cNvPr>
              <p:cNvSpPr txBox="1"/>
              <p:nvPr/>
            </p:nvSpPr>
            <p:spPr>
              <a:xfrm>
                <a:off x="593271" y="3165991"/>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60</a:t>
                </a:r>
              </a:p>
            </p:txBody>
          </p:sp>
          <p:cxnSp>
            <p:nvCxnSpPr>
              <p:cNvPr id="615" name="Straight Connector 614">
                <a:extLst>
                  <a:ext uri="{FF2B5EF4-FFF2-40B4-BE49-F238E27FC236}">
                    <a16:creationId xmlns:a16="http://schemas.microsoft.com/office/drawing/2014/main" id="{CA3E3C46-9A41-B1C4-C3AC-788064E3ECB9}"/>
                  </a:ext>
                </a:extLst>
              </p:cNvPr>
              <p:cNvCxnSpPr>
                <a:cxnSpLocks/>
              </p:cNvCxnSpPr>
              <p:nvPr/>
            </p:nvCxnSpPr>
            <p:spPr>
              <a:xfrm>
                <a:off x="761411" y="2682567"/>
                <a:ext cx="548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16" name="TextBox 615">
                <a:extLst>
                  <a:ext uri="{FF2B5EF4-FFF2-40B4-BE49-F238E27FC236}">
                    <a16:creationId xmlns:a16="http://schemas.microsoft.com/office/drawing/2014/main" id="{4F48C37E-9143-CB25-251F-731B1C9CCB05}"/>
                  </a:ext>
                </a:extLst>
              </p:cNvPr>
              <p:cNvSpPr txBox="1"/>
              <p:nvPr/>
            </p:nvSpPr>
            <p:spPr>
              <a:xfrm>
                <a:off x="593271" y="2620004"/>
                <a:ext cx="141064"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80</a:t>
                </a:r>
              </a:p>
            </p:txBody>
          </p:sp>
          <p:sp>
            <p:nvSpPr>
              <p:cNvPr id="617" name="TextBox 616">
                <a:extLst>
                  <a:ext uri="{FF2B5EF4-FFF2-40B4-BE49-F238E27FC236}">
                    <a16:creationId xmlns:a16="http://schemas.microsoft.com/office/drawing/2014/main" id="{98587F74-131E-0361-B8C8-4230173C28D3}"/>
                  </a:ext>
                </a:extLst>
              </p:cNvPr>
              <p:cNvSpPr txBox="1"/>
              <p:nvPr/>
            </p:nvSpPr>
            <p:spPr>
              <a:xfrm>
                <a:off x="522738" y="2072044"/>
                <a:ext cx="211597" cy="153888"/>
              </a:xfrm>
              <a:prstGeom prst="rect">
                <a:avLst/>
              </a:prstGeom>
              <a:noFill/>
            </p:spPr>
            <p:txBody>
              <a:bodyPr wrap="none" lIns="0" tIns="0" rIns="0" bIns="0" rtlCol="0">
                <a:spAutoFit/>
              </a:bodyPr>
              <a:lstStyle/>
              <a:p>
                <a:pPr marL="0" marR="0" lvl="0" indent="0" algn="r" defTabSz="91168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100</a:t>
                </a:r>
              </a:p>
            </p:txBody>
          </p:sp>
        </p:grpSp>
        <p:sp>
          <p:nvSpPr>
            <p:cNvPr id="383" name="TextBox 382">
              <a:extLst>
                <a:ext uri="{FF2B5EF4-FFF2-40B4-BE49-F238E27FC236}">
                  <a16:creationId xmlns:a16="http://schemas.microsoft.com/office/drawing/2014/main" id="{0DF74CAB-70FE-2E12-2B8E-CABBDA13D20A}"/>
                </a:ext>
              </a:extLst>
            </p:cNvPr>
            <p:cNvSpPr txBox="1"/>
            <p:nvPr/>
          </p:nvSpPr>
          <p:spPr>
            <a:xfrm>
              <a:off x="8205093" y="4989396"/>
              <a:ext cx="2150343" cy="246221"/>
            </a:xfrm>
            <a:prstGeom prst="rect">
              <a:avLst/>
            </a:prstGeom>
            <a:noFill/>
          </p:spPr>
          <p:txBody>
            <a:bodyPr wrap="square" rtlCol="0">
              <a:spAutoFit/>
            </a:bodyPr>
            <a:lstStyle/>
            <a:p>
              <a:pPr marL="0" marR="0" lvl="0" indent="0" algn="ctr" defTabSz="91168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Time (months)</a:t>
              </a:r>
            </a:p>
          </p:txBody>
        </p:sp>
        <p:grpSp>
          <p:nvGrpSpPr>
            <p:cNvPr id="384" name="Group 383">
              <a:extLst>
                <a:ext uri="{FF2B5EF4-FFF2-40B4-BE49-F238E27FC236}">
                  <a16:creationId xmlns:a16="http://schemas.microsoft.com/office/drawing/2014/main" id="{9E681925-E987-6E31-9427-6270ADB53AC2}"/>
                </a:ext>
              </a:extLst>
            </p:cNvPr>
            <p:cNvGrpSpPr/>
            <p:nvPr/>
          </p:nvGrpSpPr>
          <p:grpSpPr>
            <a:xfrm>
              <a:off x="6896321" y="3381935"/>
              <a:ext cx="1317466" cy="1371600"/>
              <a:chOff x="820738" y="3381935"/>
              <a:chExt cx="1317466" cy="1371600"/>
            </a:xfrm>
          </p:grpSpPr>
          <p:sp>
            <p:nvSpPr>
              <p:cNvPr id="586" name="Freeform: Shape 585">
                <a:extLst>
                  <a:ext uri="{FF2B5EF4-FFF2-40B4-BE49-F238E27FC236}">
                    <a16:creationId xmlns:a16="http://schemas.microsoft.com/office/drawing/2014/main" id="{FC01D802-913C-9C81-69F3-5854BB5781F1}"/>
                  </a:ext>
                </a:extLst>
              </p:cNvPr>
              <p:cNvSpPr/>
              <p:nvPr/>
            </p:nvSpPr>
            <p:spPr>
              <a:xfrm flipH="1">
                <a:off x="1720664" y="3381935"/>
                <a:ext cx="41754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587" name="Straight Connector 586">
                <a:extLst>
                  <a:ext uri="{FF2B5EF4-FFF2-40B4-BE49-F238E27FC236}">
                    <a16:creationId xmlns:a16="http://schemas.microsoft.com/office/drawing/2014/main" id="{AA54DE4B-EFB0-4DE4-C43E-5A7C38A8A5C5}"/>
                  </a:ext>
                </a:extLst>
              </p:cNvPr>
              <p:cNvCxnSpPr>
                <a:cxnSpLocks/>
              </p:cNvCxnSpPr>
              <p:nvPr/>
            </p:nvCxnSpPr>
            <p:spPr>
              <a:xfrm>
                <a:off x="820738" y="3381935"/>
                <a:ext cx="1304704"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8" name="Freeform: Shape 587">
                <a:extLst>
                  <a:ext uri="{FF2B5EF4-FFF2-40B4-BE49-F238E27FC236}">
                    <a16:creationId xmlns:a16="http://schemas.microsoft.com/office/drawing/2014/main" id="{2E9D6467-FEB1-738D-4981-CB6B2316A739}"/>
                  </a:ext>
                </a:extLst>
              </p:cNvPr>
              <p:cNvSpPr/>
              <p:nvPr/>
            </p:nvSpPr>
            <p:spPr>
              <a:xfrm>
                <a:off x="1709199" y="3381935"/>
                <a:ext cx="0" cy="1371600"/>
              </a:xfrm>
              <a:custGeom>
                <a:avLst/>
                <a:gdLst>
                  <a:gd name="csX0" fmla="*/ 0 w 1109382"/>
                  <a:gd name="csY0" fmla="*/ 0 h 1378323"/>
                  <a:gd name="csX1" fmla="*/ 1109382 w 1109382"/>
                  <a:gd name="csY1" fmla="*/ 0 h 1378323"/>
                  <a:gd name="csX2" fmla="*/ 1109382 w 1109382"/>
                  <a:gd name="csY2" fmla="*/ 1378323 h 1378323"/>
                  <a:gd name="csX0" fmla="*/ 0 w 0"/>
                  <a:gd name="csY0" fmla="*/ 0 h 1378323"/>
                  <a:gd name="csX1" fmla="*/ 0 w 0"/>
                  <a:gd name="csY1" fmla="*/ 1378323 h 1378323"/>
                </a:gdLst>
                <a:ahLst/>
                <a:cxnLst>
                  <a:cxn ang="0">
                    <a:pos x="csX0" y="csY0"/>
                  </a:cxn>
                  <a:cxn ang="0">
                    <a:pos x="csX1" y="csY1"/>
                  </a:cxn>
                </a:cxnLst>
                <a:rect l="l" t="t" r="r" b="b"/>
                <a:pathLst>
                  <a:path h="1378323">
                    <a:moveTo>
                      <a:pt x="0" y="0"/>
                    </a:moveTo>
                    <a:lnTo>
                      <a:pt x="0" y="1378323"/>
                    </a:ln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385" name="Group 384">
              <a:extLst>
                <a:ext uri="{FF2B5EF4-FFF2-40B4-BE49-F238E27FC236}">
                  <a16:creationId xmlns:a16="http://schemas.microsoft.com/office/drawing/2014/main" id="{8D5651C2-27AC-C8D6-48A8-C3B7ACEEC5D1}"/>
                </a:ext>
              </a:extLst>
            </p:cNvPr>
            <p:cNvGrpSpPr>
              <a:grpSpLocks noChangeAspect="1"/>
            </p:cNvGrpSpPr>
            <p:nvPr/>
          </p:nvGrpSpPr>
          <p:grpSpPr>
            <a:xfrm>
              <a:off x="6871909" y="1990835"/>
              <a:ext cx="3365184" cy="2571639"/>
              <a:chOff x="573087" y="284162"/>
              <a:chExt cx="7762080" cy="5931691"/>
            </a:xfrm>
          </p:grpSpPr>
          <p:grpSp>
            <p:nvGrpSpPr>
              <p:cNvPr id="497" name="Group 496">
                <a:extLst>
                  <a:ext uri="{FF2B5EF4-FFF2-40B4-BE49-F238E27FC236}">
                    <a16:creationId xmlns:a16="http://schemas.microsoft.com/office/drawing/2014/main" id="{73FBBEB8-7192-55B1-A75F-DCB8E6128C5A}"/>
                  </a:ext>
                </a:extLst>
              </p:cNvPr>
              <p:cNvGrpSpPr/>
              <p:nvPr/>
            </p:nvGrpSpPr>
            <p:grpSpPr>
              <a:xfrm>
                <a:off x="620202" y="331304"/>
                <a:ext cx="7668968" cy="5837173"/>
                <a:chOff x="620202" y="331304"/>
                <a:chExt cx="7668968" cy="5837173"/>
              </a:xfrm>
            </p:grpSpPr>
            <p:sp>
              <p:nvSpPr>
                <p:cNvPr id="583" name="Freeform: Shape 582">
                  <a:extLst>
                    <a:ext uri="{FF2B5EF4-FFF2-40B4-BE49-F238E27FC236}">
                      <a16:creationId xmlns:a16="http://schemas.microsoft.com/office/drawing/2014/main" id="{3004B296-9D6B-6FE2-9E24-A9D3E8D9C7CC}"/>
                    </a:ext>
                  </a:extLst>
                </p:cNvPr>
                <p:cNvSpPr/>
                <p:nvPr/>
              </p:nvSpPr>
              <p:spPr>
                <a:xfrm>
                  <a:off x="620202" y="331304"/>
                  <a:ext cx="1457739" cy="1892411"/>
                </a:xfrm>
                <a:custGeom>
                  <a:avLst/>
                  <a:gdLst>
                    <a:gd name="csX0" fmla="*/ 0 w 1457739"/>
                    <a:gd name="csY0" fmla="*/ 0 h 1892411"/>
                    <a:gd name="csX1" fmla="*/ 53008 w 1457739"/>
                    <a:gd name="csY1" fmla="*/ 0 h 1892411"/>
                    <a:gd name="csX2" fmla="*/ 53008 w 1457739"/>
                    <a:gd name="csY2" fmla="*/ 50359 h 1892411"/>
                    <a:gd name="csX3" fmla="*/ 95415 w 1457739"/>
                    <a:gd name="csY3" fmla="*/ 50359 h 1892411"/>
                    <a:gd name="csX4" fmla="*/ 95415 w 1457739"/>
                    <a:gd name="csY4" fmla="*/ 106018 h 1892411"/>
                    <a:gd name="csX5" fmla="*/ 251791 w 1457739"/>
                    <a:gd name="csY5" fmla="*/ 106018 h 1892411"/>
                    <a:gd name="csX6" fmla="*/ 251791 w 1457739"/>
                    <a:gd name="csY6" fmla="*/ 148425 h 1892411"/>
                    <a:gd name="csX7" fmla="*/ 413468 w 1457739"/>
                    <a:gd name="csY7" fmla="*/ 148425 h 1892411"/>
                    <a:gd name="csX8" fmla="*/ 413468 w 1457739"/>
                    <a:gd name="csY8" fmla="*/ 201433 h 1892411"/>
                    <a:gd name="csX9" fmla="*/ 429370 w 1457739"/>
                    <a:gd name="csY9" fmla="*/ 201433 h 1892411"/>
                    <a:gd name="csX10" fmla="*/ 429370 w 1457739"/>
                    <a:gd name="csY10" fmla="*/ 243840 h 1892411"/>
                    <a:gd name="csX11" fmla="*/ 487680 w 1457739"/>
                    <a:gd name="csY11" fmla="*/ 243840 h 1892411"/>
                    <a:gd name="csX12" fmla="*/ 487680 w 1457739"/>
                    <a:gd name="csY12" fmla="*/ 394915 h 1892411"/>
                    <a:gd name="csX13" fmla="*/ 508883 w 1457739"/>
                    <a:gd name="csY13" fmla="*/ 394915 h 1892411"/>
                    <a:gd name="csX14" fmla="*/ 508883 w 1457739"/>
                    <a:gd name="csY14" fmla="*/ 633454 h 1892411"/>
                    <a:gd name="csX15" fmla="*/ 522135 w 1457739"/>
                    <a:gd name="csY15" fmla="*/ 633454 h 1892411"/>
                    <a:gd name="csX16" fmla="*/ 522135 w 1457739"/>
                    <a:gd name="csY16" fmla="*/ 826936 h 1892411"/>
                    <a:gd name="csX17" fmla="*/ 543339 w 1457739"/>
                    <a:gd name="csY17" fmla="*/ 826936 h 1892411"/>
                    <a:gd name="csX18" fmla="*/ 543339 w 1457739"/>
                    <a:gd name="csY18" fmla="*/ 885246 h 1892411"/>
                    <a:gd name="csX19" fmla="*/ 543339 w 1457739"/>
                    <a:gd name="csY19" fmla="*/ 885246 h 1892411"/>
                    <a:gd name="csX20" fmla="*/ 561892 w 1457739"/>
                    <a:gd name="csY20" fmla="*/ 885246 h 1892411"/>
                    <a:gd name="csX21" fmla="*/ 561892 w 1457739"/>
                    <a:gd name="csY21" fmla="*/ 922352 h 1892411"/>
                    <a:gd name="csX22" fmla="*/ 596348 w 1457739"/>
                    <a:gd name="csY22" fmla="*/ 922352 h 1892411"/>
                    <a:gd name="csX23" fmla="*/ 596348 w 1457739"/>
                    <a:gd name="csY23" fmla="*/ 1015117 h 1892411"/>
                    <a:gd name="csX24" fmla="*/ 644055 w 1457739"/>
                    <a:gd name="csY24" fmla="*/ 1015117 h 1892411"/>
                    <a:gd name="csX25" fmla="*/ 644055 w 1457739"/>
                    <a:gd name="csY25" fmla="*/ 1060174 h 1892411"/>
                    <a:gd name="csX26" fmla="*/ 712967 w 1457739"/>
                    <a:gd name="csY26" fmla="*/ 1060174 h 1892411"/>
                    <a:gd name="csX27" fmla="*/ 712967 w 1457739"/>
                    <a:gd name="csY27" fmla="*/ 1115833 h 1892411"/>
                    <a:gd name="csX28" fmla="*/ 856090 w 1457739"/>
                    <a:gd name="csY28" fmla="*/ 1115833 h 1892411"/>
                    <a:gd name="csX29" fmla="*/ 856090 w 1457739"/>
                    <a:gd name="csY29" fmla="*/ 1158240 h 1892411"/>
                    <a:gd name="csX30" fmla="*/ 871993 w 1457739"/>
                    <a:gd name="csY30" fmla="*/ 1158240 h 1892411"/>
                    <a:gd name="csX31" fmla="*/ 871993 w 1457739"/>
                    <a:gd name="csY31" fmla="*/ 1208599 h 1892411"/>
                    <a:gd name="csX32" fmla="*/ 919701 w 1457739"/>
                    <a:gd name="csY32" fmla="*/ 1208599 h 1892411"/>
                    <a:gd name="csX33" fmla="*/ 919701 w 1457739"/>
                    <a:gd name="csY33" fmla="*/ 1261607 h 1892411"/>
                    <a:gd name="csX34" fmla="*/ 964758 w 1457739"/>
                    <a:gd name="csY34" fmla="*/ 1261607 h 1892411"/>
                    <a:gd name="csX35" fmla="*/ 964758 w 1457739"/>
                    <a:gd name="csY35" fmla="*/ 1306665 h 1892411"/>
                    <a:gd name="csX36" fmla="*/ 991262 w 1457739"/>
                    <a:gd name="csY36" fmla="*/ 1306665 h 1892411"/>
                    <a:gd name="csX37" fmla="*/ 991262 w 1457739"/>
                    <a:gd name="csY37" fmla="*/ 1404731 h 1892411"/>
                    <a:gd name="csX38" fmla="*/ 1007165 w 1457739"/>
                    <a:gd name="csY38" fmla="*/ 1404731 h 1892411"/>
                    <a:gd name="csX39" fmla="*/ 1007165 w 1457739"/>
                    <a:gd name="csY39" fmla="*/ 1505447 h 1892411"/>
                    <a:gd name="csX40" fmla="*/ 1020417 w 1457739"/>
                    <a:gd name="csY40" fmla="*/ 1505447 h 1892411"/>
                    <a:gd name="csX41" fmla="*/ 1020417 w 1457739"/>
                    <a:gd name="csY41" fmla="*/ 1555806 h 1892411"/>
                    <a:gd name="csX42" fmla="*/ 1028368 w 1457739"/>
                    <a:gd name="csY42" fmla="*/ 1555806 h 1892411"/>
                    <a:gd name="csX43" fmla="*/ 1028368 w 1457739"/>
                    <a:gd name="csY43" fmla="*/ 1651221 h 1892411"/>
                    <a:gd name="csX44" fmla="*/ 1054873 w 1457739"/>
                    <a:gd name="csY44" fmla="*/ 1651221 h 1892411"/>
                    <a:gd name="csX45" fmla="*/ 1054873 w 1457739"/>
                    <a:gd name="csY45" fmla="*/ 1698929 h 1892411"/>
                    <a:gd name="csX46" fmla="*/ 1094629 w 1457739"/>
                    <a:gd name="csY46" fmla="*/ 1698929 h 1892411"/>
                    <a:gd name="csX47" fmla="*/ 1094629 w 1457739"/>
                    <a:gd name="csY47" fmla="*/ 1751938 h 1892411"/>
                    <a:gd name="csX48" fmla="*/ 1107881 w 1457739"/>
                    <a:gd name="csY48" fmla="*/ 1751938 h 1892411"/>
                    <a:gd name="csX49" fmla="*/ 1107881 w 1457739"/>
                    <a:gd name="csY49" fmla="*/ 1794345 h 1892411"/>
                    <a:gd name="csX50" fmla="*/ 1126435 w 1457739"/>
                    <a:gd name="csY50" fmla="*/ 1794345 h 1892411"/>
                    <a:gd name="csX51" fmla="*/ 1126435 w 1457739"/>
                    <a:gd name="csY51" fmla="*/ 1847353 h 1892411"/>
                    <a:gd name="csX52" fmla="*/ 1163541 w 1457739"/>
                    <a:gd name="csY52" fmla="*/ 1847353 h 1892411"/>
                    <a:gd name="csX53" fmla="*/ 1163541 w 1457739"/>
                    <a:gd name="csY53" fmla="*/ 1892411 h 1892411"/>
                    <a:gd name="csX54" fmla="*/ 1457739 w 1457739"/>
                    <a:gd name="csY54" fmla="*/ 1892411 h 189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1457739" h="1892411">
                      <a:moveTo>
                        <a:pt x="0" y="0"/>
                      </a:moveTo>
                      <a:lnTo>
                        <a:pt x="53008" y="0"/>
                      </a:lnTo>
                      <a:lnTo>
                        <a:pt x="53008" y="50359"/>
                      </a:lnTo>
                      <a:lnTo>
                        <a:pt x="95415" y="50359"/>
                      </a:lnTo>
                      <a:lnTo>
                        <a:pt x="95415" y="106018"/>
                      </a:lnTo>
                      <a:lnTo>
                        <a:pt x="251791" y="106018"/>
                      </a:lnTo>
                      <a:lnTo>
                        <a:pt x="251791" y="148425"/>
                      </a:lnTo>
                      <a:lnTo>
                        <a:pt x="413468" y="148425"/>
                      </a:lnTo>
                      <a:lnTo>
                        <a:pt x="413468" y="201433"/>
                      </a:lnTo>
                      <a:lnTo>
                        <a:pt x="429370" y="201433"/>
                      </a:lnTo>
                      <a:lnTo>
                        <a:pt x="429370" y="243840"/>
                      </a:lnTo>
                      <a:lnTo>
                        <a:pt x="487680" y="243840"/>
                      </a:lnTo>
                      <a:lnTo>
                        <a:pt x="487680" y="394915"/>
                      </a:lnTo>
                      <a:lnTo>
                        <a:pt x="508883" y="394915"/>
                      </a:lnTo>
                      <a:lnTo>
                        <a:pt x="508883" y="633454"/>
                      </a:lnTo>
                      <a:lnTo>
                        <a:pt x="522135" y="633454"/>
                      </a:lnTo>
                      <a:lnTo>
                        <a:pt x="522135" y="826936"/>
                      </a:lnTo>
                      <a:lnTo>
                        <a:pt x="543339" y="826936"/>
                      </a:lnTo>
                      <a:lnTo>
                        <a:pt x="543339" y="885246"/>
                      </a:lnTo>
                      <a:lnTo>
                        <a:pt x="543339" y="885246"/>
                      </a:lnTo>
                      <a:lnTo>
                        <a:pt x="561892" y="885246"/>
                      </a:lnTo>
                      <a:lnTo>
                        <a:pt x="561892" y="922352"/>
                      </a:lnTo>
                      <a:lnTo>
                        <a:pt x="596348" y="922352"/>
                      </a:lnTo>
                      <a:lnTo>
                        <a:pt x="596348" y="1015117"/>
                      </a:lnTo>
                      <a:lnTo>
                        <a:pt x="644055" y="1015117"/>
                      </a:lnTo>
                      <a:lnTo>
                        <a:pt x="644055" y="1060174"/>
                      </a:lnTo>
                      <a:lnTo>
                        <a:pt x="712967" y="1060174"/>
                      </a:lnTo>
                      <a:lnTo>
                        <a:pt x="712967" y="1115833"/>
                      </a:lnTo>
                      <a:lnTo>
                        <a:pt x="856090" y="1115833"/>
                      </a:lnTo>
                      <a:lnTo>
                        <a:pt x="856090" y="1158240"/>
                      </a:lnTo>
                      <a:lnTo>
                        <a:pt x="871993" y="1158240"/>
                      </a:lnTo>
                      <a:lnTo>
                        <a:pt x="871993" y="1208599"/>
                      </a:lnTo>
                      <a:lnTo>
                        <a:pt x="919701" y="1208599"/>
                      </a:lnTo>
                      <a:lnTo>
                        <a:pt x="919701" y="1261607"/>
                      </a:lnTo>
                      <a:lnTo>
                        <a:pt x="964758" y="1261607"/>
                      </a:lnTo>
                      <a:lnTo>
                        <a:pt x="964758" y="1306665"/>
                      </a:lnTo>
                      <a:lnTo>
                        <a:pt x="991262" y="1306665"/>
                      </a:lnTo>
                      <a:lnTo>
                        <a:pt x="991262" y="1404731"/>
                      </a:lnTo>
                      <a:lnTo>
                        <a:pt x="1007165" y="1404731"/>
                      </a:lnTo>
                      <a:lnTo>
                        <a:pt x="1007165" y="1505447"/>
                      </a:lnTo>
                      <a:lnTo>
                        <a:pt x="1020417" y="1505447"/>
                      </a:lnTo>
                      <a:lnTo>
                        <a:pt x="1020417" y="1555806"/>
                      </a:lnTo>
                      <a:lnTo>
                        <a:pt x="1028368" y="1555806"/>
                      </a:lnTo>
                      <a:lnTo>
                        <a:pt x="1028368" y="1651221"/>
                      </a:lnTo>
                      <a:lnTo>
                        <a:pt x="1054873" y="1651221"/>
                      </a:lnTo>
                      <a:lnTo>
                        <a:pt x="1054873" y="1698929"/>
                      </a:lnTo>
                      <a:lnTo>
                        <a:pt x="1094629" y="1698929"/>
                      </a:lnTo>
                      <a:lnTo>
                        <a:pt x="1094629" y="1751938"/>
                      </a:lnTo>
                      <a:lnTo>
                        <a:pt x="1107881" y="1751938"/>
                      </a:lnTo>
                      <a:lnTo>
                        <a:pt x="1107881" y="1794345"/>
                      </a:lnTo>
                      <a:lnTo>
                        <a:pt x="1126435" y="1794345"/>
                      </a:lnTo>
                      <a:lnTo>
                        <a:pt x="1126435" y="1847353"/>
                      </a:lnTo>
                      <a:lnTo>
                        <a:pt x="1163541" y="1847353"/>
                      </a:lnTo>
                      <a:lnTo>
                        <a:pt x="1163541" y="1892411"/>
                      </a:lnTo>
                      <a:lnTo>
                        <a:pt x="1457739" y="1892411"/>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84" name="Freeform: Shape 583">
                  <a:extLst>
                    <a:ext uri="{FF2B5EF4-FFF2-40B4-BE49-F238E27FC236}">
                      <a16:creationId xmlns:a16="http://schemas.microsoft.com/office/drawing/2014/main" id="{39F16B4B-D383-3C8D-2CDE-4CFCF5F7CD93}"/>
                    </a:ext>
                  </a:extLst>
                </p:cNvPr>
                <p:cNvSpPr/>
                <p:nvPr/>
              </p:nvSpPr>
              <p:spPr>
                <a:xfrm>
                  <a:off x="2079171" y="2220686"/>
                  <a:ext cx="1521279" cy="2035628"/>
                </a:xfrm>
                <a:custGeom>
                  <a:avLst/>
                  <a:gdLst>
                    <a:gd name="csX0" fmla="*/ 0 w 1521279"/>
                    <a:gd name="csY0" fmla="*/ 0 h 2035628"/>
                    <a:gd name="csX1" fmla="*/ 0 w 1521279"/>
                    <a:gd name="csY1" fmla="*/ 114300 h 2035628"/>
                    <a:gd name="csX2" fmla="*/ 16329 w 1521279"/>
                    <a:gd name="csY2" fmla="*/ 114300 h 2035628"/>
                    <a:gd name="csX3" fmla="*/ 16329 w 1521279"/>
                    <a:gd name="csY3" fmla="*/ 166007 h 2035628"/>
                    <a:gd name="csX4" fmla="*/ 32658 w 1521279"/>
                    <a:gd name="csY4" fmla="*/ 166007 h 2035628"/>
                    <a:gd name="csX5" fmla="*/ 32658 w 1521279"/>
                    <a:gd name="csY5" fmla="*/ 214993 h 2035628"/>
                    <a:gd name="csX6" fmla="*/ 43543 w 1521279"/>
                    <a:gd name="csY6" fmla="*/ 214993 h 2035628"/>
                    <a:gd name="csX7" fmla="*/ 43543 w 1521279"/>
                    <a:gd name="csY7" fmla="*/ 261257 h 2035628"/>
                    <a:gd name="csX8" fmla="*/ 51708 w 1521279"/>
                    <a:gd name="csY8" fmla="*/ 261257 h 2035628"/>
                    <a:gd name="csX9" fmla="*/ 51708 w 1521279"/>
                    <a:gd name="csY9" fmla="*/ 408214 h 2035628"/>
                    <a:gd name="csX10" fmla="*/ 68036 w 1521279"/>
                    <a:gd name="csY10" fmla="*/ 408214 h 2035628"/>
                    <a:gd name="csX11" fmla="*/ 68036 w 1521279"/>
                    <a:gd name="csY11" fmla="*/ 514350 h 2035628"/>
                    <a:gd name="csX12" fmla="*/ 81643 w 1521279"/>
                    <a:gd name="csY12" fmla="*/ 514350 h 2035628"/>
                    <a:gd name="csX13" fmla="*/ 81643 w 1521279"/>
                    <a:gd name="csY13" fmla="*/ 609600 h 2035628"/>
                    <a:gd name="csX14" fmla="*/ 122465 w 1521279"/>
                    <a:gd name="csY14" fmla="*/ 609600 h 2035628"/>
                    <a:gd name="csX15" fmla="*/ 122465 w 1521279"/>
                    <a:gd name="csY15" fmla="*/ 713014 h 2035628"/>
                    <a:gd name="csX16" fmla="*/ 122465 w 1521279"/>
                    <a:gd name="csY16" fmla="*/ 713014 h 2035628"/>
                    <a:gd name="csX17" fmla="*/ 136072 w 1521279"/>
                    <a:gd name="csY17" fmla="*/ 713014 h 2035628"/>
                    <a:gd name="csX18" fmla="*/ 136072 w 1521279"/>
                    <a:gd name="csY18" fmla="*/ 770164 h 2035628"/>
                    <a:gd name="csX19" fmla="*/ 149679 w 1521279"/>
                    <a:gd name="csY19" fmla="*/ 770164 h 2035628"/>
                    <a:gd name="csX20" fmla="*/ 149679 w 1521279"/>
                    <a:gd name="csY20" fmla="*/ 827314 h 2035628"/>
                    <a:gd name="csX21" fmla="*/ 163286 w 1521279"/>
                    <a:gd name="csY21" fmla="*/ 827314 h 2035628"/>
                    <a:gd name="csX22" fmla="*/ 163286 w 1521279"/>
                    <a:gd name="csY22" fmla="*/ 868135 h 2035628"/>
                    <a:gd name="csX23" fmla="*/ 517072 w 1521279"/>
                    <a:gd name="csY23" fmla="*/ 868135 h 2035628"/>
                    <a:gd name="csX24" fmla="*/ 517072 w 1521279"/>
                    <a:gd name="csY24" fmla="*/ 968828 h 2035628"/>
                    <a:gd name="csX25" fmla="*/ 552450 w 1521279"/>
                    <a:gd name="csY25" fmla="*/ 968828 h 2035628"/>
                    <a:gd name="csX26" fmla="*/ 552450 w 1521279"/>
                    <a:gd name="csY26" fmla="*/ 1121228 h 2035628"/>
                    <a:gd name="csX27" fmla="*/ 560615 w 1521279"/>
                    <a:gd name="csY27" fmla="*/ 1121228 h 2035628"/>
                    <a:gd name="csX28" fmla="*/ 560615 w 1521279"/>
                    <a:gd name="csY28" fmla="*/ 1175657 h 2035628"/>
                    <a:gd name="csX29" fmla="*/ 587829 w 1521279"/>
                    <a:gd name="csY29" fmla="*/ 1175657 h 2035628"/>
                    <a:gd name="csX30" fmla="*/ 587829 w 1521279"/>
                    <a:gd name="csY30" fmla="*/ 1230085 h 2035628"/>
                    <a:gd name="csX31" fmla="*/ 598715 w 1521279"/>
                    <a:gd name="csY31" fmla="*/ 1230085 h 2035628"/>
                    <a:gd name="csX32" fmla="*/ 598715 w 1521279"/>
                    <a:gd name="csY32" fmla="*/ 1330778 h 2035628"/>
                    <a:gd name="csX33" fmla="*/ 615043 w 1521279"/>
                    <a:gd name="csY33" fmla="*/ 1330778 h 2035628"/>
                    <a:gd name="csX34" fmla="*/ 615043 w 1521279"/>
                    <a:gd name="csY34" fmla="*/ 1379764 h 2035628"/>
                    <a:gd name="csX35" fmla="*/ 664029 w 1521279"/>
                    <a:gd name="csY35" fmla="*/ 1379764 h 2035628"/>
                    <a:gd name="csX36" fmla="*/ 664029 w 1521279"/>
                    <a:gd name="csY36" fmla="*/ 1431471 h 2035628"/>
                    <a:gd name="csX37" fmla="*/ 1012372 w 1521279"/>
                    <a:gd name="csY37" fmla="*/ 1431471 h 2035628"/>
                    <a:gd name="csX38" fmla="*/ 1012372 w 1521279"/>
                    <a:gd name="csY38" fmla="*/ 1488621 h 2035628"/>
                    <a:gd name="csX39" fmla="*/ 1042308 w 1521279"/>
                    <a:gd name="csY39" fmla="*/ 1488621 h 2035628"/>
                    <a:gd name="csX40" fmla="*/ 1042308 w 1521279"/>
                    <a:gd name="csY40" fmla="*/ 1543050 h 2035628"/>
                    <a:gd name="csX41" fmla="*/ 1058636 w 1521279"/>
                    <a:gd name="csY41" fmla="*/ 1543050 h 2035628"/>
                    <a:gd name="csX42" fmla="*/ 1058636 w 1521279"/>
                    <a:gd name="csY42" fmla="*/ 1594757 h 2035628"/>
                    <a:gd name="csX43" fmla="*/ 1091293 w 1521279"/>
                    <a:gd name="csY43" fmla="*/ 1594757 h 2035628"/>
                    <a:gd name="csX44" fmla="*/ 1091293 w 1521279"/>
                    <a:gd name="csY44" fmla="*/ 1763485 h 2035628"/>
                    <a:gd name="csX45" fmla="*/ 1099458 w 1521279"/>
                    <a:gd name="csY45" fmla="*/ 1763485 h 2035628"/>
                    <a:gd name="csX46" fmla="*/ 1099458 w 1521279"/>
                    <a:gd name="csY46" fmla="*/ 1809750 h 2035628"/>
                    <a:gd name="csX47" fmla="*/ 1113065 w 1521279"/>
                    <a:gd name="csY47" fmla="*/ 1809750 h 2035628"/>
                    <a:gd name="csX48" fmla="*/ 1113065 w 1521279"/>
                    <a:gd name="csY48" fmla="*/ 1866900 h 2035628"/>
                    <a:gd name="csX49" fmla="*/ 1151165 w 1521279"/>
                    <a:gd name="csY49" fmla="*/ 1866900 h 2035628"/>
                    <a:gd name="csX50" fmla="*/ 1151165 w 1521279"/>
                    <a:gd name="csY50" fmla="*/ 1921328 h 2035628"/>
                    <a:gd name="csX51" fmla="*/ 1219200 w 1521279"/>
                    <a:gd name="csY51" fmla="*/ 1921328 h 2035628"/>
                    <a:gd name="csX52" fmla="*/ 1219200 w 1521279"/>
                    <a:gd name="csY52" fmla="*/ 1978478 h 2035628"/>
                    <a:gd name="csX53" fmla="*/ 1393372 w 1521279"/>
                    <a:gd name="csY53" fmla="*/ 1978478 h 2035628"/>
                    <a:gd name="csX54" fmla="*/ 1393372 w 1521279"/>
                    <a:gd name="csY54" fmla="*/ 2035628 h 2035628"/>
                    <a:gd name="csX55" fmla="*/ 1521279 w 1521279"/>
                    <a:gd name="csY55" fmla="*/ 2035628 h 20356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1521279" h="2035628">
                      <a:moveTo>
                        <a:pt x="0" y="0"/>
                      </a:moveTo>
                      <a:lnTo>
                        <a:pt x="0" y="114300"/>
                      </a:lnTo>
                      <a:lnTo>
                        <a:pt x="16329" y="114300"/>
                      </a:lnTo>
                      <a:lnTo>
                        <a:pt x="16329" y="166007"/>
                      </a:lnTo>
                      <a:lnTo>
                        <a:pt x="32658" y="166007"/>
                      </a:lnTo>
                      <a:lnTo>
                        <a:pt x="32658" y="214993"/>
                      </a:lnTo>
                      <a:lnTo>
                        <a:pt x="43543" y="214993"/>
                      </a:lnTo>
                      <a:lnTo>
                        <a:pt x="43543" y="261257"/>
                      </a:lnTo>
                      <a:lnTo>
                        <a:pt x="51708" y="261257"/>
                      </a:lnTo>
                      <a:lnTo>
                        <a:pt x="51708" y="408214"/>
                      </a:lnTo>
                      <a:lnTo>
                        <a:pt x="68036" y="408214"/>
                      </a:lnTo>
                      <a:lnTo>
                        <a:pt x="68036" y="514350"/>
                      </a:lnTo>
                      <a:lnTo>
                        <a:pt x="81643" y="514350"/>
                      </a:lnTo>
                      <a:lnTo>
                        <a:pt x="81643" y="609600"/>
                      </a:lnTo>
                      <a:lnTo>
                        <a:pt x="122465" y="609600"/>
                      </a:lnTo>
                      <a:lnTo>
                        <a:pt x="122465" y="713014"/>
                      </a:lnTo>
                      <a:lnTo>
                        <a:pt x="122465" y="713014"/>
                      </a:lnTo>
                      <a:lnTo>
                        <a:pt x="136072" y="713014"/>
                      </a:lnTo>
                      <a:lnTo>
                        <a:pt x="136072" y="770164"/>
                      </a:lnTo>
                      <a:lnTo>
                        <a:pt x="149679" y="770164"/>
                      </a:lnTo>
                      <a:lnTo>
                        <a:pt x="149679" y="827314"/>
                      </a:lnTo>
                      <a:lnTo>
                        <a:pt x="163286" y="827314"/>
                      </a:lnTo>
                      <a:lnTo>
                        <a:pt x="163286" y="868135"/>
                      </a:lnTo>
                      <a:lnTo>
                        <a:pt x="517072" y="868135"/>
                      </a:lnTo>
                      <a:lnTo>
                        <a:pt x="517072" y="968828"/>
                      </a:lnTo>
                      <a:lnTo>
                        <a:pt x="552450" y="968828"/>
                      </a:lnTo>
                      <a:lnTo>
                        <a:pt x="552450" y="1121228"/>
                      </a:lnTo>
                      <a:lnTo>
                        <a:pt x="560615" y="1121228"/>
                      </a:lnTo>
                      <a:lnTo>
                        <a:pt x="560615" y="1175657"/>
                      </a:lnTo>
                      <a:lnTo>
                        <a:pt x="587829" y="1175657"/>
                      </a:lnTo>
                      <a:lnTo>
                        <a:pt x="587829" y="1230085"/>
                      </a:lnTo>
                      <a:lnTo>
                        <a:pt x="598715" y="1230085"/>
                      </a:lnTo>
                      <a:lnTo>
                        <a:pt x="598715" y="1330778"/>
                      </a:lnTo>
                      <a:lnTo>
                        <a:pt x="615043" y="1330778"/>
                      </a:lnTo>
                      <a:lnTo>
                        <a:pt x="615043" y="1379764"/>
                      </a:lnTo>
                      <a:lnTo>
                        <a:pt x="664029" y="1379764"/>
                      </a:lnTo>
                      <a:lnTo>
                        <a:pt x="664029" y="1431471"/>
                      </a:lnTo>
                      <a:lnTo>
                        <a:pt x="1012372" y="1431471"/>
                      </a:lnTo>
                      <a:lnTo>
                        <a:pt x="1012372" y="1488621"/>
                      </a:lnTo>
                      <a:lnTo>
                        <a:pt x="1042308" y="1488621"/>
                      </a:lnTo>
                      <a:lnTo>
                        <a:pt x="1042308" y="1543050"/>
                      </a:lnTo>
                      <a:lnTo>
                        <a:pt x="1058636" y="1543050"/>
                      </a:lnTo>
                      <a:lnTo>
                        <a:pt x="1058636" y="1594757"/>
                      </a:lnTo>
                      <a:lnTo>
                        <a:pt x="1091293" y="1594757"/>
                      </a:lnTo>
                      <a:lnTo>
                        <a:pt x="1091293" y="1763485"/>
                      </a:lnTo>
                      <a:lnTo>
                        <a:pt x="1099458" y="1763485"/>
                      </a:lnTo>
                      <a:lnTo>
                        <a:pt x="1099458" y="1809750"/>
                      </a:lnTo>
                      <a:lnTo>
                        <a:pt x="1113065" y="1809750"/>
                      </a:lnTo>
                      <a:lnTo>
                        <a:pt x="1113065" y="1866900"/>
                      </a:lnTo>
                      <a:lnTo>
                        <a:pt x="1151165" y="1866900"/>
                      </a:lnTo>
                      <a:lnTo>
                        <a:pt x="1151165" y="1921328"/>
                      </a:lnTo>
                      <a:lnTo>
                        <a:pt x="1219200" y="1921328"/>
                      </a:lnTo>
                      <a:lnTo>
                        <a:pt x="1219200" y="1978478"/>
                      </a:lnTo>
                      <a:lnTo>
                        <a:pt x="1393372" y="1978478"/>
                      </a:lnTo>
                      <a:lnTo>
                        <a:pt x="1393372" y="2035628"/>
                      </a:lnTo>
                      <a:lnTo>
                        <a:pt x="1521279" y="2035628"/>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85" name="Freeform: Shape 584">
                  <a:extLst>
                    <a:ext uri="{FF2B5EF4-FFF2-40B4-BE49-F238E27FC236}">
                      <a16:creationId xmlns:a16="http://schemas.microsoft.com/office/drawing/2014/main" id="{3073D3A3-D9E6-DE79-DAC9-5B37BBBE5A5F}"/>
                    </a:ext>
                  </a:extLst>
                </p:cNvPr>
                <p:cNvSpPr/>
                <p:nvPr/>
              </p:nvSpPr>
              <p:spPr>
                <a:xfrm>
                  <a:off x="3598030" y="4259257"/>
                  <a:ext cx="4691140" cy="1909220"/>
                </a:xfrm>
                <a:custGeom>
                  <a:avLst/>
                  <a:gdLst>
                    <a:gd name="csX0" fmla="*/ 0 w 4691140"/>
                    <a:gd name="csY0" fmla="*/ 0 h 1909220"/>
                    <a:gd name="csX1" fmla="*/ 0 w 4691140"/>
                    <a:gd name="csY1" fmla="*/ 125097 h 1909220"/>
                    <a:gd name="csX2" fmla="*/ 11914 w 4691140"/>
                    <a:gd name="csY2" fmla="*/ 125097 h 1909220"/>
                    <a:gd name="csX3" fmla="*/ 11914 w 4691140"/>
                    <a:gd name="csY3" fmla="*/ 181689 h 1909220"/>
                    <a:gd name="csX4" fmla="*/ 41699 w 4691140"/>
                    <a:gd name="csY4" fmla="*/ 181689 h 1909220"/>
                    <a:gd name="csX5" fmla="*/ 41699 w 4691140"/>
                    <a:gd name="csY5" fmla="*/ 241259 h 1909220"/>
                    <a:gd name="csX6" fmla="*/ 59570 w 4691140"/>
                    <a:gd name="csY6" fmla="*/ 241259 h 1909220"/>
                    <a:gd name="csX7" fmla="*/ 59570 w 4691140"/>
                    <a:gd name="csY7" fmla="*/ 348485 h 1909220"/>
                    <a:gd name="csX8" fmla="*/ 71484 w 4691140"/>
                    <a:gd name="csY8" fmla="*/ 348485 h 1909220"/>
                    <a:gd name="csX9" fmla="*/ 71484 w 4691140"/>
                    <a:gd name="csY9" fmla="*/ 592722 h 1909220"/>
                    <a:gd name="csX10" fmla="*/ 89355 w 4691140"/>
                    <a:gd name="csY10" fmla="*/ 592722 h 1909220"/>
                    <a:gd name="csX11" fmla="*/ 89355 w 4691140"/>
                    <a:gd name="csY11" fmla="*/ 705905 h 1909220"/>
                    <a:gd name="csX12" fmla="*/ 154882 w 4691140"/>
                    <a:gd name="csY12" fmla="*/ 705905 h 1909220"/>
                    <a:gd name="csX13" fmla="*/ 154882 w 4691140"/>
                    <a:gd name="csY13" fmla="*/ 768454 h 1909220"/>
                    <a:gd name="csX14" fmla="*/ 327635 w 4691140"/>
                    <a:gd name="csY14" fmla="*/ 768454 h 1909220"/>
                    <a:gd name="csX15" fmla="*/ 327635 w 4691140"/>
                    <a:gd name="csY15" fmla="*/ 833981 h 1909220"/>
                    <a:gd name="csX16" fmla="*/ 494431 w 4691140"/>
                    <a:gd name="csY16" fmla="*/ 833981 h 1909220"/>
                    <a:gd name="csX17" fmla="*/ 494431 w 4691140"/>
                    <a:gd name="csY17" fmla="*/ 905465 h 1909220"/>
                    <a:gd name="csX18" fmla="*/ 530173 w 4691140"/>
                    <a:gd name="csY18" fmla="*/ 905465 h 1909220"/>
                    <a:gd name="csX19" fmla="*/ 530173 w 4691140"/>
                    <a:gd name="csY19" fmla="*/ 973970 h 1909220"/>
                    <a:gd name="csX20" fmla="*/ 548044 w 4691140"/>
                    <a:gd name="csY20" fmla="*/ 973970 h 1909220"/>
                    <a:gd name="csX21" fmla="*/ 548044 w 4691140"/>
                    <a:gd name="csY21" fmla="*/ 1108003 h 1909220"/>
                    <a:gd name="csX22" fmla="*/ 592722 w 4691140"/>
                    <a:gd name="csY22" fmla="*/ 1108003 h 1909220"/>
                    <a:gd name="csX23" fmla="*/ 592722 w 4691140"/>
                    <a:gd name="csY23" fmla="*/ 1247993 h 1909220"/>
                    <a:gd name="csX24" fmla="*/ 839937 w 4691140"/>
                    <a:gd name="csY24" fmla="*/ 1247993 h 1909220"/>
                    <a:gd name="csX25" fmla="*/ 839937 w 4691140"/>
                    <a:gd name="csY25" fmla="*/ 1325434 h 1909220"/>
                    <a:gd name="csX26" fmla="*/ 1197358 w 4691140"/>
                    <a:gd name="csY26" fmla="*/ 1325434 h 1909220"/>
                    <a:gd name="csX27" fmla="*/ 1197358 w 4691140"/>
                    <a:gd name="csY27" fmla="*/ 1396918 h 1909220"/>
                    <a:gd name="csX28" fmla="*/ 1614348 w 4691140"/>
                    <a:gd name="csY28" fmla="*/ 1396918 h 1909220"/>
                    <a:gd name="csX29" fmla="*/ 1614348 w 4691140"/>
                    <a:gd name="csY29" fmla="*/ 1483294 h 1909220"/>
                    <a:gd name="csX30" fmla="*/ 3553352 w 4691140"/>
                    <a:gd name="csY30" fmla="*/ 1483294 h 1909220"/>
                    <a:gd name="csX31" fmla="*/ 3553352 w 4691140"/>
                    <a:gd name="csY31" fmla="*/ 1664983 h 1909220"/>
                    <a:gd name="csX32" fmla="*/ 3645686 w 4691140"/>
                    <a:gd name="csY32" fmla="*/ 1664983 h 1909220"/>
                    <a:gd name="csX33" fmla="*/ 3645686 w 4691140"/>
                    <a:gd name="csY33" fmla="*/ 1909220 h 1909220"/>
                    <a:gd name="csX34" fmla="*/ 4691140 w 4691140"/>
                    <a:gd name="csY34" fmla="*/ 1909220 h 1909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691140" h="1909220">
                      <a:moveTo>
                        <a:pt x="0" y="0"/>
                      </a:moveTo>
                      <a:lnTo>
                        <a:pt x="0" y="125097"/>
                      </a:lnTo>
                      <a:lnTo>
                        <a:pt x="11914" y="125097"/>
                      </a:lnTo>
                      <a:lnTo>
                        <a:pt x="11914" y="181689"/>
                      </a:lnTo>
                      <a:lnTo>
                        <a:pt x="41699" y="181689"/>
                      </a:lnTo>
                      <a:lnTo>
                        <a:pt x="41699" y="241259"/>
                      </a:lnTo>
                      <a:lnTo>
                        <a:pt x="59570" y="241259"/>
                      </a:lnTo>
                      <a:lnTo>
                        <a:pt x="59570" y="348485"/>
                      </a:lnTo>
                      <a:lnTo>
                        <a:pt x="71484" y="348485"/>
                      </a:lnTo>
                      <a:lnTo>
                        <a:pt x="71484" y="592722"/>
                      </a:lnTo>
                      <a:lnTo>
                        <a:pt x="89355" y="592722"/>
                      </a:lnTo>
                      <a:lnTo>
                        <a:pt x="89355" y="705905"/>
                      </a:lnTo>
                      <a:lnTo>
                        <a:pt x="154882" y="705905"/>
                      </a:lnTo>
                      <a:lnTo>
                        <a:pt x="154882" y="768454"/>
                      </a:lnTo>
                      <a:lnTo>
                        <a:pt x="327635" y="768454"/>
                      </a:lnTo>
                      <a:lnTo>
                        <a:pt x="327635" y="833981"/>
                      </a:lnTo>
                      <a:lnTo>
                        <a:pt x="494431" y="833981"/>
                      </a:lnTo>
                      <a:lnTo>
                        <a:pt x="494431" y="905465"/>
                      </a:lnTo>
                      <a:lnTo>
                        <a:pt x="530173" y="905465"/>
                      </a:lnTo>
                      <a:lnTo>
                        <a:pt x="530173" y="973970"/>
                      </a:lnTo>
                      <a:lnTo>
                        <a:pt x="548044" y="973970"/>
                      </a:lnTo>
                      <a:lnTo>
                        <a:pt x="548044" y="1108003"/>
                      </a:lnTo>
                      <a:lnTo>
                        <a:pt x="592722" y="1108003"/>
                      </a:lnTo>
                      <a:lnTo>
                        <a:pt x="592722" y="1247993"/>
                      </a:lnTo>
                      <a:lnTo>
                        <a:pt x="839937" y="1247993"/>
                      </a:lnTo>
                      <a:lnTo>
                        <a:pt x="839937" y="1325434"/>
                      </a:lnTo>
                      <a:lnTo>
                        <a:pt x="1197358" y="1325434"/>
                      </a:lnTo>
                      <a:lnTo>
                        <a:pt x="1197358" y="1396918"/>
                      </a:lnTo>
                      <a:lnTo>
                        <a:pt x="1614348" y="1396918"/>
                      </a:lnTo>
                      <a:lnTo>
                        <a:pt x="1614348" y="1483294"/>
                      </a:lnTo>
                      <a:lnTo>
                        <a:pt x="3553352" y="1483294"/>
                      </a:lnTo>
                      <a:lnTo>
                        <a:pt x="3553352" y="1664983"/>
                      </a:lnTo>
                      <a:lnTo>
                        <a:pt x="3645686" y="1664983"/>
                      </a:lnTo>
                      <a:lnTo>
                        <a:pt x="3645686" y="1909220"/>
                      </a:lnTo>
                      <a:lnTo>
                        <a:pt x="4691140" y="190922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498" name="Group 497">
                <a:extLst>
                  <a:ext uri="{FF2B5EF4-FFF2-40B4-BE49-F238E27FC236}">
                    <a16:creationId xmlns:a16="http://schemas.microsoft.com/office/drawing/2014/main" id="{C303B23D-E319-316D-D0E7-43FC175F9A51}"/>
                  </a:ext>
                </a:extLst>
              </p:cNvPr>
              <p:cNvGrpSpPr/>
              <p:nvPr/>
            </p:nvGrpSpPr>
            <p:grpSpPr>
              <a:xfrm>
                <a:off x="573087" y="284162"/>
                <a:ext cx="7762080" cy="5931691"/>
                <a:chOff x="573087" y="284162"/>
                <a:chExt cx="7762080" cy="5931691"/>
              </a:xfrm>
            </p:grpSpPr>
            <p:grpSp>
              <p:nvGrpSpPr>
                <p:cNvPr id="499" name="Group 498">
                  <a:extLst>
                    <a:ext uri="{FF2B5EF4-FFF2-40B4-BE49-F238E27FC236}">
                      <a16:creationId xmlns:a16="http://schemas.microsoft.com/office/drawing/2014/main" id="{3526DBC8-B287-FB29-95A7-63884A55457A}"/>
                    </a:ext>
                  </a:extLst>
                </p:cNvPr>
                <p:cNvGrpSpPr/>
                <p:nvPr/>
              </p:nvGrpSpPr>
              <p:grpSpPr>
                <a:xfrm>
                  <a:off x="573087" y="284162"/>
                  <a:ext cx="95250" cy="95250"/>
                  <a:chOff x="2149475" y="217487"/>
                  <a:chExt cx="95250" cy="95250"/>
                </a:xfrm>
              </p:grpSpPr>
              <p:cxnSp>
                <p:nvCxnSpPr>
                  <p:cNvPr id="581" name="Straight Connector 580">
                    <a:extLst>
                      <a:ext uri="{FF2B5EF4-FFF2-40B4-BE49-F238E27FC236}">
                        <a16:creationId xmlns:a16="http://schemas.microsoft.com/office/drawing/2014/main" id="{67D339DD-636F-001B-3404-61EC56E51D42}"/>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A9FC2015-0C1A-9021-9A73-A67528AF4967}"/>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0" name="Group 499">
                  <a:extLst>
                    <a:ext uri="{FF2B5EF4-FFF2-40B4-BE49-F238E27FC236}">
                      <a16:creationId xmlns:a16="http://schemas.microsoft.com/office/drawing/2014/main" id="{F1687511-49B7-4C34-217A-DE271058767D}"/>
                    </a:ext>
                  </a:extLst>
                </p:cNvPr>
                <p:cNvGrpSpPr/>
                <p:nvPr/>
              </p:nvGrpSpPr>
              <p:grpSpPr>
                <a:xfrm>
                  <a:off x="1366043" y="1400968"/>
                  <a:ext cx="95250" cy="95250"/>
                  <a:chOff x="2149475" y="217487"/>
                  <a:chExt cx="95250" cy="95250"/>
                </a:xfrm>
              </p:grpSpPr>
              <p:cxnSp>
                <p:nvCxnSpPr>
                  <p:cNvPr id="579" name="Straight Connector 578">
                    <a:extLst>
                      <a:ext uri="{FF2B5EF4-FFF2-40B4-BE49-F238E27FC236}">
                        <a16:creationId xmlns:a16="http://schemas.microsoft.com/office/drawing/2014/main" id="{92B06F7F-214E-2967-CE96-846C2B24E72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9F9908B4-B236-5BD9-F745-8406E57C1D4D}"/>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1" name="Group 500">
                  <a:extLst>
                    <a:ext uri="{FF2B5EF4-FFF2-40B4-BE49-F238E27FC236}">
                      <a16:creationId xmlns:a16="http://schemas.microsoft.com/office/drawing/2014/main" id="{4497216E-6401-1796-F2CC-A38E131AFD54}"/>
                    </a:ext>
                  </a:extLst>
                </p:cNvPr>
                <p:cNvGrpSpPr/>
                <p:nvPr/>
              </p:nvGrpSpPr>
              <p:grpSpPr>
                <a:xfrm>
                  <a:off x="1535112" y="1546224"/>
                  <a:ext cx="95250" cy="95250"/>
                  <a:chOff x="2149475" y="217487"/>
                  <a:chExt cx="95250" cy="95250"/>
                </a:xfrm>
              </p:grpSpPr>
              <p:cxnSp>
                <p:nvCxnSpPr>
                  <p:cNvPr id="577" name="Straight Connector 576">
                    <a:extLst>
                      <a:ext uri="{FF2B5EF4-FFF2-40B4-BE49-F238E27FC236}">
                        <a16:creationId xmlns:a16="http://schemas.microsoft.com/office/drawing/2014/main" id="{F3008DF8-A984-35FA-0476-CFBD51E93B0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1D25E73C-6E00-FCF7-0D3D-847BAAD54E4F}"/>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2" name="Group 501">
                  <a:extLst>
                    <a:ext uri="{FF2B5EF4-FFF2-40B4-BE49-F238E27FC236}">
                      <a16:creationId xmlns:a16="http://schemas.microsoft.com/office/drawing/2014/main" id="{B198FA8B-FC4C-E769-5C6B-279DB420EBA9}"/>
                    </a:ext>
                  </a:extLst>
                </p:cNvPr>
                <p:cNvGrpSpPr/>
                <p:nvPr/>
              </p:nvGrpSpPr>
              <p:grpSpPr>
                <a:xfrm>
                  <a:off x="1930399" y="2179636"/>
                  <a:ext cx="95250" cy="95250"/>
                  <a:chOff x="2149475" y="217487"/>
                  <a:chExt cx="95250" cy="95250"/>
                </a:xfrm>
              </p:grpSpPr>
              <p:cxnSp>
                <p:nvCxnSpPr>
                  <p:cNvPr id="575" name="Straight Connector 574">
                    <a:extLst>
                      <a:ext uri="{FF2B5EF4-FFF2-40B4-BE49-F238E27FC236}">
                        <a16:creationId xmlns:a16="http://schemas.microsoft.com/office/drawing/2014/main" id="{0C655D84-DB8D-5E11-DCD1-3A6C6C8E6D84}"/>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6" name="Straight Connector 575">
                    <a:extLst>
                      <a:ext uri="{FF2B5EF4-FFF2-40B4-BE49-F238E27FC236}">
                        <a16:creationId xmlns:a16="http://schemas.microsoft.com/office/drawing/2014/main" id="{F0AE85F0-06E0-05C0-6239-2C3A5F3B388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3" name="Group 502">
                  <a:extLst>
                    <a:ext uri="{FF2B5EF4-FFF2-40B4-BE49-F238E27FC236}">
                      <a16:creationId xmlns:a16="http://schemas.microsoft.com/office/drawing/2014/main" id="{58F70CDF-A466-3727-E309-08EF8501C936}"/>
                    </a:ext>
                  </a:extLst>
                </p:cNvPr>
                <p:cNvGrpSpPr/>
                <p:nvPr/>
              </p:nvGrpSpPr>
              <p:grpSpPr>
                <a:xfrm>
                  <a:off x="2073274" y="2424905"/>
                  <a:ext cx="95250" cy="95250"/>
                  <a:chOff x="2149475" y="217487"/>
                  <a:chExt cx="95250" cy="95250"/>
                </a:xfrm>
              </p:grpSpPr>
              <p:cxnSp>
                <p:nvCxnSpPr>
                  <p:cNvPr id="573" name="Straight Connector 572">
                    <a:extLst>
                      <a:ext uri="{FF2B5EF4-FFF2-40B4-BE49-F238E27FC236}">
                        <a16:creationId xmlns:a16="http://schemas.microsoft.com/office/drawing/2014/main" id="{B14EF171-464C-F07A-C9F5-BB3FD1CA230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0CDDBF78-908E-48DB-19E1-2BE4CEE3DAD8}"/>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4" name="Group 503">
                  <a:extLst>
                    <a:ext uri="{FF2B5EF4-FFF2-40B4-BE49-F238E27FC236}">
                      <a16:creationId xmlns:a16="http://schemas.microsoft.com/office/drawing/2014/main" id="{EABE2BC1-90A1-8891-7FE9-B777830588D3}"/>
                    </a:ext>
                  </a:extLst>
                </p:cNvPr>
                <p:cNvGrpSpPr/>
                <p:nvPr/>
              </p:nvGrpSpPr>
              <p:grpSpPr>
                <a:xfrm>
                  <a:off x="2106611" y="2732086"/>
                  <a:ext cx="95250" cy="95250"/>
                  <a:chOff x="2149475" y="217487"/>
                  <a:chExt cx="95250" cy="95250"/>
                </a:xfrm>
              </p:grpSpPr>
              <p:cxnSp>
                <p:nvCxnSpPr>
                  <p:cNvPr id="571" name="Straight Connector 570">
                    <a:extLst>
                      <a:ext uri="{FF2B5EF4-FFF2-40B4-BE49-F238E27FC236}">
                        <a16:creationId xmlns:a16="http://schemas.microsoft.com/office/drawing/2014/main" id="{FF8ADBB8-18EE-6433-CEFE-D2F6133BCD2F}"/>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2" name="Straight Connector 571">
                    <a:extLst>
                      <a:ext uri="{FF2B5EF4-FFF2-40B4-BE49-F238E27FC236}">
                        <a16:creationId xmlns:a16="http://schemas.microsoft.com/office/drawing/2014/main" id="{F0A2EAA5-7C81-55BD-AD0D-AEDB86B0E816}"/>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5" name="Group 504">
                  <a:extLst>
                    <a:ext uri="{FF2B5EF4-FFF2-40B4-BE49-F238E27FC236}">
                      <a16:creationId xmlns:a16="http://schemas.microsoft.com/office/drawing/2014/main" id="{EB2A8EEA-0EF7-385C-0F72-3BB231F4DC14}"/>
                    </a:ext>
                  </a:extLst>
                </p:cNvPr>
                <p:cNvGrpSpPr/>
                <p:nvPr/>
              </p:nvGrpSpPr>
              <p:grpSpPr>
                <a:xfrm>
                  <a:off x="2339974" y="3039267"/>
                  <a:ext cx="95250" cy="95250"/>
                  <a:chOff x="2149475" y="217487"/>
                  <a:chExt cx="95250" cy="95250"/>
                </a:xfrm>
              </p:grpSpPr>
              <p:cxnSp>
                <p:nvCxnSpPr>
                  <p:cNvPr id="569" name="Straight Connector 568">
                    <a:extLst>
                      <a:ext uri="{FF2B5EF4-FFF2-40B4-BE49-F238E27FC236}">
                        <a16:creationId xmlns:a16="http://schemas.microsoft.com/office/drawing/2014/main" id="{3D759FC6-7C68-D9E7-BA5E-7FECC69C6F7C}"/>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779306F0-B6CC-ED6A-14EB-B26E17CD6E9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6" name="Group 505">
                  <a:extLst>
                    <a:ext uri="{FF2B5EF4-FFF2-40B4-BE49-F238E27FC236}">
                      <a16:creationId xmlns:a16="http://schemas.microsoft.com/office/drawing/2014/main" id="{384D6775-B33A-1B71-D5B7-D286CC402D4F}"/>
                    </a:ext>
                  </a:extLst>
                </p:cNvPr>
                <p:cNvGrpSpPr/>
                <p:nvPr/>
              </p:nvGrpSpPr>
              <p:grpSpPr>
                <a:xfrm>
                  <a:off x="2701924" y="3606004"/>
                  <a:ext cx="95250" cy="95250"/>
                  <a:chOff x="2149475" y="217487"/>
                  <a:chExt cx="95250" cy="95250"/>
                </a:xfrm>
              </p:grpSpPr>
              <p:cxnSp>
                <p:nvCxnSpPr>
                  <p:cNvPr id="567" name="Straight Connector 566">
                    <a:extLst>
                      <a:ext uri="{FF2B5EF4-FFF2-40B4-BE49-F238E27FC236}">
                        <a16:creationId xmlns:a16="http://schemas.microsoft.com/office/drawing/2014/main" id="{F1191963-62EF-191C-AE5A-571B52F01836}"/>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8" name="Straight Connector 567">
                    <a:extLst>
                      <a:ext uri="{FF2B5EF4-FFF2-40B4-BE49-F238E27FC236}">
                        <a16:creationId xmlns:a16="http://schemas.microsoft.com/office/drawing/2014/main" id="{454530E8-E3E7-3DB5-86C4-7889BA77C950}"/>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7" name="Group 506">
                  <a:extLst>
                    <a:ext uri="{FF2B5EF4-FFF2-40B4-BE49-F238E27FC236}">
                      <a16:creationId xmlns:a16="http://schemas.microsoft.com/office/drawing/2014/main" id="{F37A6B59-D5E5-C09A-98B5-3402E027A4CB}"/>
                    </a:ext>
                  </a:extLst>
                </p:cNvPr>
                <p:cNvGrpSpPr/>
                <p:nvPr/>
              </p:nvGrpSpPr>
              <p:grpSpPr>
                <a:xfrm>
                  <a:off x="3092449" y="3767929"/>
                  <a:ext cx="95250" cy="95250"/>
                  <a:chOff x="2149475" y="217487"/>
                  <a:chExt cx="95250" cy="95250"/>
                </a:xfrm>
              </p:grpSpPr>
              <p:cxnSp>
                <p:nvCxnSpPr>
                  <p:cNvPr id="565" name="Straight Connector 564">
                    <a:extLst>
                      <a:ext uri="{FF2B5EF4-FFF2-40B4-BE49-F238E27FC236}">
                        <a16:creationId xmlns:a16="http://schemas.microsoft.com/office/drawing/2014/main" id="{856BAB5D-E4A6-F7E7-873B-A249134D6019}"/>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9CBD47EA-71CF-B240-BB21-00BBEF8E32EC}"/>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8" name="Group 507">
                  <a:extLst>
                    <a:ext uri="{FF2B5EF4-FFF2-40B4-BE49-F238E27FC236}">
                      <a16:creationId xmlns:a16="http://schemas.microsoft.com/office/drawing/2014/main" id="{5ABAA919-740A-E927-300B-ACD0BB6BB7E6}"/>
                    </a:ext>
                  </a:extLst>
                </p:cNvPr>
                <p:cNvGrpSpPr/>
                <p:nvPr/>
              </p:nvGrpSpPr>
              <p:grpSpPr>
                <a:xfrm>
                  <a:off x="3187699" y="4096542"/>
                  <a:ext cx="95250" cy="95250"/>
                  <a:chOff x="2149475" y="217487"/>
                  <a:chExt cx="95250" cy="95250"/>
                </a:xfrm>
              </p:grpSpPr>
              <p:cxnSp>
                <p:nvCxnSpPr>
                  <p:cNvPr id="563" name="Straight Connector 562">
                    <a:extLst>
                      <a:ext uri="{FF2B5EF4-FFF2-40B4-BE49-F238E27FC236}">
                        <a16:creationId xmlns:a16="http://schemas.microsoft.com/office/drawing/2014/main" id="{F64FBDE2-C99B-C6F2-5206-6563D67E9BB2}"/>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3E8BD8E3-CE04-3A6A-30D0-15CDB837744B}"/>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09" name="Group 508">
                  <a:extLst>
                    <a:ext uri="{FF2B5EF4-FFF2-40B4-BE49-F238E27FC236}">
                      <a16:creationId xmlns:a16="http://schemas.microsoft.com/office/drawing/2014/main" id="{B8D4AB67-3657-29B8-E1C7-65FE1816C81E}"/>
                    </a:ext>
                  </a:extLst>
                </p:cNvPr>
                <p:cNvGrpSpPr/>
                <p:nvPr/>
              </p:nvGrpSpPr>
              <p:grpSpPr>
                <a:xfrm>
                  <a:off x="3223418" y="4096542"/>
                  <a:ext cx="95250" cy="95250"/>
                  <a:chOff x="2149475" y="217487"/>
                  <a:chExt cx="95250" cy="95250"/>
                </a:xfrm>
              </p:grpSpPr>
              <p:cxnSp>
                <p:nvCxnSpPr>
                  <p:cNvPr id="561" name="Straight Connector 560">
                    <a:extLst>
                      <a:ext uri="{FF2B5EF4-FFF2-40B4-BE49-F238E27FC236}">
                        <a16:creationId xmlns:a16="http://schemas.microsoft.com/office/drawing/2014/main" id="{510D152F-6048-CBA1-655E-EDDE5EF62439}"/>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BDBDCB1C-4D8A-FA31-E7F2-951905EB6CF2}"/>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0" name="Group 509">
                  <a:extLst>
                    <a:ext uri="{FF2B5EF4-FFF2-40B4-BE49-F238E27FC236}">
                      <a16:creationId xmlns:a16="http://schemas.microsoft.com/office/drawing/2014/main" id="{D47EB149-25B9-1ECA-6998-178794E00B07}"/>
                    </a:ext>
                  </a:extLst>
                </p:cNvPr>
                <p:cNvGrpSpPr/>
                <p:nvPr/>
              </p:nvGrpSpPr>
              <p:grpSpPr>
                <a:xfrm>
                  <a:off x="3590925" y="4448173"/>
                  <a:ext cx="95250" cy="95250"/>
                  <a:chOff x="2149475" y="217487"/>
                  <a:chExt cx="95250" cy="95250"/>
                </a:xfrm>
              </p:grpSpPr>
              <p:cxnSp>
                <p:nvCxnSpPr>
                  <p:cNvPr id="559" name="Straight Connector 558">
                    <a:extLst>
                      <a:ext uri="{FF2B5EF4-FFF2-40B4-BE49-F238E27FC236}">
                        <a16:creationId xmlns:a16="http://schemas.microsoft.com/office/drawing/2014/main" id="{6D0CB716-6FD4-F9E8-EE45-9190AAB6620D}"/>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0" name="Straight Connector 559">
                    <a:extLst>
                      <a:ext uri="{FF2B5EF4-FFF2-40B4-BE49-F238E27FC236}">
                        <a16:creationId xmlns:a16="http://schemas.microsoft.com/office/drawing/2014/main" id="{AFBF24F4-6E7A-7C81-33DC-8140EA0CD86A}"/>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1" name="Group 510">
                  <a:extLst>
                    <a:ext uri="{FF2B5EF4-FFF2-40B4-BE49-F238E27FC236}">
                      <a16:creationId xmlns:a16="http://schemas.microsoft.com/office/drawing/2014/main" id="{90782914-846B-A0B4-29EC-F89B37F5F105}"/>
                    </a:ext>
                  </a:extLst>
                </p:cNvPr>
                <p:cNvGrpSpPr/>
                <p:nvPr/>
              </p:nvGrpSpPr>
              <p:grpSpPr>
                <a:xfrm>
                  <a:off x="3619500" y="4791073"/>
                  <a:ext cx="95250" cy="95250"/>
                  <a:chOff x="2149475" y="217487"/>
                  <a:chExt cx="95250" cy="95250"/>
                </a:xfrm>
              </p:grpSpPr>
              <p:cxnSp>
                <p:nvCxnSpPr>
                  <p:cNvPr id="557" name="Straight Connector 556">
                    <a:extLst>
                      <a:ext uri="{FF2B5EF4-FFF2-40B4-BE49-F238E27FC236}">
                        <a16:creationId xmlns:a16="http://schemas.microsoft.com/office/drawing/2014/main" id="{850374DE-D3E3-4B41-DCB8-D2A2D617E7C2}"/>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CD48097F-1281-91E1-03CF-B6E66D4C03D0}"/>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2" name="Group 511">
                  <a:extLst>
                    <a:ext uri="{FF2B5EF4-FFF2-40B4-BE49-F238E27FC236}">
                      <a16:creationId xmlns:a16="http://schemas.microsoft.com/office/drawing/2014/main" id="{5C0678E3-88D4-46D8-F8A1-9F633D62E262}"/>
                    </a:ext>
                  </a:extLst>
                </p:cNvPr>
                <p:cNvGrpSpPr/>
                <p:nvPr/>
              </p:nvGrpSpPr>
              <p:grpSpPr>
                <a:xfrm>
                  <a:off x="3652837" y="4914898"/>
                  <a:ext cx="95250" cy="95250"/>
                  <a:chOff x="2149475" y="217487"/>
                  <a:chExt cx="95250" cy="95250"/>
                </a:xfrm>
              </p:grpSpPr>
              <p:cxnSp>
                <p:nvCxnSpPr>
                  <p:cNvPr id="555" name="Straight Connector 554">
                    <a:extLst>
                      <a:ext uri="{FF2B5EF4-FFF2-40B4-BE49-F238E27FC236}">
                        <a16:creationId xmlns:a16="http://schemas.microsoft.com/office/drawing/2014/main" id="{4A4AF410-2BDD-1CA8-7508-FB8DF16C8FC8}"/>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6" name="Straight Connector 555">
                    <a:extLst>
                      <a:ext uri="{FF2B5EF4-FFF2-40B4-BE49-F238E27FC236}">
                        <a16:creationId xmlns:a16="http://schemas.microsoft.com/office/drawing/2014/main" id="{27056C34-7534-BD73-5519-AF9C62D919D7}"/>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3" name="Group 512">
                  <a:extLst>
                    <a:ext uri="{FF2B5EF4-FFF2-40B4-BE49-F238E27FC236}">
                      <a16:creationId xmlns:a16="http://schemas.microsoft.com/office/drawing/2014/main" id="{3F6F6F16-814B-45BE-B55A-D82BCA282B7C}"/>
                    </a:ext>
                  </a:extLst>
                </p:cNvPr>
                <p:cNvGrpSpPr/>
                <p:nvPr/>
              </p:nvGrpSpPr>
              <p:grpSpPr>
                <a:xfrm>
                  <a:off x="3698082" y="4914898"/>
                  <a:ext cx="95250" cy="95250"/>
                  <a:chOff x="2149475" y="217487"/>
                  <a:chExt cx="95250" cy="95250"/>
                </a:xfrm>
              </p:grpSpPr>
              <p:cxnSp>
                <p:nvCxnSpPr>
                  <p:cNvPr id="553" name="Straight Connector 552">
                    <a:extLst>
                      <a:ext uri="{FF2B5EF4-FFF2-40B4-BE49-F238E27FC236}">
                        <a16:creationId xmlns:a16="http://schemas.microsoft.com/office/drawing/2014/main" id="{41A507AA-279E-7F72-DEEA-B1D55B22611C}"/>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097F420A-02EE-BC6A-CD03-46AEEF6BD843}"/>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4" name="Group 513">
                  <a:extLst>
                    <a:ext uri="{FF2B5EF4-FFF2-40B4-BE49-F238E27FC236}">
                      <a16:creationId xmlns:a16="http://schemas.microsoft.com/office/drawing/2014/main" id="{F7DC3ABA-6BBF-CF78-5251-B3E9A1081913}"/>
                    </a:ext>
                  </a:extLst>
                </p:cNvPr>
                <p:cNvGrpSpPr/>
                <p:nvPr/>
              </p:nvGrpSpPr>
              <p:grpSpPr>
                <a:xfrm>
                  <a:off x="3960018" y="5045866"/>
                  <a:ext cx="95250" cy="95250"/>
                  <a:chOff x="2149475" y="217487"/>
                  <a:chExt cx="95250" cy="95250"/>
                </a:xfrm>
              </p:grpSpPr>
              <p:cxnSp>
                <p:nvCxnSpPr>
                  <p:cNvPr id="551" name="Straight Connector 550">
                    <a:extLst>
                      <a:ext uri="{FF2B5EF4-FFF2-40B4-BE49-F238E27FC236}">
                        <a16:creationId xmlns:a16="http://schemas.microsoft.com/office/drawing/2014/main" id="{61E916AC-AA8D-E3C8-B711-FB406EC7C44A}"/>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2" name="Straight Connector 551">
                    <a:extLst>
                      <a:ext uri="{FF2B5EF4-FFF2-40B4-BE49-F238E27FC236}">
                        <a16:creationId xmlns:a16="http://schemas.microsoft.com/office/drawing/2014/main" id="{58982378-0348-376B-8EF8-EF67587EBEE8}"/>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5" name="Group 514">
                  <a:extLst>
                    <a:ext uri="{FF2B5EF4-FFF2-40B4-BE49-F238E27FC236}">
                      <a16:creationId xmlns:a16="http://schemas.microsoft.com/office/drawing/2014/main" id="{21845C1F-AED2-7825-1398-8CE7FC87A280}"/>
                    </a:ext>
                  </a:extLst>
                </p:cNvPr>
                <p:cNvGrpSpPr/>
                <p:nvPr/>
              </p:nvGrpSpPr>
              <p:grpSpPr>
                <a:xfrm>
                  <a:off x="4140993" y="5388766"/>
                  <a:ext cx="95250" cy="95250"/>
                  <a:chOff x="2149475" y="217487"/>
                  <a:chExt cx="95250" cy="95250"/>
                </a:xfrm>
              </p:grpSpPr>
              <p:cxnSp>
                <p:nvCxnSpPr>
                  <p:cNvPr id="549" name="Straight Connector 548">
                    <a:extLst>
                      <a:ext uri="{FF2B5EF4-FFF2-40B4-BE49-F238E27FC236}">
                        <a16:creationId xmlns:a16="http://schemas.microsoft.com/office/drawing/2014/main" id="{A98098CC-FE20-C25A-87F4-C7EE093B67B6}"/>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21693101-321D-AD5D-C51A-5D192ED234B9}"/>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6" name="Group 515">
                  <a:extLst>
                    <a:ext uri="{FF2B5EF4-FFF2-40B4-BE49-F238E27FC236}">
                      <a16:creationId xmlns:a16="http://schemas.microsoft.com/office/drawing/2014/main" id="{B6969CB8-D73C-371F-AC28-8320A4AA01F9}"/>
                    </a:ext>
                  </a:extLst>
                </p:cNvPr>
                <p:cNvGrpSpPr/>
                <p:nvPr/>
              </p:nvGrpSpPr>
              <p:grpSpPr>
                <a:xfrm>
                  <a:off x="4624386" y="5536403"/>
                  <a:ext cx="95250" cy="95250"/>
                  <a:chOff x="2149475" y="217487"/>
                  <a:chExt cx="95250" cy="95250"/>
                </a:xfrm>
              </p:grpSpPr>
              <p:cxnSp>
                <p:nvCxnSpPr>
                  <p:cNvPr id="547" name="Straight Connector 546">
                    <a:extLst>
                      <a:ext uri="{FF2B5EF4-FFF2-40B4-BE49-F238E27FC236}">
                        <a16:creationId xmlns:a16="http://schemas.microsoft.com/office/drawing/2014/main" id="{3E992A7E-FD63-C559-D454-D7F778DE8DC8}"/>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8" name="Straight Connector 547">
                    <a:extLst>
                      <a:ext uri="{FF2B5EF4-FFF2-40B4-BE49-F238E27FC236}">
                        <a16:creationId xmlns:a16="http://schemas.microsoft.com/office/drawing/2014/main" id="{CF0A8404-BB5A-BC1D-8EF3-A7F9AC304AC9}"/>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7" name="Group 516">
                  <a:extLst>
                    <a:ext uri="{FF2B5EF4-FFF2-40B4-BE49-F238E27FC236}">
                      <a16:creationId xmlns:a16="http://schemas.microsoft.com/office/drawing/2014/main" id="{6D16F9FB-D28F-CCDD-0A7B-6FE0A2D72008}"/>
                    </a:ext>
                  </a:extLst>
                </p:cNvPr>
                <p:cNvGrpSpPr/>
                <p:nvPr/>
              </p:nvGrpSpPr>
              <p:grpSpPr>
                <a:xfrm>
                  <a:off x="5146674" y="5608634"/>
                  <a:ext cx="95250" cy="95250"/>
                  <a:chOff x="2149475" y="217487"/>
                  <a:chExt cx="95250" cy="95250"/>
                </a:xfrm>
              </p:grpSpPr>
              <p:cxnSp>
                <p:nvCxnSpPr>
                  <p:cNvPr id="545" name="Straight Connector 544">
                    <a:extLst>
                      <a:ext uri="{FF2B5EF4-FFF2-40B4-BE49-F238E27FC236}">
                        <a16:creationId xmlns:a16="http://schemas.microsoft.com/office/drawing/2014/main" id="{B023E45E-EFCB-37F2-6F05-AC7474568745}"/>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88436071-28F9-9C52-3AED-B823DF596AE2}"/>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8" name="Group 517">
                  <a:extLst>
                    <a:ext uri="{FF2B5EF4-FFF2-40B4-BE49-F238E27FC236}">
                      <a16:creationId xmlns:a16="http://schemas.microsoft.com/office/drawing/2014/main" id="{E1BAF451-3130-889D-EFF1-20ADCF1F155A}"/>
                    </a:ext>
                  </a:extLst>
                </p:cNvPr>
                <p:cNvGrpSpPr/>
                <p:nvPr/>
              </p:nvGrpSpPr>
              <p:grpSpPr>
                <a:xfrm>
                  <a:off x="5213349" y="5694359"/>
                  <a:ext cx="95250" cy="95250"/>
                  <a:chOff x="2149475" y="217487"/>
                  <a:chExt cx="95250" cy="95250"/>
                </a:xfrm>
              </p:grpSpPr>
              <p:cxnSp>
                <p:nvCxnSpPr>
                  <p:cNvPr id="543" name="Straight Connector 542">
                    <a:extLst>
                      <a:ext uri="{FF2B5EF4-FFF2-40B4-BE49-F238E27FC236}">
                        <a16:creationId xmlns:a16="http://schemas.microsoft.com/office/drawing/2014/main" id="{7D93EB4F-444D-5EF1-24E5-921B2F7E25D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4" name="Straight Connector 543">
                    <a:extLst>
                      <a:ext uri="{FF2B5EF4-FFF2-40B4-BE49-F238E27FC236}">
                        <a16:creationId xmlns:a16="http://schemas.microsoft.com/office/drawing/2014/main" id="{17109C7A-F7FC-D8AA-79B8-690C87BD4428}"/>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9" name="Group 518">
                  <a:extLst>
                    <a:ext uri="{FF2B5EF4-FFF2-40B4-BE49-F238E27FC236}">
                      <a16:creationId xmlns:a16="http://schemas.microsoft.com/office/drawing/2014/main" id="{7C15076C-927D-5CE3-DBA3-9D46F385711B}"/>
                    </a:ext>
                  </a:extLst>
                </p:cNvPr>
                <p:cNvGrpSpPr/>
                <p:nvPr/>
              </p:nvGrpSpPr>
              <p:grpSpPr>
                <a:xfrm>
                  <a:off x="5387180" y="5694359"/>
                  <a:ext cx="95250" cy="95250"/>
                  <a:chOff x="2149475" y="217487"/>
                  <a:chExt cx="95250" cy="95250"/>
                </a:xfrm>
              </p:grpSpPr>
              <p:cxnSp>
                <p:nvCxnSpPr>
                  <p:cNvPr id="541" name="Straight Connector 540">
                    <a:extLst>
                      <a:ext uri="{FF2B5EF4-FFF2-40B4-BE49-F238E27FC236}">
                        <a16:creationId xmlns:a16="http://schemas.microsoft.com/office/drawing/2014/main" id="{4F39DA56-3C3A-9987-6479-900143326B62}"/>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775DC5D5-7EE7-030E-D422-312777367E22}"/>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0" name="Group 519">
                  <a:extLst>
                    <a:ext uri="{FF2B5EF4-FFF2-40B4-BE49-F238E27FC236}">
                      <a16:creationId xmlns:a16="http://schemas.microsoft.com/office/drawing/2014/main" id="{BA3DE470-932D-B891-6F5E-41F0B5EFABC6}"/>
                    </a:ext>
                  </a:extLst>
                </p:cNvPr>
                <p:cNvGrpSpPr/>
                <p:nvPr/>
              </p:nvGrpSpPr>
              <p:grpSpPr>
                <a:xfrm>
                  <a:off x="5653880" y="5694359"/>
                  <a:ext cx="95250" cy="95250"/>
                  <a:chOff x="2149475" y="217487"/>
                  <a:chExt cx="95250" cy="95250"/>
                </a:xfrm>
              </p:grpSpPr>
              <p:cxnSp>
                <p:nvCxnSpPr>
                  <p:cNvPr id="539" name="Straight Connector 538">
                    <a:extLst>
                      <a:ext uri="{FF2B5EF4-FFF2-40B4-BE49-F238E27FC236}">
                        <a16:creationId xmlns:a16="http://schemas.microsoft.com/office/drawing/2014/main" id="{D994547A-9CF0-ACD8-91D0-91C64EEFBAB7}"/>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DAF113D3-44B1-4306-5C3C-432279C74B1A}"/>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53793648-CBDF-05B1-CF3E-1AF5D5BE51D4}"/>
                    </a:ext>
                  </a:extLst>
                </p:cNvPr>
                <p:cNvGrpSpPr/>
                <p:nvPr/>
              </p:nvGrpSpPr>
              <p:grpSpPr>
                <a:xfrm>
                  <a:off x="6144418" y="5694359"/>
                  <a:ext cx="95250" cy="95250"/>
                  <a:chOff x="2149475" y="217487"/>
                  <a:chExt cx="95250" cy="95250"/>
                </a:xfrm>
              </p:grpSpPr>
              <p:cxnSp>
                <p:nvCxnSpPr>
                  <p:cNvPr id="537" name="Straight Connector 536">
                    <a:extLst>
                      <a:ext uri="{FF2B5EF4-FFF2-40B4-BE49-F238E27FC236}">
                        <a16:creationId xmlns:a16="http://schemas.microsoft.com/office/drawing/2014/main" id="{31CEB29B-AE3A-C365-F7D8-4340A2860AB9}"/>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9B643BBF-48B7-D044-1F34-D1D1D40CD351}"/>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2" name="Group 521">
                  <a:extLst>
                    <a:ext uri="{FF2B5EF4-FFF2-40B4-BE49-F238E27FC236}">
                      <a16:creationId xmlns:a16="http://schemas.microsoft.com/office/drawing/2014/main" id="{EDE3F61A-498B-BAA6-145D-828E65592692}"/>
                    </a:ext>
                  </a:extLst>
                </p:cNvPr>
                <p:cNvGrpSpPr/>
                <p:nvPr/>
              </p:nvGrpSpPr>
              <p:grpSpPr>
                <a:xfrm>
                  <a:off x="6168230" y="5694359"/>
                  <a:ext cx="95250" cy="95250"/>
                  <a:chOff x="2149475" y="217487"/>
                  <a:chExt cx="95250" cy="95250"/>
                </a:xfrm>
              </p:grpSpPr>
              <p:cxnSp>
                <p:nvCxnSpPr>
                  <p:cNvPr id="535" name="Straight Connector 534">
                    <a:extLst>
                      <a:ext uri="{FF2B5EF4-FFF2-40B4-BE49-F238E27FC236}">
                        <a16:creationId xmlns:a16="http://schemas.microsoft.com/office/drawing/2014/main" id="{8562AB4B-89D2-1238-4549-F8474C0FF948}"/>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7A1E462B-1C63-7CC8-E68C-B29450FE46A4}"/>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3" name="Group 522">
                  <a:extLst>
                    <a:ext uri="{FF2B5EF4-FFF2-40B4-BE49-F238E27FC236}">
                      <a16:creationId xmlns:a16="http://schemas.microsoft.com/office/drawing/2014/main" id="{3101A190-CC66-465F-899E-A2E57506D341}"/>
                    </a:ext>
                  </a:extLst>
                </p:cNvPr>
                <p:cNvGrpSpPr/>
                <p:nvPr/>
              </p:nvGrpSpPr>
              <p:grpSpPr>
                <a:xfrm>
                  <a:off x="6549230" y="5694359"/>
                  <a:ext cx="95250" cy="95250"/>
                  <a:chOff x="2149475" y="217487"/>
                  <a:chExt cx="95250" cy="95250"/>
                </a:xfrm>
              </p:grpSpPr>
              <p:cxnSp>
                <p:nvCxnSpPr>
                  <p:cNvPr id="533" name="Straight Connector 532">
                    <a:extLst>
                      <a:ext uri="{FF2B5EF4-FFF2-40B4-BE49-F238E27FC236}">
                        <a16:creationId xmlns:a16="http://schemas.microsoft.com/office/drawing/2014/main" id="{D3A87F4C-10A1-8E11-5C4D-B9F97BF33F2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0618417B-CE02-2DE0-C57F-20FE85808ACD}"/>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4" name="Group 523">
                  <a:extLst>
                    <a:ext uri="{FF2B5EF4-FFF2-40B4-BE49-F238E27FC236}">
                      <a16:creationId xmlns:a16="http://schemas.microsoft.com/office/drawing/2014/main" id="{BFEA0AF1-50A3-16E8-7C5A-3D5B9BB0E0EB}"/>
                    </a:ext>
                  </a:extLst>
                </p:cNvPr>
                <p:cNvGrpSpPr/>
                <p:nvPr/>
              </p:nvGrpSpPr>
              <p:grpSpPr>
                <a:xfrm>
                  <a:off x="7146924" y="5877715"/>
                  <a:ext cx="95250" cy="95250"/>
                  <a:chOff x="2149475" y="217487"/>
                  <a:chExt cx="95250" cy="95250"/>
                </a:xfrm>
              </p:grpSpPr>
              <p:cxnSp>
                <p:nvCxnSpPr>
                  <p:cNvPr id="531" name="Straight Connector 530">
                    <a:extLst>
                      <a:ext uri="{FF2B5EF4-FFF2-40B4-BE49-F238E27FC236}">
                        <a16:creationId xmlns:a16="http://schemas.microsoft.com/office/drawing/2014/main" id="{E60CCD26-7085-3A4D-B50D-1B4C135AC5E7}"/>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D03B4AC4-A542-0383-F7F8-EDE5C75762C4}"/>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5" name="Group 524">
                  <a:extLst>
                    <a:ext uri="{FF2B5EF4-FFF2-40B4-BE49-F238E27FC236}">
                      <a16:creationId xmlns:a16="http://schemas.microsoft.com/office/drawing/2014/main" id="{3ABE1EE5-BCF0-6C49-113A-F9E999633F17}"/>
                    </a:ext>
                  </a:extLst>
                </p:cNvPr>
                <p:cNvGrpSpPr/>
                <p:nvPr/>
              </p:nvGrpSpPr>
              <p:grpSpPr>
                <a:xfrm>
                  <a:off x="7196930" y="6120603"/>
                  <a:ext cx="95250" cy="95250"/>
                  <a:chOff x="2149475" y="217487"/>
                  <a:chExt cx="95250" cy="95250"/>
                </a:xfrm>
              </p:grpSpPr>
              <p:cxnSp>
                <p:nvCxnSpPr>
                  <p:cNvPr id="529" name="Straight Connector 528">
                    <a:extLst>
                      <a:ext uri="{FF2B5EF4-FFF2-40B4-BE49-F238E27FC236}">
                        <a16:creationId xmlns:a16="http://schemas.microsoft.com/office/drawing/2014/main" id="{831D9E47-70F2-2F8F-1CF3-F313BC1CA460}"/>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1CF4CB36-D46E-742B-A1CB-0E573DB9D3E3}"/>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6" name="Group 525">
                  <a:extLst>
                    <a:ext uri="{FF2B5EF4-FFF2-40B4-BE49-F238E27FC236}">
                      <a16:creationId xmlns:a16="http://schemas.microsoft.com/office/drawing/2014/main" id="{ABCCE69C-258F-03FD-B125-08C4F977059F}"/>
                    </a:ext>
                  </a:extLst>
                </p:cNvPr>
                <p:cNvGrpSpPr/>
                <p:nvPr/>
              </p:nvGrpSpPr>
              <p:grpSpPr>
                <a:xfrm>
                  <a:off x="8239917" y="6120603"/>
                  <a:ext cx="95250" cy="95250"/>
                  <a:chOff x="2149475" y="217487"/>
                  <a:chExt cx="95250" cy="95250"/>
                </a:xfrm>
              </p:grpSpPr>
              <p:cxnSp>
                <p:nvCxnSpPr>
                  <p:cNvPr id="527" name="Straight Connector 526">
                    <a:extLst>
                      <a:ext uri="{FF2B5EF4-FFF2-40B4-BE49-F238E27FC236}">
                        <a16:creationId xmlns:a16="http://schemas.microsoft.com/office/drawing/2014/main" id="{7B920EE9-BC90-9BC8-0767-697A4F403CDB}"/>
                      </a:ext>
                    </a:extLst>
                  </p:cNvPr>
                  <p:cNvCxnSpPr>
                    <a:cxnSpLocks/>
                  </p:cNvCxnSpPr>
                  <p:nvPr/>
                </p:nvCxnSpPr>
                <p:spPr>
                  <a:xfrm>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a:extLst>
                      <a:ext uri="{FF2B5EF4-FFF2-40B4-BE49-F238E27FC236}">
                        <a16:creationId xmlns:a16="http://schemas.microsoft.com/office/drawing/2014/main" id="{2E68CA7C-54C2-F93E-C4F9-4BF6798CE0A8}"/>
                      </a:ext>
                    </a:extLst>
                  </p:cNvPr>
                  <p:cNvCxnSpPr>
                    <a:cxnSpLocks/>
                  </p:cNvCxnSpPr>
                  <p:nvPr/>
                </p:nvCxnSpPr>
                <p:spPr>
                  <a:xfrm rot="5400000">
                    <a:off x="2197100" y="217487"/>
                    <a:ext cx="0" cy="9525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grpSp>
        <p:grpSp>
          <p:nvGrpSpPr>
            <p:cNvPr id="386" name="Group 385">
              <a:extLst>
                <a:ext uri="{FF2B5EF4-FFF2-40B4-BE49-F238E27FC236}">
                  <a16:creationId xmlns:a16="http://schemas.microsoft.com/office/drawing/2014/main" id="{84467151-BFE9-288E-4E4B-0EAD20F962CD}"/>
                </a:ext>
              </a:extLst>
            </p:cNvPr>
            <p:cNvGrpSpPr>
              <a:grpSpLocks noChangeAspect="1"/>
            </p:cNvGrpSpPr>
            <p:nvPr/>
          </p:nvGrpSpPr>
          <p:grpSpPr>
            <a:xfrm>
              <a:off x="6871909" y="1990836"/>
              <a:ext cx="4681728" cy="2434744"/>
              <a:chOff x="577850" y="281781"/>
              <a:chExt cx="10806112" cy="5619751"/>
            </a:xfrm>
          </p:grpSpPr>
          <p:grpSp>
            <p:nvGrpSpPr>
              <p:cNvPr id="387" name="Group 386">
                <a:extLst>
                  <a:ext uri="{FF2B5EF4-FFF2-40B4-BE49-F238E27FC236}">
                    <a16:creationId xmlns:a16="http://schemas.microsoft.com/office/drawing/2014/main" id="{259C4F47-09A8-43FB-EC3C-2544EE6D76D8}"/>
                  </a:ext>
                </a:extLst>
              </p:cNvPr>
              <p:cNvGrpSpPr/>
              <p:nvPr/>
            </p:nvGrpSpPr>
            <p:grpSpPr>
              <a:xfrm>
                <a:off x="631825" y="330200"/>
                <a:ext cx="10692920" cy="5524591"/>
                <a:chOff x="631825" y="330200"/>
                <a:chExt cx="10692920" cy="5524591"/>
              </a:xfrm>
            </p:grpSpPr>
            <p:sp>
              <p:nvSpPr>
                <p:cNvPr id="494" name="Freeform: Shape 493">
                  <a:extLst>
                    <a:ext uri="{FF2B5EF4-FFF2-40B4-BE49-F238E27FC236}">
                      <a16:creationId xmlns:a16="http://schemas.microsoft.com/office/drawing/2014/main" id="{245AE284-A633-0F76-9CFF-3B0D3C936678}"/>
                    </a:ext>
                  </a:extLst>
                </p:cNvPr>
                <p:cNvSpPr/>
                <p:nvPr/>
              </p:nvSpPr>
              <p:spPr>
                <a:xfrm>
                  <a:off x="631825" y="330200"/>
                  <a:ext cx="2520950" cy="2397125"/>
                </a:xfrm>
                <a:custGeom>
                  <a:avLst/>
                  <a:gdLst>
                    <a:gd name="csX0" fmla="*/ 0 w 2520950"/>
                    <a:gd name="csY0" fmla="*/ 0 h 2397125"/>
                    <a:gd name="csX1" fmla="*/ 0 w 2520950"/>
                    <a:gd name="csY1" fmla="*/ 57150 h 2397125"/>
                    <a:gd name="csX2" fmla="*/ 177800 w 2520950"/>
                    <a:gd name="csY2" fmla="*/ 57150 h 2397125"/>
                    <a:gd name="csX3" fmla="*/ 177800 w 2520950"/>
                    <a:gd name="csY3" fmla="*/ 117475 h 2397125"/>
                    <a:gd name="csX4" fmla="*/ 295275 w 2520950"/>
                    <a:gd name="csY4" fmla="*/ 117475 h 2397125"/>
                    <a:gd name="csX5" fmla="*/ 295275 w 2520950"/>
                    <a:gd name="csY5" fmla="*/ 171450 h 2397125"/>
                    <a:gd name="csX6" fmla="*/ 425450 w 2520950"/>
                    <a:gd name="csY6" fmla="*/ 171450 h 2397125"/>
                    <a:gd name="csX7" fmla="*/ 425450 w 2520950"/>
                    <a:gd name="csY7" fmla="*/ 282575 h 2397125"/>
                    <a:gd name="csX8" fmla="*/ 473075 w 2520950"/>
                    <a:gd name="csY8" fmla="*/ 282575 h 2397125"/>
                    <a:gd name="csX9" fmla="*/ 473075 w 2520950"/>
                    <a:gd name="csY9" fmla="*/ 317500 h 2397125"/>
                    <a:gd name="csX10" fmla="*/ 501650 w 2520950"/>
                    <a:gd name="csY10" fmla="*/ 317500 h 2397125"/>
                    <a:gd name="csX11" fmla="*/ 501650 w 2520950"/>
                    <a:gd name="csY11" fmla="*/ 517525 h 2397125"/>
                    <a:gd name="csX12" fmla="*/ 511175 w 2520950"/>
                    <a:gd name="csY12" fmla="*/ 517525 h 2397125"/>
                    <a:gd name="csX13" fmla="*/ 511175 w 2520950"/>
                    <a:gd name="csY13" fmla="*/ 628650 h 2397125"/>
                    <a:gd name="csX14" fmla="*/ 539750 w 2520950"/>
                    <a:gd name="csY14" fmla="*/ 628650 h 2397125"/>
                    <a:gd name="csX15" fmla="*/ 539750 w 2520950"/>
                    <a:gd name="csY15" fmla="*/ 695325 h 2397125"/>
                    <a:gd name="csX16" fmla="*/ 571500 w 2520950"/>
                    <a:gd name="csY16" fmla="*/ 695325 h 2397125"/>
                    <a:gd name="csX17" fmla="*/ 571500 w 2520950"/>
                    <a:gd name="csY17" fmla="*/ 752475 h 2397125"/>
                    <a:gd name="csX18" fmla="*/ 835025 w 2520950"/>
                    <a:gd name="csY18" fmla="*/ 752475 h 2397125"/>
                    <a:gd name="csX19" fmla="*/ 835025 w 2520950"/>
                    <a:gd name="csY19" fmla="*/ 812800 h 2397125"/>
                    <a:gd name="csX20" fmla="*/ 917575 w 2520950"/>
                    <a:gd name="csY20" fmla="*/ 812800 h 2397125"/>
                    <a:gd name="csX21" fmla="*/ 917575 w 2520950"/>
                    <a:gd name="csY21" fmla="*/ 873125 h 2397125"/>
                    <a:gd name="csX22" fmla="*/ 952500 w 2520950"/>
                    <a:gd name="csY22" fmla="*/ 873125 h 2397125"/>
                    <a:gd name="csX23" fmla="*/ 952500 w 2520950"/>
                    <a:gd name="csY23" fmla="*/ 936625 h 2397125"/>
                    <a:gd name="csX24" fmla="*/ 1003300 w 2520950"/>
                    <a:gd name="csY24" fmla="*/ 936625 h 2397125"/>
                    <a:gd name="csX25" fmla="*/ 1003300 w 2520950"/>
                    <a:gd name="csY25" fmla="*/ 993775 h 2397125"/>
                    <a:gd name="csX26" fmla="*/ 1016000 w 2520950"/>
                    <a:gd name="csY26" fmla="*/ 993775 h 2397125"/>
                    <a:gd name="csX27" fmla="*/ 1016000 w 2520950"/>
                    <a:gd name="csY27" fmla="*/ 1057275 h 2397125"/>
                    <a:gd name="csX28" fmla="*/ 1035050 w 2520950"/>
                    <a:gd name="csY28" fmla="*/ 1057275 h 2397125"/>
                    <a:gd name="csX29" fmla="*/ 1035050 w 2520950"/>
                    <a:gd name="csY29" fmla="*/ 1120775 h 2397125"/>
                    <a:gd name="csX30" fmla="*/ 1069975 w 2520950"/>
                    <a:gd name="csY30" fmla="*/ 1120775 h 2397125"/>
                    <a:gd name="csX31" fmla="*/ 1069975 w 2520950"/>
                    <a:gd name="csY31" fmla="*/ 1168400 h 2397125"/>
                    <a:gd name="csX32" fmla="*/ 1101725 w 2520950"/>
                    <a:gd name="csY32" fmla="*/ 1168400 h 2397125"/>
                    <a:gd name="csX33" fmla="*/ 1101725 w 2520950"/>
                    <a:gd name="csY33" fmla="*/ 1231900 h 2397125"/>
                    <a:gd name="csX34" fmla="*/ 1130300 w 2520950"/>
                    <a:gd name="csY34" fmla="*/ 1231900 h 2397125"/>
                    <a:gd name="csX35" fmla="*/ 1130300 w 2520950"/>
                    <a:gd name="csY35" fmla="*/ 1285875 h 2397125"/>
                    <a:gd name="csX36" fmla="*/ 1139825 w 2520950"/>
                    <a:gd name="csY36" fmla="*/ 1285875 h 2397125"/>
                    <a:gd name="csX37" fmla="*/ 1139825 w 2520950"/>
                    <a:gd name="csY37" fmla="*/ 1336675 h 2397125"/>
                    <a:gd name="csX38" fmla="*/ 1149350 w 2520950"/>
                    <a:gd name="csY38" fmla="*/ 1336675 h 2397125"/>
                    <a:gd name="csX39" fmla="*/ 1149350 w 2520950"/>
                    <a:gd name="csY39" fmla="*/ 1358900 h 2397125"/>
                    <a:gd name="csX40" fmla="*/ 1155700 w 2520950"/>
                    <a:gd name="csY40" fmla="*/ 1358900 h 2397125"/>
                    <a:gd name="csX41" fmla="*/ 1155700 w 2520950"/>
                    <a:gd name="csY41" fmla="*/ 1419225 h 2397125"/>
                    <a:gd name="csX42" fmla="*/ 1184275 w 2520950"/>
                    <a:gd name="csY42" fmla="*/ 1419225 h 2397125"/>
                    <a:gd name="csX43" fmla="*/ 1184275 w 2520950"/>
                    <a:gd name="csY43" fmla="*/ 1470025 h 2397125"/>
                    <a:gd name="csX44" fmla="*/ 1209675 w 2520950"/>
                    <a:gd name="csY44" fmla="*/ 1470025 h 2397125"/>
                    <a:gd name="csX45" fmla="*/ 1209675 w 2520950"/>
                    <a:gd name="csY45" fmla="*/ 1530350 h 2397125"/>
                    <a:gd name="csX46" fmla="*/ 1355725 w 2520950"/>
                    <a:gd name="csY46" fmla="*/ 1530350 h 2397125"/>
                    <a:gd name="csX47" fmla="*/ 1355725 w 2520950"/>
                    <a:gd name="csY47" fmla="*/ 1593850 h 2397125"/>
                    <a:gd name="csX48" fmla="*/ 1466850 w 2520950"/>
                    <a:gd name="csY48" fmla="*/ 1593850 h 2397125"/>
                    <a:gd name="csX49" fmla="*/ 1466850 w 2520950"/>
                    <a:gd name="csY49" fmla="*/ 1660525 h 2397125"/>
                    <a:gd name="csX50" fmla="*/ 1479550 w 2520950"/>
                    <a:gd name="csY50" fmla="*/ 1660525 h 2397125"/>
                    <a:gd name="csX51" fmla="*/ 1479550 w 2520950"/>
                    <a:gd name="csY51" fmla="*/ 1714500 h 2397125"/>
                    <a:gd name="csX52" fmla="*/ 1485900 w 2520950"/>
                    <a:gd name="csY52" fmla="*/ 1714500 h 2397125"/>
                    <a:gd name="csX53" fmla="*/ 1485900 w 2520950"/>
                    <a:gd name="csY53" fmla="*/ 1774825 h 2397125"/>
                    <a:gd name="csX54" fmla="*/ 1501775 w 2520950"/>
                    <a:gd name="csY54" fmla="*/ 1774825 h 2397125"/>
                    <a:gd name="csX55" fmla="*/ 1501775 w 2520950"/>
                    <a:gd name="csY55" fmla="*/ 1898650 h 2397125"/>
                    <a:gd name="csX56" fmla="*/ 1517650 w 2520950"/>
                    <a:gd name="csY56" fmla="*/ 1898650 h 2397125"/>
                    <a:gd name="csX57" fmla="*/ 1517650 w 2520950"/>
                    <a:gd name="csY57" fmla="*/ 1962150 h 2397125"/>
                    <a:gd name="csX58" fmla="*/ 1562100 w 2520950"/>
                    <a:gd name="csY58" fmla="*/ 1962150 h 2397125"/>
                    <a:gd name="csX59" fmla="*/ 1562100 w 2520950"/>
                    <a:gd name="csY59" fmla="*/ 2022475 h 2397125"/>
                    <a:gd name="csX60" fmla="*/ 1612900 w 2520950"/>
                    <a:gd name="csY60" fmla="*/ 2022475 h 2397125"/>
                    <a:gd name="csX61" fmla="*/ 1612900 w 2520950"/>
                    <a:gd name="csY61" fmla="*/ 2082800 h 2397125"/>
                    <a:gd name="csX62" fmla="*/ 1787525 w 2520950"/>
                    <a:gd name="csY62" fmla="*/ 2082800 h 2397125"/>
                    <a:gd name="csX63" fmla="*/ 1787525 w 2520950"/>
                    <a:gd name="csY63" fmla="*/ 2143125 h 2397125"/>
                    <a:gd name="csX64" fmla="*/ 2012950 w 2520950"/>
                    <a:gd name="csY64" fmla="*/ 2143125 h 2397125"/>
                    <a:gd name="csX65" fmla="*/ 2012950 w 2520950"/>
                    <a:gd name="csY65" fmla="*/ 2270125 h 2397125"/>
                    <a:gd name="csX66" fmla="*/ 2079625 w 2520950"/>
                    <a:gd name="csY66" fmla="*/ 2270125 h 2397125"/>
                    <a:gd name="csX67" fmla="*/ 2079625 w 2520950"/>
                    <a:gd name="csY67" fmla="*/ 2333625 h 2397125"/>
                    <a:gd name="csX68" fmla="*/ 2101850 w 2520950"/>
                    <a:gd name="csY68" fmla="*/ 2333625 h 2397125"/>
                    <a:gd name="csX69" fmla="*/ 2101850 w 2520950"/>
                    <a:gd name="csY69" fmla="*/ 2397125 h 2397125"/>
                    <a:gd name="csX70" fmla="*/ 2520950 w 2520950"/>
                    <a:gd name="csY70" fmla="*/ 2397125 h 23971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2520950" h="2397125">
                      <a:moveTo>
                        <a:pt x="0" y="0"/>
                      </a:moveTo>
                      <a:lnTo>
                        <a:pt x="0" y="57150"/>
                      </a:lnTo>
                      <a:lnTo>
                        <a:pt x="177800" y="57150"/>
                      </a:lnTo>
                      <a:lnTo>
                        <a:pt x="177800" y="117475"/>
                      </a:lnTo>
                      <a:lnTo>
                        <a:pt x="295275" y="117475"/>
                      </a:lnTo>
                      <a:lnTo>
                        <a:pt x="295275" y="171450"/>
                      </a:lnTo>
                      <a:lnTo>
                        <a:pt x="425450" y="171450"/>
                      </a:lnTo>
                      <a:lnTo>
                        <a:pt x="425450" y="282575"/>
                      </a:lnTo>
                      <a:lnTo>
                        <a:pt x="473075" y="282575"/>
                      </a:lnTo>
                      <a:lnTo>
                        <a:pt x="473075" y="317500"/>
                      </a:lnTo>
                      <a:lnTo>
                        <a:pt x="501650" y="317500"/>
                      </a:lnTo>
                      <a:lnTo>
                        <a:pt x="501650" y="517525"/>
                      </a:lnTo>
                      <a:lnTo>
                        <a:pt x="511175" y="517525"/>
                      </a:lnTo>
                      <a:lnTo>
                        <a:pt x="511175" y="628650"/>
                      </a:lnTo>
                      <a:lnTo>
                        <a:pt x="539750" y="628650"/>
                      </a:lnTo>
                      <a:lnTo>
                        <a:pt x="539750" y="695325"/>
                      </a:lnTo>
                      <a:lnTo>
                        <a:pt x="571500" y="695325"/>
                      </a:lnTo>
                      <a:lnTo>
                        <a:pt x="571500" y="752475"/>
                      </a:lnTo>
                      <a:lnTo>
                        <a:pt x="835025" y="752475"/>
                      </a:lnTo>
                      <a:lnTo>
                        <a:pt x="835025" y="812800"/>
                      </a:lnTo>
                      <a:lnTo>
                        <a:pt x="917575" y="812800"/>
                      </a:lnTo>
                      <a:lnTo>
                        <a:pt x="917575" y="873125"/>
                      </a:lnTo>
                      <a:lnTo>
                        <a:pt x="952500" y="873125"/>
                      </a:lnTo>
                      <a:lnTo>
                        <a:pt x="952500" y="936625"/>
                      </a:lnTo>
                      <a:lnTo>
                        <a:pt x="1003300" y="936625"/>
                      </a:lnTo>
                      <a:lnTo>
                        <a:pt x="1003300" y="993775"/>
                      </a:lnTo>
                      <a:lnTo>
                        <a:pt x="1016000" y="993775"/>
                      </a:lnTo>
                      <a:lnTo>
                        <a:pt x="1016000" y="1057275"/>
                      </a:lnTo>
                      <a:lnTo>
                        <a:pt x="1035050" y="1057275"/>
                      </a:lnTo>
                      <a:lnTo>
                        <a:pt x="1035050" y="1120775"/>
                      </a:lnTo>
                      <a:lnTo>
                        <a:pt x="1069975" y="1120775"/>
                      </a:lnTo>
                      <a:lnTo>
                        <a:pt x="1069975" y="1168400"/>
                      </a:lnTo>
                      <a:lnTo>
                        <a:pt x="1101725" y="1168400"/>
                      </a:lnTo>
                      <a:lnTo>
                        <a:pt x="1101725" y="1231900"/>
                      </a:lnTo>
                      <a:lnTo>
                        <a:pt x="1130300" y="1231900"/>
                      </a:lnTo>
                      <a:lnTo>
                        <a:pt x="1130300" y="1285875"/>
                      </a:lnTo>
                      <a:lnTo>
                        <a:pt x="1139825" y="1285875"/>
                      </a:lnTo>
                      <a:lnTo>
                        <a:pt x="1139825" y="1336675"/>
                      </a:lnTo>
                      <a:lnTo>
                        <a:pt x="1149350" y="1336675"/>
                      </a:lnTo>
                      <a:lnTo>
                        <a:pt x="1149350" y="1358900"/>
                      </a:lnTo>
                      <a:lnTo>
                        <a:pt x="1155700" y="1358900"/>
                      </a:lnTo>
                      <a:lnTo>
                        <a:pt x="1155700" y="1419225"/>
                      </a:lnTo>
                      <a:lnTo>
                        <a:pt x="1184275" y="1419225"/>
                      </a:lnTo>
                      <a:lnTo>
                        <a:pt x="1184275" y="1470025"/>
                      </a:lnTo>
                      <a:lnTo>
                        <a:pt x="1209675" y="1470025"/>
                      </a:lnTo>
                      <a:lnTo>
                        <a:pt x="1209675" y="1530350"/>
                      </a:lnTo>
                      <a:lnTo>
                        <a:pt x="1355725" y="1530350"/>
                      </a:lnTo>
                      <a:lnTo>
                        <a:pt x="1355725" y="1593850"/>
                      </a:lnTo>
                      <a:lnTo>
                        <a:pt x="1466850" y="1593850"/>
                      </a:lnTo>
                      <a:lnTo>
                        <a:pt x="1466850" y="1660525"/>
                      </a:lnTo>
                      <a:lnTo>
                        <a:pt x="1479550" y="1660525"/>
                      </a:lnTo>
                      <a:lnTo>
                        <a:pt x="1479550" y="1714500"/>
                      </a:lnTo>
                      <a:lnTo>
                        <a:pt x="1485900" y="1714500"/>
                      </a:lnTo>
                      <a:lnTo>
                        <a:pt x="1485900" y="1774825"/>
                      </a:lnTo>
                      <a:lnTo>
                        <a:pt x="1501775" y="1774825"/>
                      </a:lnTo>
                      <a:lnTo>
                        <a:pt x="1501775" y="1898650"/>
                      </a:lnTo>
                      <a:lnTo>
                        <a:pt x="1517650" y="1898650"/>
                      </a:lnTo>
                      <a:lnTo>
                        <a:pt x="1517650" y="1962150"/>
                      </a:lnTo>
                      <a:lnTo>
                        <a:pt x="1562100" y="1962150"/>
                      </a:lnTo>
                      <a:lnTo>
                        <a:pt x="1562100" y="2022475"/>
                      </a:lnTo>
                      <a:lnTo>
                        <a:pt x="1612900" y="2022475"/>
                      </a:lnTo>
                      <a:lnTo>
                        <a:pt x="1612900" y="2082800"/>
                      </a:lnTo>
                      <a:lnTo>
                        <a:pt x="1787525" y="2082800"/>
                      </a:lnTo>
                      <a:lnTo>
                        <a:pt x="1787525" y="2143125"/>
                      </a:lnTo>
                      <a:lnTo>
                        <a:pt x="2012950" y="2143125"/>
                      </a:lnTo>
                      <a:lnTo>
                        <a:pt x="2012950" y="2270125"/>
                      </a:lnTo>
                      <a:lnTo>
                        <a:pt x="2079625" y="2270125"/>
                      </a:lnTo>
                      <a:lnTo>
                        <a:pt x="2079625" y="2333625"/>
                      </a:lnTo>
                      <a:lnTo>
                        <a:pt x="2101850" y="2333625"/>
                      </a:lnTo>
                      <a:lnTo>
                        <a:pt x="2101850" y="2397125"/>
                      </a:lnTo>
                      <a:lnTo>
                        <a:pt x="2520950" y="2397125"/>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5" name="Freeform: Shape 494">
                  <a:extLst>
                    <a:ext uri="{FF2B5EF4-FFF2-40B4-BE49-F238E27FC236}">
                      <a16:creationId xmlns:a16="http://schemas.microsoft.com/office/drawing/2014/main" id="{2BFB3861-36D0-2EFB-700C-4250FBFC4F6C}"/>
                    </a:ext>
                  </a:extLst>
                </p:cNvPr>
                <p:cNvSpPr/>
                <p:nvPr/>
              </p:nvSpPr>
              <p:spPr>
                <a:xfrm>
                  <a:off x="3152775" y="2727325"/>
                  <a:ext cx="3060700" cy="2130425"/>
                </a:xfrm>
                <a:custGeom>
                  <a:avLst/>
                  <a:gdLst>
                    <a:gd name="csX0" fmla="*/ 0 w 3060700"/>
                    <a:gd name="csY0" fmla="*/ 0 h 2130425"/>
                    <a:gd name="csX1" fmla="*/ 0 w 3060700"/>
                    <a:gd name="csY1" fmla="*/ 133350 h 2130425"/>
                    <a:gd name="csX2" fmla="*/ 6350 w 3060700"/>
                    <a:gd name="csY2" fmla="*/ 133350 h 2130425"/>
                    <a:gd name="csX3" fmla="*/ 6350 w 3060700"/>
                    <a:gd name="csY3" fmla="*/ 200025 h 2130425"/>
                    <a:gd name="csX4" fmla="*/ 25400 w 3060700"/>
                    <a:gd name="csY4" fmla="*/ 200025 h 2130425"/>
                    <a:gd name="csX5" fmla="*/ 25400 w 3060700"/>
                    <a:gd name="csY5" fmla="*/ 254000 h 2130425"/>
                    <a:gd name="csX6" fmla="*/ 41275 w 3060700"/>
                    <a:gd name="csY6" fmla="*/ 254000 h 2130425"/>
                    <a:gd name="csX7" fmla="*/ 41275 w 3060700"/>
                    <a:gd name="csY7" fmla="*/ 327025 h 2130425"/>
                    <a:gd name="csX8" fmla="*/ 82550 w 3060700"/>
                    <a:gd name="csY8" fmla="*/ 327025 h 2130425"/>
                    <a:gd name="csX9" fmla="*/ 82550 w 3060700"/>
                    <a:gd name="csY9" fmla="*/ 444500 h 2130425"/>
                    <a:gd name="csX10" fmla="*/ 123825 w 3060700"/>
                    <a:gd name="csY10" fmla="*/ 444500 h 2130425"/>
                    <a:gd name="csX11" fmla="*/ 123825 w 3060700"/>
                    <a:gd name="csY11" fmla="*/ 501650 h 2130425"/>
                    <a:gd name="csX12" fmla="*/ 149225 w 3060700"/>
                    <a:gd name="csY12" fmla="*/ 501650 h 2130425"/>
                    <a:gd name="csX13" fmla="*/ 149225 w 3060700"/>
                    <a:gd name="csY13" fmla="*/ 574675 h 2130425"/>
                    <a:gd name="csX14" fmla="*/ 276225 w 3060700"/>
                    <a:gd name="csY14" fmla="*/ 574675 h 2130425"/>
                    <a:gd name="csX15" fmla="*/ 276225 w 3060700"/>
                    <a:gd name="csY15" fmla="*/ 638175 h 2130425"/>
                    <a:gd name="csX16" fmla="*/ 381000 w 3060700"/>
                    <a:gd name="csY16" fmla="*/ 638175 h 2130425"/>
                    <a:gd name="csX17" fmla="*/ 381000 w 3060700"/>
                    <a:gd name="csY17" fmla="*/ 708025 h 2130425"/>
                    <a:gd name="csX18" fmla="*/ 511175 w 3060700"/>
                    <a:gd name="csY18" fmla="*/ 708025 h 2130425"/>
                    <a:gd name="csX19" fmla="*/ 511175 w 3060700"/>
                    <a:gd name="csY19" fmla="*/ 762000 h 2130425"/>
                    <a:gd name="csX20" fmla="*/ 577850 w 3060700"/>
                    <a:gd name="csY20" fmla="*/ 762000 h 2130425"/>
                    <a:gd name="csX21" fmla="*/ 577850 w 3060700"/>
                    <a:gd name="csY21" fmla="*/ 844550 h 2130425"/>
                    <a:gd name="csX22" fmla="*/ 596900 w 3060700"/>
                    <a:gd name="csY22" fmla="*/ 844550 h 2130425"/>
                    <a:gd name="csX23" fmla="*/ 596900 w 3060700"/>
                    <a:gd name="csY23" fmla="*/ 908050 h 2130425"/>
                    <a:gd name="csX24" fmla="*/ 685800 w 3060700"/>
                    <a:gd name="csY24" fmla="*/ 908050 h 2130425"/>
                    <a:gd name="csX25" fmla="*/ 685800 w 3060700"/>
                    <a:gd name="csY25" fmla="*/ 971550 h 2130425"/>
                    <a:gd name="csX26" fmla="*/ 981075 w 3060700"/>
                    <a:gd name="csY26" fmla="*/ 971550 h 2130425"/>
                    <a:gd name="csX27" fmla="*/ 981075 w 3060700"/>
                    <a:gd name="csY27" fmla="*/ 1104900 h 2130425"/>
                    <a:gd name="csX28" fmla="*/ 1022350 w 3060700"/>
                    <a:gd name="csY28" fmla="*/ 1104900 h 2130425"/>
                    <a:gd name="csX29" fmla="*/ 1022350 w 3060700"/>
                    <a:gd name="csY29" fmla="*/ 1171575 h 2130425"/>
                    <a:gd name="csX30" fmla="*/ 1111250 w 3060700"/>
                    <a:gd name="csY30" fmla="*/ 1171575 h 2130425"/>
                    <a:gd name="csX31" fmla="*/ 1111250 w 3060700"/>
                    <a:gd name="csY31" fmla="*/ 1336675 h 2130425"/>
                    <a:gd name="csX32" fmla="*/ 1250950 w 3060700"/>
                    <a:gd name="csY32" fmla="*/ 1336675 h 2130425"/>
                    <a:gd name="csX33" fmla="*/ 1250950 w 3060700"/>
                    <a:gd name="csY33" fmla="*/ 1406525 h 2130425"/>
                    <a:gd name="csX34" fmla="*/ 1552575 w 3060700"/>
                    <a:gd name="csY34" fmla="*/ 1406525 h 2130425"/>
                    <a:gd name="csX35" fmla="*/ 1552575 w 3060700"/>
                    <a:gd name="csY35" fmla="*/ 1495425 h 2130425"/>
                    <a:gd name="csX36" fmla="*/ 1606550 w 3060700"/>
                    <a:gd name="csY36" fmla="*/ 1495425 h 2130425"/>
                    <a:gd name="csX37" fmla="*/ 1606550 w 3060700"/>
                    <a:gd name="csY37" fmla="*/ 1577975 h 2130425"/>
                    <a:gd name="csX38" fmla="*/ 2038350 w 3060700"/>
                    <a:gd name="csY38" fmla="*/ 1577975 h 2130425"/>
                    <a:gd name="csX39" fmla="*/ 2038350 w 3060700"/>
                    <a:gd name="csY39" fmla="*/ 1676400 h 2130425"/>
                    <a:gd name="csX40" fmla="*/ 2139950 w 3060700"/>
                    <a:gd name="csY40" fmla="*/ 1676400 h 2130425"/>
                    <a:gd name="csX41" fmla="*/ 2139950 w 3060700"/>
                    <a:gd name="csY41" fmla="*/ 1781175 h 2130425"/>
                    <a:gd name="csX42" fmla="*/ 2441575 w 3060700"/>
                    <a:gd name="csY42" fmla="*/ 1781175 h 2130425"/>
                    <a:gd name="csX43" fmla="*/ 2441575 w 3060700"/>
                    <a:gd name="csY43" fmla="*/ 1892300 h 2130425"/>
                    <a:gd name="csX44" fmla="*/ 2505075 w 3060700"/>
                    <a:gd name="csY44" fmla="*/ 1892300 h 2130425"/>
                    <a:gd name="csX45" fmla="*/ 2505075 w 3060700"/>
                    <a:gd name="csY45" fmla="*/ 2012950 h 2130425"/>
                    <a:gd name="csX46" fmla="*/ 3003550 w 3060700"/>
                    <a:gd name="csY46" fmla="*/ 2012950 h 2130425"/>
                    <a:gd name="csX47" fmla="*/ 3003550 w 3060700"/>
                    <a:gd name="csY47" fmla="*/ 2130425 h 2130425"/>
                    <a:gd name="csX48" fmla="*/ 3060700 w 3060700"/>
                    <a:gd name="csY48" fmla="*/ 2130425 h 2130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3060700" h="2130425">
                      <a:moveTo>
                        <a:pt x="0" y="0"/>
                      </a:moveTo>
                      <a:lnTo>
                        <a:pt x="0" y="133350"/>
                      </a:lnTo>
                      <a:lnTo>
                        <a:pt x="6350" y="133350"/>
                      </a:lnTo>
                      <a:lnTo>
                        <a:pt x="6350" y="200025"/>
                      </a:lnTo>
                      <a:lnTo>
                        <a:pt x="25400" y="200025"/>
                      </a:lnTo>
                      <a:lnTo>
                        <a:pt x="25400" y="254000"/>
                      </a:lnTo>
                      <a:lnTo>
                        <a:pt x="41275" y="254000"/>
                      </a:lnTo>
                      <a:lnTo>
                        <a:pt x="41275" y="327025"/>
                      </a:lnTo>
                      <a:lnTo>
                        <a:pt x="82550" y="327025"/>
                      </a:lnTo>
                      <a:lnTo>
                        <a:pt x="82550" y="444500"/>
                      </a:lnTo>
                      <a:lnTo>
                        <a:pt x="123825" y="444500"/>
                      </a:lnTo>
                      <a:lnTo>
                        <a:pt x="123825" y="501650"/>
                      </a:lnTo>
                      <a:lnTo>
                        <a:pt x="149225" y="501650"/>
                      </a:lnTo>
                      <a:lnTo>
                        <a:pt x="149225" y="574675"/>
                      </a:lnTo>
                      <a:lnTo>
                        <a:pt x="276225" y="574675"/>
                      </a:lnTo>
                      <a:lnTo>
                        <a:pt x="276225" y="638175"/>
                      </a:lnTo>
                      <a:lnTo>
                        <a:pt x="381000" y="638175"/>
                      </a:lnTo>
                      <a:lnTo>
                        <a:pt x="381000" y="708025"/>
                      </a:lnTo>
                      <a:lnTo>
                        <a:pt x="511175" y="708025"/>
                      </a:lnTo>
                      <a:lnTo>
                        <a:pt x="511175" y="762000"/>
                      </a:lnTo>
                      <a:lnTo>
                        <a:pt x="577850" y="762000"/>
                      </a:lnTo>
                      <a:lnTo>
                        <a:pt x="577850" y="844550"/>
                      </a:lnTo>
                      <a:lnTo>
                        <a:pt x="596900" y="844550"/>
                      </a:lnTo>
                      <a:lnTo>
                        <a:pt x="596900" y="908050"/>
                      </a:lnTo>
                      <a:lnTo>
                        <a:pt x="685800" y="908050"/>
                      </a:lnTo>
                      <a:lnTo>
                        <a:pt x="685800" y="971550"/>
                      </a:lnTo>
                      <a:lnTo>
                        <a:pt x="981075" y="971550"/>
                      </a:lnTo>
                      <a:lnTo>
                        <a:pt x="981075" y="1104900"/>
                      </a:lnTo>
                      <a:lnTo>
                        <a:pt x="1022350" y="1104900"/>
                      </a:lnTo>
                      <a:lnTo>
                        <a:pt x="1022350" y="1171575"/>
                      </a:lnTo>
                      <a:lnTo>
                        <a:pt x="1111250" y="1171575"/>
                      </a:lnTo>
                      <a:lnTo>
                        <a:pt x="1111250" y="1336675"/>
                      </a:lnTo>
                      <a:lnTo>
                        <a:pt x="1250950" y="1336675"/>
                      </a:lnTo>
                      <a:lnTo>
                        <a:pt x="1250950" y="1406525"/>
                      </a:lnTo>
                      <a:lnTo>
                        <a:pt x="1552575" y="1406525"/>
                      </a:lnTo>
                      <a:lnTo>
                        <a:pt x="1552575" y="1495425"/>
                      </a:lnTo>
                      <a:lnTo>
                        <a:pt x="1606550" y="1495425"/>
                      </a:lnTo>
                      <a:lnTo>
                        <a:pt x="1606550" y="1577975"/>
                      </a:lnTo>
                      <a:lnTo>
                        <a:pt x="2038350" y="1577975"/>
                      </a:lnTo>
                      <a:lnTo>
                        <a:pt x="2038350" y="1676400"/>
                      </a:lnTo>
                      <a:lnTo>
                        <a:pt x="2139950" y="1676400"/>
                      </a:lnTo>
                      <a:lnTo>
                        <a:pt x="2139950" y="1781175"/>
                      </a:lnTo>
                      <a:lnTo>
                        <a:pt x="2441575" y="1781175"/>
                      </a:lnTo>
                      <a:lnTo>
                        <a:pt x="2441575" y="1892300"/>
                      </a:lnTo>
                      <a:lnTo>
                        <a:pt x="2505075" y="1892300"/>
                      </a:lnTo>
                      <a:lnTo>
                        <a:pt x="2505075" y="2012950"/>
                      </a:lnTo>
                      <a:lnTo>
                        <a:pt x="3003550" y="2012950"/>
                      </a:lnTo>
                      <a:lnTo>
                        <a:pt x="3003550" y="2130425"/>
                      </a:lnTo>
                      <a:lnTo>
                        <a:pt x="3060700" y="2130425"/>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6" name="Freeform: Shape 495">
                  <a:extLst>
                    <a:ext uri="{FF2B5EF4-FFF2-40B4-BE49-F238E27FC236}">
                      <a16:creationId xmlns:a16="http://schemas.microsoft.com/office/drawing/2014/main" id="{D7A251FB-C746-E695-64D4-6B2DB7A2C1E2}"/>
                    </a:ext>
                  </a:extLst>
                </p:cNvPr>
                <p:cNvSpPr/>
                <p:nvPr/>
              </p:nvSpPr>
              <p:spPr>
                <a:xfrm>
                  <a:off x="6210026" y="4858161"/>
                  <a:ext cx="5114719" cy="996630"/>
                </a:xfrm>
                <a:custGeom>
                  <a:avLst/>
                  <a:gdLst>
                    <a:gd name="csX0" fmla="*/ 0 w 5114719"/>
                    <a:gd name="csY0" fmla="*/ 0 h 996630"/>
                    <a:gd name="csX1" fmla="*/ 0 w 5114719"/>
                    <a:gd name="csY1" fmla="*/ 243402 h 996630"/>
                    <a:gd name="csX2" fmla="*/ 105255 w 5114719"/>
                    <a:gd name="csY2" fmla="*/ 243402 h 996630"/>
                    <a:gd name="csX3" fmla="*/ 105255 w 5114719"/>
                    <a:gd name="csY3" fmla="*/ 374970 h 996630"/>
                    <a:gd name="csX4" fmla="*/ 670998 w 5114719"/>
                    <a:gd name="csY4" fmla="*/ 374970 h 996630"/>
                    <a:gd name="csX5" fmla="*/ 670998 w 5114719"/>
                    <a:gd name="csY5" fmla="*/ 503249 h 996630"/>
                    <a:gd name="csX6" fmla="*/ 1052547 w 5114719"/>
                    <a:gd name="csY6" fmla="*/ 503249 h 996630"/>
                    <a:gd name="csX7" fmla="*/ 1052547 w 5114719"/>
                    <a:gd name="csY7" fmla="*/ 667710 h 996630"/>
                    <a:gd name="csX8" fmla="*/ 1292659 w 5114719"/>
                    <a:gd name="csY8" fmla="*/ 667710 h 996630"/>
                    <a:gd name="csX9" fmla="*/ 1292659 w 5114719"/>
                    <a:gd name="csY9" fmla="*/ 825592 h 996630"/>
                    <a:gd name="csX10" fmla="*/ 1503168 w 5114719"/>
                    <a:gd name="csY10" fmla="*/ 825592 h 996630"/>
                    <a:gd name="csX11" fmla="*/ 1503168 w 5114719"/>
                    <a:gd name="csY11" fmla="*/ 996630 h 996630"/>
                    <a:gd name="csX12" fmla="*/ 5114719 w 5114719"/>
                    <a:gd name="csY12" fmla="*/ 996630 h 996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14719" h="996630">
                      <a:moveTo>
                        <a:pt x="0" y="0"/>
                      </a:moveTo>
                      <a:lnTo>
                        <a:pt x="0" y="243402"/>
                      </a:lnTo>
                      <a:lnTo>
                        <a:pt x="105255" y="243402"/>
                      </a:lnTo>
                      <a:lnTo>
                        <a:pt x="105255" y="374970"/>
                      </a:lnTo>
                      <a:lnTo>
                        <a:pt x="670998" y="374970"/>
                      </a:lnTo>
                      <a:lnTo>
                        <a:pt x="670998" y="503249"/>
                      </a:lnTo>
                      <a:lnTo>
                        <a:pt x="1052547" y="503249"/>
                      </a:lnTo>
                      <a:lnTo>
                        <a:pt x="1052547" y="667710"/>
                      </a:lnTo>
                      <a:lnTo>
                        <a:pt x="1292659" y="667710"/>
                      </a:lnTo>
                      <a:lnTo>
                        <a:pt x="1292659" y="825592"/>
                      </a:lnTo>
                      <a:lnTo>
                        <a:pt x="1503168" y="825592"/>
                      </a:lnTo>
                      <a:lnTo>
                        <a:pt x="1503168" y="996630"/>
                      </a:lnTo>
                      <a:lnTo>
                        <a:pt x="5114719" y="996630"/>
                      </a:lnTo>
                    </a:path>
                  </a:pathLst>
                </a:custGeom>
                <a:noFill/>
                <a:ln w="12700">
                  <a:solidFill>
                    <a:srgbClr val="3C58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689"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388" name="Group 387">
                <a:extLst>
                  <a:ext uri="{FF2B5EF4-FFF2-40B4-BE49-F238E27FC236}">
                    <a16:creationId xmlns:a16="http://schemas.microsoft.com/office/drawing/2014/main" id="{46F77946-72F7-2062-C0AA-5FBA98F1EA10}"/>
                  </a:ext>
                </a:extLst>
              </p:cNvPr>
              <p:cNvGrpSpPr/>
              <p:nvPr/>
            </p:nvGrpSpPr>
            <p:grpSpPr>
              <a:xfrm>
                <a:off x="577850" y="281781"/>
                <a:ext cx="10806112" cy="5619751"/>
                <a:chOff x="577850" y="281781"/>
                <a:chExt cx="10806112" cy="5619751"/>
              </a:xfrm>
            </p:grpSpPr>
            <p:grpSp>
              <p:nvGrpSpPr>
                <p:cNvPr id="389" name="Group 388">
                  <a:extLst>
                    <a:ext uri="{FF2B5EF4-FFF2-40B4-BE49-F238E27FC236}">
                      <a16:creationId xmlns:a16="http://schemas.microsoft.com/office/drawing/2014/main" id="{2D1A3A75-32C4-C09F-8F14-92FF8DB0EC3C}"/>
                    </a:ext>
                  </a:extLst>
                </p:cNvPr>
                <p:cNvGrpSpPr/>
                <p:nvPr/>
              </p:nvGrpSpPr>
              <p:grpSpPr>
                <a:xfrm>
                  <a:off x="577850" y="281781"/>
                  <a:ext cx="95250" cy="95250"/>
                  <a:chOff x="2149475" y="217487"/>
                  <a:chExt cx="95250" cy="95250"/>
                </a:xfrm>
              </p:grpSpPr>
              <p:cxnSp>
                <p:nvCxnSpPr>
                  <p:cNvPr id="492" name="Straight Connector 491">
                    <a:extLst>
                      <a:ext uri="{FF2B5EF4-FFF2-40B4-BE49-F238E27FC236}">
                        <a16:creationId xmlns:a16="http://schemas.microsoft.com/office/drawing/2014/main" id="{7E84B024-8D78-8D7C-246B-6149B1824F85}"/>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D20D97E5-52FD-CD16-2814-2F9F4A6B7C5E}"/>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0CEA9B68-8324-DAA7-6447-04B89458BAE6}"/>
                    </a:ext>
                  </a:extLst>
                </p:cNvPr>
                <p:cNvGrpSpPr/>
                <p:nvPr/>
              </p:nvGrpSpPr>
              <p:grpSpPr>
                <a:xfrm>
                  <a:off x="839788" y="403225"/>
                  <a:ext cx="95250" cy="95250"/>
                  <a:chOff x="2149475" y="217487"/>
                  <a:chExt cx="95250" cy="95250"/>
                </a:xfrm>
              </p:grpSpPr>
              <p:cxnSp>
                <p:nvCxnSpPr>
                  <p:cNvPr id="490" name="Straight Connector 489">
                    <a:extLst>
                      <a:ext uri="{FF2B5EF4-FFF2-40B4-BE49-F238E27FC236}">
                        <a16:creationId xmlns:a16="http://schemas.microsoft.com/office/drawing/2014/main" id="{B02720F4-C96C-770C-A765-9E44FBA8050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0B108C84-A6B7-8CB8-E5B5-222EAB05173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4E698489-7136-5FC5-5AEC-C50C3D8D5D2D}"/>
                    </a:ext>
                  </a:extLst>
                </p:cNvPr>
                <p:cNvGrpSpPr/>
                <p:nvPr/>
              </p:nvGrpSpPr>
              <p:grpSpPr>
                <a:xfrm>
                  <a:off x="927894" y="455613"/>
                  <a:ext cx="95250" cy="95250"/>
                  <a:chOff x="2149475" y="217487"/>
                  <a:chExt cx="95250" cy="95250"/>
                </a:xfrm>
              </p:grpSpPr>
              <p:cxnSp>
                <p:nvCxnSpPr>
                  <p:cNvPr id="488" name="Straight Connector 487">
                    <a:extLst>
                      <a:ext uri="{FF2B5EF4-FFF2-40B4-BE49-F238E27FC236}">
                        <a16:creationId xmlns:a16="http://schemas.microsoft.com/office/drawing/2014/main" id="{638D5E4D-C194-377F-94F7-55CF7BA3420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9" name="Straight Connector 488">
                    <a:extLst>
                      <a:ext uri="{FF2B5EF4-FFF2-40B4-BE49-F238E27FC236}">
                        <a16:creationId xmlns:a16="http://schemas.microsoft.com/office/drawing/2014/main" id="{F1E83AAF-32E5-7462-C7EB-6BF3C8FF53C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F8DE72F4-D141-C383-42AD-E6B694E9FF3E}"/>
                    </a:ext>
                  </a:extLst>
                </p:cNvPr>
                <p:cNvGrpSpPr/>
                <p:nvPr/>
              </p:nvGrpSpPr>
              <p:grpSpPr>
                <a:xfrm>
                  <a:off x="1008856" y="515144"/>
                  <a:ext cx="95250" cy="95250"/>
                  <a:chOff x="2149475" y="217487"/>
                  <a:chExt cx="95250" cy="95250"/>
                </a:xfrm>
              </p:grpSpPr>
              <p:cxnSp>
                <p:nvCxnSpPr>
                  <p:cNvPr id="486" name="Straight Connector 485">
                    <a:extLst>
                      <a:ext uri="{FF2B5EF4-FFF2-40B4-BE49-F238E27FC236}">
                        <a16:creationId xmlns:a16="http://schemas.microsoft.com/office/drawing/2014/main" id="{B4463271-8764-E3A1-0BB3-DBBDEEC81D41}"/>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7CDF7C4F-2065-9763-70C7-D1FB5293B51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F6D04618-CE15-1401-1B38-13F477F9282E}"/>
                    </a:ext>
                  </a:extLst>
                </p:cNvPr>
                <p:cNvGrpSpPr/>
                <p:nvPr/>
              </p:nvGrpSpPr>
              <p:grpSpPr>
                <a:xfrm>
                  <a:off x="1049337" y="569913"/>
                  <a:ext cx="95250" cy="95250"/>
                  <a:chOff x="2149475" y="217487"/>
                  <a:chExt cx="95250" cy="95250"/>
                </a:xfrm>
              </p:grpSpPr>
              <p:cxnSp>
                <p:nvCxnSpPr>
                  <p:cNvPr id="484" name="Straight Connector 483">
                    <a:extLst>
                      <a:ext uri="{FF2B5EF4-FFF2-40B4-BE49-F238E27FC236}">
                        <a16:creationId xmlns:a16="http://schemas.microsoft.com/office/drawing/2014/main" id="{4CE09FE2-58ED-010B-791D-030DF3069147}"/>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868A009B-FDB0-6D5C-CB11-232B0D39913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8E2DE33A-1B80-DD75-8A3A-889A52FFF92E}"/>
                    </a:ext>
                  </a:extLst>
                </p:cNvPr>
                <p:cNvGrpSpPr/>
                <p:nvPr/>
              </p:nvGrpSpPr>
              <p:grpSpPr>
                <a:xfrm>
                  <a:off x="1094581" y="862807"/>
                  <a:ext cx="95250" cy="95250"/>
                  <a:chOff x="2149475" y="217487"/>
                  <a:chExt cx="95250" cy="95250"/>
                </a:xfrm>
              </p:grpSpPr>
              <p:cxnSp>
                <p:nvCxnSpPr>
                  <p:cNvPr id="482" name="Straight Connector 481">
                    <a:extLst>
                      <a:ext uri="{FF2B5EF4-FFF2-40B4-BE49-F238E27FC236}">
                        <a16:creationId xmlns:a16="http://schemas.microsoft.com/office/drawing/2014/main" id="{6B01A539-CB00-FCDC-2FE7-334DB5307F3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E9936E98-99FC-37D5-1960-3E0B4A6FF3E0}"/>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193C660D-AD4A-5C1D-50B8-26E26E94B3BD}"/>
                    </a:ext>
                  </a:extLst>
                </p:cNvPr>
                <p:cNvGrpSpPr/>
                <p:nvPr/>
              </p:nvGrpSpPr>
              <p:grpSpPr>
                <a:xfrm>
                  <a:off x="1139825" y="979488"/>
                  <a:ext cx="95250" cy="95250"/>
                  <a:chOff x="2149475" y="217487"/>
                  <a:chExt cx="95250" cy="95250"/>
                </a:xfrm>
              </p:grpSpPr>
              <p:cxnSp>
                <p:nvCxnSpPr>
                  <p:cNvPr id="480" name="Straight Connector 479">
                    <a:extLst>
                      <a:ext uri="{FF2B5EF4-FFF2-40B4-BE49-F238E27FC236}">
                        <a16:creationId xmlns:a16="http://schemas.microsoft.com/office/drawing/2014/main" id="{81E2301D-FE2C-B91C-C73C-950B8688AB87}"/>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5D586B6E-2FAC-4DE0-437D-6725942841F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19B008AD-8A57-9C98-A0A4-DA90824EE0DA}"/>
                    </a:ext>
                  </a:extLst>
                </p:cNvPr>
                <p:cNvGrpSpPr/>
                <p:nvPr/>
              </p:nvGrpSpPr>
              <p:grpSpPr>
                <a:xfrm>
                  <a:off x="1201737" y="1036638"/>
                  <a:ext cx="95250" cy="95250"/>
                  <a:chOff x="2149475" y="217487"/>
                  <a:chExt cx="95250" cy="95250"/>
                </a:xfrm>
              </p:grpSpPr>
              <p:cxnSp>
                <p:nvCxnSpPr>
                  <p:cNvPr id="478" name="Straight Connector 477">
                    <a:extLst>
                      <a:ext uri="{FF2B5EF4-FFF2-40B4-BE49-F238E27FC236}">
                        <a16:creationId xmlns:a16="http://schemas.microsoft.com/office/drawing/2014/main" id="{7396FA97-EF29-0891-0161-7B088DAFA44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438BF4F2-45A5-C08B-6EA7-87D9978731C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7" name="Group 396">
                  <a:extLst>
                    <a:ext uri="{FF2B5EF4-FFF2-40B4-BE49-F238E27FC236}">
                      <a16:creationId xmlns:a16="http://schemas.microsoft.com/office/drawing/2014/main" id="{29E9D23B-5BD7-40CE-B154-1ADFE56E7E3E}"/>
                    </a:ext>
                  </a:extLst>
                </p:cNvPr>
                <p:cNvGrpSpPr/>
                <p:nvPr/>
              </p:nvGrpSpPr>
              <p:grpSpPr>
                <a:xfrm>
                  <a:off x="1618456" y="1403350"/>
                  <a:ext cx="95250" cy="95250"/>
                  <a:chOff x="2149475" y="217487"/>
                  <a:chExt cx="95250" cy="95250"/>
                </a:xfrm>
              </p:grpSpPr>
              <p:cxnSp>
                <p:nvCxnSpPr>
                  <p:cNvPr id="476" name="Straight Connector 475">
                    <a:extLst>
                      <a:ext uri="{FF2B5EF4-FFF2-40B4-BE49-F238E27FC236}">
                        <a16:creationId xmlns:a16="http://schemas.microsoft.com/office/drawing/2014/main" id="{8CEA7A4E-D2F6-24AC-6259-3D71F9D0B06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AD40113C-B862-35CB-28FB-2FDFE00F8E2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8" name="Group 397">
                  <a:extLst>
                    <a:ext uri="{FF2B5EF4-FFF2-40B4-BE49-F238E27FC236}">
                      <a16:creationId xmlns:a16="http://schemas.microsoft.com/office/drawing/2014/main" id="{B4F2DDAD-A407-252E-5141-7044EECFABC2}"/>
                    </a:ext>
                  </a:extLst>
                </p:cNvPr>
                <p:cNvGrpSpPr/>
                <p:nvPr/>
              </p:nvGrpSpPr>
              <p:grpSpPr>
                <a:xfrm>
                  <a:off x="2182812" y="2303462"/>
                  <a:ext cx="95250" cy="95250"/>
                  <a:chOff x="2149475" y="217487"/>
                  <a:chExt cx="95250" cy="95250"/>
                </a:xfrm>
              </p:grpSpPr>
              <p:cxnSp>
                <p:nvCxnSpPr>
                  <p:cNvPr id="474" name="Straight Connector 473">
                    <a:extLst>
                      <a:ext uri="{FF2B5EF4-FFF2-40B4-BE49-F238E27FC236}">
                        <a16:creationId xmlns:a16="http://schemas.microsoft.com/office/drawing/2014/main" id="{63048B8E-48B1-5AD9-4934-FE0B0572CB1C}"/>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37A2C109-BCCC-1D71-11E2-9FD23DA7D71E}"/>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4F453A82-FACB-4C0D-B602-D1F5144BB533}"/>
                    </a:ext>
                  </a:extLst>
                </p:cNvPr>
                <p:cNvGrpSpPr/>
                <p:nvPr/>
              </p:nvGrpSpPr>
              <p:grpSpPr>
                <a:xfrm>
                  <a:off x="2494756" y="2422524"/>
                  <a:ext cx="95250" cy="95250"/>
                  <a:chOff x="2149475" y="217487"/>
                  <a:chExt cx="95250" cy="95250"/>
                </a:xfrm>
              </p:grpSpPr>
              <p:cxnSp>
                <p:nvCxnSpPr>
                  <p:cNvPr id="472" name="Straight Connector 471">
                    <a:extLst>
                      <a:ext uri="{FF2B5EF4-FFF2-40B4-BE49-F238E27FC236}">
                        <a16:creationId xmlns:a16="http://schemas.microsoft.com/office/drawing/2014/main" id="{BE5670B8-7388-30CB-7AF0-79DF75CD30AF}"/>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F3AEB5E1-ACBA-3E4E-CE51-736416C69790}"/>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BC49AC7C-23BC-3EEA-A5FD-4DD03D27E689}"/>
                    </a:ext>
                  </a:extLst>
                </p:cNvPr>
                <p:cNvGrpSpPr/>
                <p:nvPr/>
              </p:nvGrpSpPr>
              <p:grpSpPr>
                <a:xfrm>
                  <a:off x="2597150" y="2489199"/>
                  <a:ext cx="95250" cy="95250"/>
                  <a:chOff x="2149475" y="217487"/>
                  <a:chExt cx="95250" cy="95250"/>
                </a:xfrm>
              </p:grpSpPr>
              <p:cxnSp>
                <p:nvCxnSpPr>
                  <p:cNvPr id="470" name="Straight Connector 469">
                    <a:extLst>
                      <a:ext uri="{FF2B5EF4-FFF2-40B4-BE49-F238E27FC236}">
                        <a16:creationId xmlns:a16="http://schemas.microsoft.com/office/drawing/2014/main" id="{1959B2B9-7A4C-AA17-1F78-827D0D5C46B4}"/>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0AE70986-484E-5E7E-B04B-62A2E16ECEB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1" name="Group 400">
                  <a:extLst>
                    <a:ext uri="{FF2B5EF4-FFF2-40B4-BE49-F238E27FC236}">
                      <a16:creationId xmlns:a16="http://schemas.microsoft.com/office/drawing/2014/main" id="{FD2DD604-9E6F-1681-AD80-AC522A7C535A}"/>
                    </a:ext>
                  </a:extLst>
                </p:cNvPr>
                <p:cNvGrpSpPr/>
                <p:nvPr/>
              </p:nvGrpSpPr>
              <p:grpSpPr>
                <a:xfrm>
                  <a:off x="3128169" y="2879724"/>
                  <a:ext cx="95250" cy="95250"/>
                  <a:chOff x="2149475" y="217487"/>
                  <a:chExt cx="95250" cy="95250"/>
                </a:xfrm>
              </p:grpSpPr>
              <p:cxnSp>
                <p:nvCxnSpPr>
                  <p:cNvPr id="468" name="Straight Connector 467">
                    <a:extLst>
                      <a:ext uri="{FF2B5EF4-FFF2-40B4-BE49-F238E27FC236}">
                        <a16:creationId xmlns:a16="http://schemas.microsoft.com/office/drawing/2014/main" id="{8E8AD48E-E57B-5D70-FFF2-08F13B4591A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9" name="Straight Connector 468">
                    <a:extLst>
                      <a:ext uri="{FF2B5EF4-FFF2-40B4-BE49-F238E27FC236}">
                        <a16:creationId xmlns:a16="http://schemas.microsoft.com/office/drawing/2014/main" id="{91B4E845-D6A9-683C-0BA2-DE6FA85F9BA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62C890D2-9813-E510-B114-0DA401F85C7F}"/>
                    </a:ext>
                  </a:extLst>
                </p:cNvPr>
                <p:cNvGrpSpPr/>
                <p:nvPr/>
              </p:nvGrpSpPr>
              <p:grpSpPr>
                <a:xfrm>
                  <a:off x="3606801" y="3389312"/>
                  <a:ext cx="95250" cy="95250"/>
                  <a:chOff x="2149475" y="217487"/>
                  <a:chExt cx="95250" cy="95250"/>
                </a:xfrm>
              </p:grpSpPr>
              <p:cxnSp>
                <p:nvCxnSpPr>
                  <p:cNvPr id="466" name="Straight Connector 465">
                    <a:extLst>
                      <a:ext uri="{FF2B5EF4-FFF2-40B4-BE49-F238E27FC236}">
                        <a16:creationId xmlns:a16="http://schemas.microsoft.com/office/drawing/2014/main" id="{BE8F22CB-6E04-73E6-A059-ACA018F4F043}"/>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549F7F6A-FCEA-73F0-7C9E-B0E141EE5DC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3" name="Group 402">
                  <a:extLst>
                    <a:ext uri="{FF2B5EF4-FFF2-40B4-BE49-F238E27FC236}">
                      <a16:creationId xmlns:a16="http://schemas.microsoft.com/office/drawing/2014/main" id="{AB7F3248-EDAB-651E-10C3-4A1662A3298D}"/>
                    </a:ext>
                  </a:extLst>
                </p:cNvPr>
                <p:cNvGrpSpPr/>
                <p:nvPr/>
              </p:nvGrpSpPr>
              <p:grpSpPr>
                <a:xfrm>
                  <a:off x="3618707" y="3441699"/>
                  <a:ext cx="95250" cy="95250"/>
                  <a:chOff x="2149475" y="217487"/>
                  <a:chExt cx="95250" cy="95250"/>
                </a:xfrm>
              </p:grpSpPr>
              <p:cxnSp>
                <p:nvCxnSpPr>
                  <p:cNvPr id="464" name="Straight Connector 463">
                    <a:extLst>
                      <a:ext uri="{FF2B5EF4-FFF2-40B4-BE49-F238E27FC236}">
                        <a16:creationId xmlns:a16="http://schemas.microsoft.com/office/drawing/2014/main" id="{45F99FC6-E296-FB93-A57C-A65D234C6CC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F022EEAE-81D2-92F3-A585-5C1D9A8A65AE}"/>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4" name="Group 403">
                  <a:extLst>
                    <a:ext uri="{FF2B5EF4-FFF2-40B4-BE49-F238E27FC236}">
                      <a16:creationId xmlns:a16="http://schemas.microsoft.com/office/drawing/2014/main" id="{5CA6D36F-7C55-C923-3D32-7C70D8C888FB}"/>
                    </a:ext>
                  </a:extLst>
                </p:cNvPr>
                <p:cNvGrpSpPr/>
                <p:nvPr/>
              </p:nvGrpSpPr>
              <p:grpSpPr>
                <a:xfrm>
                  <a:off x="4104482" y="3782218"/>
                  <a:ext cx="95250" cy="95250"/>
                  <a:chOff x="2149475" y="217487"/>
                  <a:chExt cx="95250" cy="95250"/>
                </a:xfrm>
              </p:grpSpPr>
              <p:cxnSp>
                <p:nvCxnSpPr>
                  <p:cNvPr id="462" name="Straight Connector 461">
                    <a:extLst>
                      <a:ext uri="{FF2B5EF4-FFF2-40B4-BE49-F238E27FC236}">
                        <a16:creationId xmlns:a16="http://schemas.microsoft.com/office/drawing/2014/main" id="{17C47E88-D658-9800-6991-4B46A587A43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1AD5A4E7-70C9-EAB1-78C9-932DF0FDE98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5" name="Group 404">
                  <a:extLst>
                    <a:ext uri="{FF2B5EF4-FFF2-40B4-BE49-F238E27FC236}">
                      <a16:creationId xmlns:a16="http://schemas.microsoft.com/office/drawing/2014/main" id="{5B62E764-BBBB-C4DB-F763-0F74F264DC3E}"/>
                    </a:ext>
                  </a:extLst>
                </p:cNvPr>
                <p:cNvGrpSpPr/>
                <p:nvPr/>
              </p:nvGrpSpPr>
              <p:grpSpPr>
                <a:xfrm>
                  <a:off x="4164013" y="3853655"/>
                  <a:ext cx="95250" cy="95250"/>
                  <a:chOff x="2149475" y="217487"/>
                  <a:chExt cx="95250" cy="95250"/>
                </a:xfrm>
              </p:grpSpPr>
              <p:cxnSp>
                <p:nvCxnSpPr>
                  <p:cNvPr id="460" name="Straight Connector 459">
                    <a:extLst>
                      <a:ext uri="{FF2B5EF4-FFF2-40B4-BE49-F238E27FC236}">
                        <a16:creationId xmlns:a16="http://schemas.microsoft.com/office/drawing/2014/main" id="{A8E22882-4B7E-E714-8268-101CA53E1267}"/>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565975CF-0FE6-465F-FFCF-74EFFA5AE5F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6" name="Group 405">
                  <a:extLst>
                    <a:ext uri="{FF2B5EF4-FFF2-40B4-BE49-F238E27FC236}">
                      <a16:creationId xmlns:a16="http://schemas.microsoft.com/office/drawing/2014/main" id="{1E1BE8F6-8842-C346-EF3E-0B4544C42674}"/>
                    </a:ext>
                  </a:extLst>
                </p:cNvPr>
                <p:cNvGrpSpPr/>
                <p:nvPr/>
              </p:nvGrpSpPr>
              <p:grpSpPr>
                <a:xfrm>
                  <a:off x="4218782" y="4010818"/>
                  <a:ext cx="95250" cy="95250"/>
                  <a:chOff x="2149475" y="217487"/>
                  <a:chExt cx="95250" cy="95250"/>
                </a:xfrm>
              </p:grpSpPr>
              <p:cxnSp>
                <p:nvCxnSpPr>
                  <p:cNvPr id="458" name="Straight Connector 457">
                    <a:extLst>
                      <a:ext uri="{FF2B5EF4-FFF2-40B4-BE49-F238E27FC236}">
                        <a16:creationId xmlns:a16="http://schemas.microsoft.com/office/drawing/2014/main" id="{0654F735-5966-DF4C-22A9-F7D4CA80B341}"/>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99148C16-A9C5-80F5-EEC4-99CF6D41580B}"/>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7" name="Group 406">
                  <a:extLst>
                    <a:ext uri="{FF2B5EF4-FFF2-40B4-BE49-F238E27FC236}">
                      <a16:creationId xmlns:a16="http://schemas.microsoft.com/office/drawing/2014/main" id="{7D122E28-36DC-9B76-7353-FC860FCD6E63}"/>
                    </a:ext>
                  </a:extLst>
                </p:cNvPr>
                <p:cNvGrpSpPr/>
                <p:nvPr/>
              </p:nvGrpSpPr>
              <p:grpSpPr>
                <a:xfrm>
                  <a:off x="4244976" y="4010818"/>
                  <a:ext cx="95250" cy="95250"/>
                  <a:chOff x="2149475" y="217487"/>
                  <a:chExt cx="95250" cy="95250"/>
                </a:xfrm>
              </p:grpSpPr>
              <p:cxnSp>
                <p:nvCxnSpPr>
                  <p:cNvPr id="456" name="Straight Connector 455">
                    <a:extLst>
                      <a:ext uri="{FF2B5EF4-FFF2-40B4-BE49-F238E27FC236}">
                        <a16:creationId xmlns:a16="http://schemas.microsoft.com/office/drawing/2014/main" id="{40678FF2-A74C-3341-18B2-60DF7B8918C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B92D9A0F-3935-6385-1024-207BD373CBA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8" name="Group 407">
                  <a:extLst>
                    <a:ext uri="{FF2B5EF4-FFF2-40B4-BE49-F238E27FC236}">
                      <a16:creationId xmlns:a16="http://schemas.microsoft.com/office/drawing/2014/main" id="{183F5C63-06CA-56C4-734D-C01A839C3F2D}"/>
                    </a:ext>
                  </a:extLst>
                </p:cNvPr>
                <p:cNvGrpSpPr/>
                <p:nvPr/>
              </p:nvGrpSpPr>
              <p:grpSpPr>
                <a:xfrm>
                  <a:off x="4573589" y="4084637"/>
                  <a:ext cx="95250" cy="95250"/>
                  <a:chOff x="2149475" y="217487"/>
                  <a:chExt cx="95250" cy="95250"/>
                </a:xfrm>
              </p:grpSpPr>
              <p:cxnSp>
                <p:nvCxnSpPr>
                  <p:cNvPr id="454" name="Straight Connector 453">
                    <a:extLst>
                      <a:ext uri="{FF2B5EF4-FFF2-40B4-BE49-F238E27FC236}">
                        <a16:creationId xmlns:a16="http://schemas.microsoft.com/office/drawing/2014/main" id="{071E41B4-498B-C5AD-D146-CB6023163A2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53831E27-3A92-46EF-57AB-600634F007E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09" name="Group 408">
                  <a:extLst>
                    <a:ext uri="{FF2B5EF4-FFF2-40B4-BE49-F238E27FC236}">
                      <a16:creationId xmlns:a16="http://schemas.microsoft.com/office/drawing/2014/main" id="{39BC8816-0E33-8E7A-FE2C-2D175C91C555}"/>
                    </a:ext>
                  </a:extLst>
                </p:cNvPr>
                <p:cNvGrpSpPr/>
                <p:nvPr/>
              </p:nvGrpSpPr>
              <p:grpSpPr>
                <a:xfrm>
                  <a:off x="4604545" y="4084637"/>
                  <a:ext cx="95250" cy="95250"/>
                  <a:chOff x="2149475" y="217487"/>
                  <a:chExt cx="95250" cy="95250"/>
                </a:xfrm>
              </p:grpSpPr>
              <p:cxnSp>
                <p:nvCxnSpPr>
                  <p:cNvPr id="452" name="Straight Connector 451">
                    <a:extLst>
                      <a:ext uri="{FF2B5EF4-FFF2-40B4-BE49-F238E27FC236}">
                        <a16:creationId xmlns:a16="http://schemas.microsoft.com/office/drawing/2014/main" id="{05E28B5F-02A4-9C4A-BEF5-19F43574839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335C54C8-2E1B-E12A-D35F-D86C3E18D24D}"/>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0" name="Group 409">
                  <a:extLst>
                    <a:ext uri="{FF2B5EF4-FFF2-40B4-BE49-F238E27FC236}">
                      <a16:creationId xmlns:a16="http://schemas.microsoft.com/office/drawing/2014/main" id="{EDF17302-A54F-5A20-3334-4412C7814B04}"/>
                    </a:ext>
                  </a:extLst>
                </p:cNvPr>
                <p:cNvGrpSpPr/>
                <p:nvPr/>
              </p:nvGrpSpPr>
              <p:grpSpPr>
                <a:xfrm>
                  <a:off x="4625976" y="4084637"/>
                  <a:ext cx="95250" cy="95250"/>
                  <a:chOff x="2149475" y="217487"/>
                  <a:chExt cx="95250" cy="95250"/>
                </a:xfrm>
              </p:grpSpPr>
              <p:cxnSp>
                <p:nvCxnSpPr>
                  <p:cNvPr id="450" name="Straight Connector 449">
                    <a:extLst>
                      <a:ext uri="{FF2B5EF4-FFF2-40B4-BE49-F238E27FC236}">
                        <a16:creationId xmlns:a16="http://schemas.microsoft.com/office/drawing/2014/main" id="{D731D81E-0F1A-F7FC-2681-5E4A74836A48}"/>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A16EDB9D-A471-D9FA-0468-A7DAB41A8DA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1" name="Group 410">
                  <a:extLst>
                    <a:ext uri="{FF2B5EF4-FFF2-40B4-BE49-F238E27FC236}">
                      <a16:creationId xmlns:a16="http://schemas.microsoft.com/office/drawing/2014/main" id="{2E7761B2-F406-903C-F5C1-028DB04BE235}"/>
                    </a:ext>
                  </a:extLst>
                </p:cNvPr>
                <p:cNvGrpSpPr/>
                <p:nvPr/>
              </p:nvGrpSpPr>
              <p:grpSpPr>
                <a:xfrm>
                  <a:off x="4725988" y="4258469"/>
                  <a:ext cx="95250" cy="95250"/>
                  <a:chOff x="2149475" y="217487"/>
                  <a:chExt cx="95250" cy="95250"/>
                </a:xfrm>
              </p:grpSpPr>
              <p:cxnSp>
                <p:nvCxnSpPr>
                  <p:cNvPr id="448" name="Straight Connector 447">
                    <a:extLst>
                      <a:ext uri="{FF2B5EF4-FFF2-40B4-BE49-F238E27FC236}">
                        <a16:creationId xmlns:a16="http://schemas.microsoft.com/office/drawing/2014/main" id="{90F6B7F6-F8EF-DB46-C2EA-8DF2ED62E016}"/>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42442EC6-2CB5-6529-5DEB-4D7B9180DCD9}"/>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2" name="Group 411">
                  <a:extLst>
                    <a:ext uri="{FF2B5EF4-FFF2-40B4-BE49-F238E27FC236}">
                      <a16:creationId xmlns:a16="http://schemas.microsoft.com/office/drawing/2014/main" id="{8AEE3FB0-1D55-6DDA-8F4F-D87745F959E4}"/>
                    </a:ext>
                  </a:extLst>
                </p:cNvPr>
                <p:cNvGrpSpPr/>
                <p:nvPr/>
              </p:nvGrpSpPr>
              <p:grpSpPr>
                <a:xfrm>
                  <a:off x="5140326" y="4356100"/>
                  <a:ext cx="95250" cy="95250"/>
                  <a:chOff x="2149475" y="217487"/>
                  <a:chExt cx="95250" cy="95250"/>
                </a:xfrm>
              </p:grpSpPr>
              <p:cxnSp>
                <p:nvCxnSpPr>
                  <p:cNvPr id="446" name="Straight Connector 445">
                    <a:extLst>
                      <a:ext uri="{FF2B5EF4-FFF2-40B4-BE49-F238E27FC236}">
                        <a16:creationId xmlns:a16="http://schemas.microsoft.com/office/drawing/2014/main" id="{72121D4C-EB28-E0AD-05DE-87DB9DE2A895}"/>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3D44C8FD-CC88-B1B0-0FA8-DE658A826D52}"/>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3" name="Group 412">
                  <a:extLst>
                    <a:ext uri="{FF2B5EF4-FFF2-40B4-BE49-F238E27FC236}">
                      <a16:creationId xmlns:a16="http://schemas.microsoft.com/office/drawing/2014/main" id="{4FAEB386-3F6A-A46E-66EE-1A0B1301446D}"/>
                    </a:ext>
                  </a:extLst>
                </p:cNvPr>
                <p:cNvGrpSpPr/>
                <p:nvPr/>
              </p:nvGrpSpPr>
              <p:grpSpPr>
                <a:xfrm>
                  <a:off x="5190332" y="4356100"/>
                  <a:ext cx="95250" cy="95250"/>
                  <a:chOff x="2149475" y="217487"/>
                  <a:chExt cx="95250" cy="95250"/>
                </a:xfrm>
              </p:grpSpPr>
              <p:cxnSp>
                <p:nvCxnSpPr>
                  <p:cNvPr id="444" name="Straight Connector 443">
                    <a:extLst>
                      <a:ext uri="{FF2B5EF4-FFF2-40B4-BE49-F238E27FC236}">
                        <a16:creationId xmlns:a16="http://schemas.microsoft.com/office/drawing/2014/main" id="{96878D14-BE6F-6721-F948-A2CFE90C338F}"/>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CB8733AE-3F8E-3387-956A-33CA10BD0D77}"/>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4" name="Group 413">
                  <a:extLst>
                    <a:ext uri="{FF2B5EF4-FFF2-40B4-BE49-F238E27FC236}">
                      <a16:creationId xmlns:a16="http://schemas.microsoft.com/office/drawing/2014/main" id="{00A8D382-55F4-AC22-A1E1-7C2F40390665}"/>
                    </a:ext>
                  </a:extLst>
                </p:cNvPr>
                <p:cNvGrpSpPr/>
                <p:nvPr/>
              </p:nvGrpSpPr>
              <p:grpSpPr>
                <a:xfrm>
                  <a:off x="5245101" y="4460875"/>
                  <a:ext cx="95250" cy="95250"/>
                  <a:chOff x="2149475" y="217487"/>
                  <a:chExt cx="95250" cy="95250"/>
                </a:xfrm>
              </p:grpSpPr>
              <p:cxnSp>
                <p:nvCxnSpPr>
                  <p:cNvPr id="442" name="Straight Connector 441">
                    <a:extLst>
                      <a:ext uri="{FF2B5EF4-FFF2-40B4-BE49-F238E27FC236}">
                        <a16:creationId xmlns:a16="http://schemas.microsoft.com/office/drawing/2014/main" id="{24C95835-0CEB-E0C5-20CE-866D5D40FEE2}"/>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EF76D3FD-B1B0-73DC-DA75-DA161B04E393}"/>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5" name="Group 414">
                  <a:extLst>
                    <a:ext uri="{FF2B5EF4-FFF2-40B4-BE49-F238E27FC236}">
                      <a16:creationId xmlns:a16="http://schemas.microsoft.com/office/drawing/2014/main" id="{0EF53FBF-A269-D7D6-2803-FF4F2429F8E6}"/>
                    </a:ext>
                  </a:extLst>
                </p:cNvPr>
                <p:cNvGrpSpPr/>
                <p:nvPr/>
              </p:nvGrpSpPr>
              <p:grpSpPr>
                <a:xfrm>
                  <a:off x="6061869" y="4696619"/>
                  <a:ext cx="95250" cy="95250"/>
                  <a:chOff x="2149475" y="217487"/>
                  <a:chExt cx="95250" cy="95250"/>
                </a:xfrm>
              </p:grpSpPr>
              <p:cxnSp>
                <p:nvCxnSpPr>
                  <p:cNvPr id="440" name="Straight Connector 439">
                    <a:extLst>
                      <a:ext uri="{FF2B5EF4-FFF2-40B4-BE49-F238E27FC236}">
                        <a16:creationId xmlns:a16="http://schemas.microsoft.com/office/drawing/2014/main" id="{BADD57A4-77B4-22C9-260B-8B61E58F160E}"/>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40DE8F8F-E548-0002-AB44-BA766C4EC40D}"/>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6" name="Group 415">
                  <a:extLst>
                    <a:ext uri="{FF2B5EF4-FFF2-40B4-BE49-F238E27FC236}">
                      <a16:creationId xmlns:a16="http://schemas.microsoft.com/office/drawing/2014/main" id="{C2DC3B08-4456-3C91-D2C6-F7ADD24A2DBD}"/>
                    </a:ext>
                  </a:extLst>
                </p:cNvPr>
                <p:cNvGrpSpPr/>
                <p:nvPr/>
              </p:nvGrpSpPr>
              <p:grpSpPr>
                <a:xfrm>
                  <a:off x="6159500" y="5053807"/>
                  <a:ext cx="95250" cy="95250"/>
                  <a:chOff x="2149475" y="217487"/>
                  <a:chExt cx="95250" cy="95250"/>
                </a:xfrm>
              </p:grpSpPr>
              <p:cxnSp>
                <p:nvCxnSpPr>
                  <p:cNvPr id="438" name="Straight Connector 437">
                    <a:extLst>
                      <a:ext uri="{FF2B5EF4-FFF2-40B4-BE49-F238E27FC236}">
                        <a16:creationId xmlns:a16="http://schemas.microsoft.com/office/drawing/2014/main" id="{A52B23BB-96E3-85FB-49F3-A2815BF01AE5}"/>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58F5E511-D528-D452-6551-F59F8E0AB63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7" name="Group 416">
                  <a:extLst>
                    <a:ext uri="{FF2B5EF4-FFF2-40B4-BE49-F238E27FC236}">
                      <a16:creationId xmlns:a16="http://schemas.microsoft.com/office/drawing/2014/main" id="{7DA9BF06-E937-9593-2BFE-4FAE02D68050}"/>
                    </a:ext>
                  </a:extLst>
                </p:cNvPr>
                <p:cNvGrpSpPr/>
                <p:nvPr/>
              </p:nvGrpSpPr>
              <p:grpSpPr>
                <a:xfrm>
                  <a:off x="7133431" y="5315745"/>
                  <a:ext cx="95250" cy="95250"/>
                  <a:chOff x="2149475" y="217487"/>
                  <a:chExt cx="95250" cy="95250"/>
                </a:xfrm>
              </p:grpSpPr>
              <p:cxnSp>
                <p:nvCxnSpPr>
                  <p:cNvPr id="436" name="Straight Connector 435">
                    <a:extLst>
                      <a:ext uri="{FF2B5EF4-FFF2-40B4-BE49-F238E27FC236}">
                        <a16:creationId xmlns:a16="http://schemas.microsoft.com/office/drawing/2014/main" id="{4B4D726B-45C8-3BBE-6C7E-042A3E045CCA}"/>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423951D6-684F-7EAF-B187-FAF97513ECBE}"/>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8" name="Group 417">
                  <a:extLst>
                    <a:ext uri="{FF2B5EF4-FFF2-40B4-BE49-F238E27FC236}">
                      <a16:creationId xmlns:a16="http://schemas.microsoft.com/office/drawing/2014/main" id="{BE9D182D-2364-53FD-0D16-DFC1249AEF12}"/>
                    </a:ext>
                  </a:extLst>
                </p:cNvPr>
                <p:cNvGrpSpPr/>
                <p:nvPr/>
              </p:nvGrpSpPr>
              <p:grpSpPr>
                <a:xfrm>
                  <a:off x="7181056" y="5315745"/>
                  <a:ext cx="95250" cy="95250"/>
                  <a:chOff x="2149475" y="217487"/>
                  <a:chExt cx="95250" cy="95250"/>
                </a:xfrm>
              </p:grpSpPr>
              <p:cxnSp>
                <p:nvCxnSpPr>
                  <p:cNvPr id="434" name="Straight Connector 433">
                    <a:extLst>
                      <a:ext uri="{FF2B5EF4-FFF2-40B4-BE49-F238E27FC236}">
                        <a16:creationId xmlns:a16="http://schemas.microsoft.com/office/drawing/2014/main" id="{6D31FD7D-CD61-9DC3-3667-C28ED275C109}"/>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77475AFE-BFC9-58D9-8A7F-DFB36BD189B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19" name="Group 418">
                  <a:extLst>
                    <a:ext uri="{FF2B5EF4-FFF2-40B4-BE49-F238E27FC236}">
                      <a16:creationId xmlns:a16="http://schemas.microsoft.com/office/drawing/2014/main" id="{D1C94912-485F-2774-D168-00F4F6D988DA}"/>
                    </a:ext>
                  </a:extLst>
                </p:cNvPr>
                <p:cNvGrpSpPr/>
                <p:nvPr/>
              </p:nvGrpSpPr>
              <p:grpSpPr>
                <a:xfrm>
                  <a:off x="8221663" y="5806282"/>
                  <a:ext cx="95250" cy="95250"/>
                  <a:chOff x="2149475" y="217487"/>
                  <a:chExt cx="95250" cy="95250"/>
                </a:xfrm>
              </p:grpSpPr>
              <p:cxnSp>
                <p:nvCxnSpPr>
                  <p:cNvPr id="432" name="Straight Connector 431">
                    <a:extLst>
                      <a:ext uri="{FF2B5EF4-FFF2-40B4-BE49-F238E27FC236}">
                        <a16:creationId xmlns:a16="http://schemas.microsoft.com/office/drawing/2014/main" id="{550DECB1-E151-E271-AC74-79A2A4559EDD}"/>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0837B5D8-9F4D-0212-A248-5F1B46EEA721}"/>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20" name="Group 419">
                  <a:extLst>
                    <a:ext uri="{FF2B5EF4-FFF2-40B4-BE49-F238E27FC236}">
                      <a16:creationId xmlns:a16="http://schemas.microsoft.com/office/drawing/2014/main" id="{BD5F1B4C-207C-476C-E41F-56F32F11DF0A}"/>
                    </a:ext>
                  </a:extLst>
                </p:cNvPr>
                <p:cNvGrpSpPr/>
                <p:nvPr/>
              </p:nvGrpSpPr>
              <p:grpSpPr>
                <a:xfrm>
                  <a:off x="8247856" y="5806282"/>
                  <a:ext cx="95250" cy="95250"/>
                  <a:chOff x="2149475" y="217487"/>
                  <a:chExt cx="95250" cy="95250"/>
                </a:xfrm>
              </p:grpSpPr>
              <p:cxnSp>
                <p:nvCxnSpPr>
                  <p:cNvPr id="430" name="Straight Connector 429">
                    <a:extLst>
                      <a:ext uri="{FF2B5EF4-FFF2-40B4-BE49-F238E27FC236}">
                        <a16:creationId xmlns:a16="http://schemas.microsoft.com/office/drawing/2014/main" id="{E5C75C5E-8414-5EF7-1DBF-51D1CF20883B}"/>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F98C5BF9-897D-4543-E2EC-00BFE4313F32}"/>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21" name="Group 420">
                  <a:extLst>
                    <a:ext uri="{FF2B5EF4-FFF2-40B4-BE49-F238E27FC236}">
                      <a16:creationId xmlns:a16="http://schemas.microsoft.com/office/drawing/2014/main" id="{A3689918-918B-0507-E987-3E690EA4FFA1}"/>
                    </a:ext>
                  </a:extLst>
                </p:cNvPr>
                <p:cNvGrpSpPr/>
                <p:nvPr/>
              </p:nvGrpSpPr>
              <p:grpSpPr>
                <a:xfrm>
                  <a:off x="9131299" y="5806282"/>
                  <a:ext cx="95250" cy="95250"/>
                  <a:chOff x="2149475" y="217487"/>
                  <a:chExt cx="95250" cy="95250"/>
                </a:xfrm>
              </p:grpSpPr>
              <p:cxnSp>
                <p:nvCxnSpPr>
                  <p:cNvPr id="428" name="Straight Connector 427">
                    <a:extLst>
                      <a:ext uri="{FF2B5EF4-FFF2-40B4-BE49-F238E27FC236}">
                        <a16:creationId xmlns:a16="http://schemas.microsoft.com/office/drawing/2014/main" id="{91C7FD7B-7CA1-D706-F408-03648DA228BF}"/>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9D29AEA9-15A7-475B-FB2C-8C49507A111E}"/>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22" name="Group 421">
                  <a:extLst>
                    <a:ext uri="{FF2B5EF4-FFF2-40B4-BE49-F238E27FC236}">
                      <a16:creationId xmlns:a16="http://schemas.microsoft.com/office/drawing/2014/main" id="{E21CC901-82C0-82B3-F1D1-D639E8976116}"/>
                    </a:ext>
                  </a:extLst>
                </p:cNvPr>
                <p:cNvGrpSpPr/>
                <p:nvPr/>
              </p:nvGrpSpPr>
              <p:grpSpPr>
                <a:xfrm>
                  <a:off x="9271793" y="5806282"/>
                  <a:ext cx="95250" cy="95250"/>
                  <a:chOff x="2149475" y="217487"/>
                  <a:chExt cx="95250" cy="95250"/>
                </a:xfrm>
              </p:grpSpPr>
              <p:cxnSp>
                <p:nvCxnSpPr>
                  <p:cNvPr id="426" name="Straight Connector 425">
                    <a:extLst>
                      <a:ext uri="{FF2B5EF4-FFF2-40B4-BE49-F238E27FC236}">
                        <a16:creationId xmlns:a16="http://schemas.microsoft.com/office/drawing/2014/main" id="{AEC82983-9EFE-9B13-BEE5-5BF39B0C2530}"/>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39A63710-3BEA-9651-2190-63B9EEE59D7A}"/>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nvGrpSpPr>
                <p:cNvPr id="423" name="Group 422">
                  <a:extLst>
                    <a:ext uri="{FF2B5EF4-FFF2-40B4-BE49-F238E27FC236}">
                      <a16:creationId xmlns:a16="http://schemas.microsoft.com/office/drawing/2014/main" id="{E9168D66-8FCC-EA31-A474-2D8BF7BEDEAD}"/>
                    </a:ext>
                  </a:extLst>
                </p:cNvPr>
                <p:cNvGrpSpPr/>
                <p:nvPr/>
              </p:nvGrpSpPr>
              <p:grpSpPr>
                <a:xfrm>
                  <a:off x="11288712" y="5806282"/>
                  <a:ext cx="95250" cy="95250"/>
                  <a:chOff x="2149475" y="217487"/>
                  <a:chExt cx="95250" cy="95250"/>
                </a:xfrm>
              </p:grpSpPr>
              <p:cxnSp>
                <p:nvCxnSpPr>
                  <p:cNvPr id="424" name="Straight Connector 423">
                    <a:extLst>
                      <a:ext uri="{FF2B5EF4-FFF2-40B4-BE49-F238E27FC236}">
                        <a16:creationId xmlns:a16="http://schemas.microsoft.com/office/drawing/2014/main" id="{EC14C136-D256-F218-F397-0B43335C2652}"/>
                      </a:ext>
                    </a:extLst>
                  </p:cNvPr>
                  <p:cNvCxnSpPr>
                    <a:cxnSpLocks/>
                  </p:cNvCxnSpPr>
                  <p:nvPr/>
                </p:nvCxnSpPr>
                <p:spPr>
                  <a:xfrm>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DCD78F10-071A-113C-00C4-2BC1A79C713C}"/>
                      </a:ext>
                    </a:extLst>
                  </p:cNvPr>
                  <p:cNvCxnSpPr>
                    <a:cxnSpLocks/>
                  </p:cNvCxnSpPr>
                  <p:nvPr/>
                </p:nvCxnSpPr>
                <p:spPr>
                  <a:xfrm rot="5400000">
                    <a:off x="2197100" y="217487"/>
                    <a:ext cx="0" cy="95250"/>
                  </a:xfrm>
                  <a:prstGeom prst="line">
                    <a:avLst/>
                  </a:prstGeom>
                  <a:ln w="12700">
                    <a:solidFill>
                      <a:srgbClr val="3C587F"/>
                    </a:solidFill>
                  </a:ln>
                </p:spPr>
                <p:style>
                  <a:lnRef idx="1">
                    <a:schemeClr val="accent1"/>
                  </a:lnRef>
                  <a:fillRef idx="0">
                    <a:schemeClr val="accent1"/>
                  </a:fillRef>
                  <a:effectRef idx="0">
                    <a:schemeClr val="accent1"/>
                  </a:effectRef>
                  <a:fontRef idx="minor">
                    <a:schemeClr val="tx1"/>
                  </a:fontRef>
                </p:style>
              </p:cxnSp>
            </p:grpSp>
          </p:grpSp>
        </p:grpSp>
      </p:grpSp>
      <p:sp>
        <p:nvSpPr>
          <p:cNvPr id="624" name="Rectangle 623">
            <a:extLst>
              <a:ext uri="{FF2B5EF4-FFF2-40B4-BE49-F238E27FC236}">
                <a16:creationId xmlns:a16="http://schemas.microsoft.com/office/drawing/2014/main" id="{ED9DC22E-1456-BE69-0C8B-8424364BD45E}"/>
              </a:ext>
            </a:extLst>
          </p:cNvPr>
          <p:cNvSpPr/>
          <p:nvPr/>
        </p:nvSpPr>
        <p:spPr>
          <a:xfrm>
            <a:off x="0" y="5191337"/>
            <a:ext cx="12191999" cy="612099"/>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54" rtl="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Arial" panose="020B0604020202020204"/>
                <a:ea typeface="+mn-ea"/>
                <a:cs typeface="+mn-cs"/>
                <a:sym typeface="Arial"/>
              </a:rPr>
              <a:t>PFS curves separated early and remained separated during the study period, </a:t>
            </a:r>
            <a:br>
              <a:rPr kumimoji="0" lang="en-US" sz="1800" b="1" i="0" u="none" strike="noStrike" kern="0" cap="none" spc="0" normalizeH="0" baseline="0" noProof="0" dirty="0">
                <a:ln>
                  <a:noFill/>
                </a:ln>
                <a:solidFill>
                  <a:srgbClr val="FFFFFF"/>
                </a:solidFill>
                <a:effectLst/>
                <a:uLnTx/>
                <a:uFillTx/>
                <a:latin typeface="Arial" panose="020B0604020202020204"/>
                <a:ea typeface="+mn-ea"/>
                <a:cs typeface="+mn-cs"/>
                <a:sym typeface="Arial"/>
              </a:rPr>
            </a:br>
            <a:r>
              <a:rPr kumimoji="0" lang="en-US" sz="1800" b="1" i="0" u="none" strike="noStrike" kern="0" cap="none" spc="0" normalizeH="0" baseline="0" noProof="0" dirty="0">
                <a:ln>
                  <a:noFill/>
                </a:ln>
                <a:solidFill>
                  <a:srgbClr val="FFFFFF"/>
                </a:solidFill>
                <a:effectLst/>
                <a:uLnTx/>
                <a:uFillTx/>
                <a:latin typeface="Arial" panose="020B0604020202020204"/>
                <a:ea typeface="+mn-ea"/>
                <a:cs typeface="+mn-cs"/>
                <a:sym typeface="Arial"/>
              </a:rPr>
              <a:t>showing PFS benefit </a:t>
            </a:r>
            <a:r>
              <a:rPr kumimoji="0" lang="en-US" sz="1800" b="1" i="0" u="none" strike="noStrike" kern="0" cap="none" spc="0" normalizeH="0" baseline="0" noProof="0" dirty="0">
                <a:ln>
                  <a:noFill/>
                </a:ln>
                <a:solidFill>
                  <a:prstClr val="white"/>
                </a:solidFill>
                <a:effectLst/>
                <a:uLnTx/>
                <a:uFillTx/>
                <a:latin typeface="Arial" panose="020B0604020202020204"/>
                <a:ea typeface="+mn-ea"/>
                <a:cs typeface="+mn-cs"/>
                <a:sym typeface="Arial"/>
              </a:rPr>
              <a:t>with SG over chemo across HER2 subgroups</a:t>
            </a:r>
          </a:p>
        </p:txBody>
      </p:sp>
      <p:sp>
        <p:nvSpPr>
          <p:cNvPr id="2" name="Footer Placeholder 4">
            <a:extLst>
              <a:ext uri="{FF2B5EF4-FFF2-40B4-BE49-F238E27FC236}">
                <a16:creationId xmlns:a16="http://schemas.microsoft.com/office/drawing/2014/main" id="{99252BF0-4DF2-885E-9CFB-D2E5B578864B}"/>
              </a:ext>
            </a:extLst>
          </p:cNvPr>
          <p:cNvSpPr txBox="1">
            <a:spLocks/>
          </p:cNvSpPr>
          <p:nvPr/>
        </p:nvSpPr>
        <p:spPr>
          <a:xfrm>
            <a:off x="665017" y="5927476"/>
            <a:ext cx="10962205" cy="327782"/>
          </a:xfrm>
          <a:prstGeom prst="rect">
            <a:avLst/>
          </a:prstGeom>
        </p:spPr>
        <p:txBody>
          <a:bodyPr wrap="square" anchor="b" anchorCtr="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l" defTabSz="911689" rtl="0" eaLnBrk="1" fontAlgn="auto" latinLnBrk="0" hangingPunct="1">
              <a:lnSpc>
                <a:spcPct val="85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BAS</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biomarker analysis set;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BICR</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blinded independent central review;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chemo</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chemotherapy;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HR</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hazard ratio;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mo</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months;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mPFS</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median progression-free survival;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mut</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mutant;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PFS</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progression-free survival;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SG</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sacituzumab govitecan;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tBRCA</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tumor BRCA; </a:t>
            </a:r>
            <a:r>
              <a:rPr kumimoji="0" lang="en-US" sz="900" b="1"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WT</a:t>
            </a:r>
            <a:r>
              <a:rPr kumimoji="0" lang="en-US" sz="900" b="0" i="0" u="none" strike="noStrike" kern="1200" cap="none" spc="0" normalizeH="0" baseline="0" noProof="0" dirty="0">
                <a:ln>
                  <a:noFill/>
                </a:ln>
                <a:solidFill>
                  <a:srgbClr val="002557"/>
                </a:solidFill>
                <a:effectLst/>
                <a:uLnTx/>
                <a:uFillTx/>
                <a:latin typeface="Arial Narrow" panose="020B0606020202030204" pitchFamily="34" charset="0"/>
                <a:ea typeface="+mn-ea"/>
                <a:cs typeface="+mn-cs"/>
              </a:rPr>
              <a:t>, wild-type. </a:t>
            </a:r>
            <a:endParaRPr kumimoji="0" lang="en-US" sz="900" b="0" i="0" u="none" strike="sngStrike" kern="1200" cap="none" spc="0" normalizeH="0" baseline="0" noProof="0" dirty="0">
              <a:ln>
                <a:noFill/>
              </a:ln>
              <a:solidFill>
                <a:srgbClr val="FF0000"/>
              </a:solidFill>
              <a:effectLst/>
              <a:highlight>
                <a:srgbClr val="00FFFF"/>
              </a:highligh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07410867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5514D7-E4A1-D66D-BCBE-75356DB11014}"/>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AF5C385B-621E-900B-C1C8-151F0E532C4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384763" y="4241761"/>
            <a:ext cx="2691959" cy="2160191"/>
          </a:xfrm>
          <a:prstGeom prst="rect">
            <a:avLst/>
          </a:prstGeom>
        </p:spPr>
      </p:pic>
      <p:pic>
        <p:nvPicPr>
          <p:cNvPr id="3" name="Image 0" descr="preencoded.png">
            <a:extLst>
              <a:ext uri="{FF2B5EF4-FFF2-40B4-BE49-F238E27FC236}">
                <a16:creationId xmlns:a16="http://schemas.microsoft.com/office/drawing/2014/main" id="{2108B0A4-0858-456E-6C78-9A9D2BB8721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390672" y="1032764"/>
            <a:ext cx="9332099" cy="3211456"/>
          </a:xfrm>
          <a:prstGeom prst="rect">
            <a:avLst/>
          </a:prstGeom>
        </p:spPr>
      </p:pic>
      <p:pic>
        <p:nvPicPr>
          <p:cNvPr id="6" name="Image 0" descr="preencoded.png">
            <a:extLst>
              <a:ext uri="{FF2B5EF4-FFF2-40B4-BE49-F238E27FC236}">
                <a16:creationId xmlns:a16="http://schemas.microsoft.com/office/drawing/2014/main" id="{4EBE5EF4-EF2F-D006-F71E-C34602C0E9E4}"/>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3994210" y="4241761"/>
            <a:ext cx="6893827" cy="2268209"/>
          </a:xfrm>
          <a:prstGeom prst="rect">
            <a:avLst/>
          </a:prstGeom>
        </p:spPr>
      </p:pic>
      <p:sp>
        <p:nvSpPr>
          <p:cNvPr id="2" name="Title 1">
            <a:extLst>
              <a:ext uri="{FF2B5EF4-FFF2-40B4-BE49-F238E27FC236}">
                <a16:creationId xmlns:a16="http://schemas.microsoft.com/office/drawing/2014/main" id="{601A23CC-C439-E1AF-14B3-B5455CC79931}"/>
              </a:ext>
            </a:extLst>
          </p:cNvPr>
          <p:cNvSpPr>
            <a:spLocks noGrp="1"/>
          </p:cNvSpPr>
          <p:nvPr>
            <p:ph type="title"/>
          </p:nvPr>
        </p:nvSpPr>
        <p:spPr>
          <a:xfrm>
            <a:off x="612000" y="169992"/>
            <a:ext cx="10680840" cy="831600"/>
          </a:xfrm>
        </p:spPr>
        <p:txBody>
          <a:bodyPr/>
          <a:lstStyle/>
          <a:p>
            <a:r>
              <a:rPr lang="en-US" sz="2600" noProof="0"/>
              <a:t>TROPION-Breast02: 1L Dato-</a:t>
            </a:r>
            <a:r>
              <a:rPr lang="en-US" sz="2600" noProof="0" err="1"/>
              <a:t>DXd</a:t>
            </a:r>
            <a:r>
              <a:rPr lang="en-US" sz="2600" noProof="0"/>
              <a:t> vs chemo in locally recurrent </a:t>
            </a:r>
            <a:br>
              <a:rPr lang="en-US" sz="2600" noProof="0"/>
            </a:br>
            <a:r>
              <a:rPr lang="en-US" sz="2600" noProof="0"/>
              <a:t>inoperable or metastatic TNBC for whom immunotherapy was not an option</a:t>
            </a:r>
          </a:p>
        </p:txBody>
      </p:sp>
      <p:sp>
        <p:nvSpPr>
          <p:cNvPr id="4" name="Text Placeholder 3">
            <a:extLst>
              <a:ext uri="{FF2B5EF4-FFF2-40B4-BE49-F238E27FC236}">
                <a16:creationId xmlns:a16="http://schemas.microsoft.com/office/drawing/2014/main" id="{107AFD9B-6C6B-93E2-E718-95655B3FFEA1}"/>
              </a:ext>
            </a:extLst>
          </p:cNvPr>
          <p:cNvSpPr>
            <a:spLocks noGrp="1"/>
          </p:cNvSpPr>
          <p:nvPr>
            <p:ph type="body" sz="quarter" idx="10"/>
          </p:nvPr>
        </p:nvSpPr>
        <p:spPr>
          <a:xfrm>
            <a:off x="364336" y="6456085"/>
            <a:ext cx="11176168" cy="231923"/>
          </a:xfrm>
        </p:spPr>
        <p:txBody>
          <a:bodyPr/>
          <a:lstStyle/>
          <a:p>
            <a:r>
              <a:rPr lang="en-US" noProof="0"/>
              <a:t>Cescon D, et al.  ASCO 2026; Abstract 1002</a:t>
            </a:r>
          </a:p>
        </p:txBody>
      </p:sp>
    </p:spTree>
    <p:extLst>
      <p:ext uri="{BB962C8B-B14F-4D97-AF65-F5344CB8AC3E}">
        <p14:creationId xmlns:p14="http://schemas.microsoft.com/office/powerpoint/2010/main" val="376013210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6AD023A-5404-C443-EEC7-FDA225E12BEF}"/>
            </a:ext>
          </a:extLst>
        </p:cNvPr>
        <p:cNvGrpSpPr/>
        <p:nvPr/>
      </p:nvGrpSpPr>
      <p:grpSpPr>
        <a:xfrm>
          <a:off x="0" y="0"/>
          <a:ext cx="0" cy="0"/>
          <a:chOff x="0" y="0"/>
          <a:chExt cx="0" cy="0"/>
        </a:xfrm>
      </p:grpSpPr>
      <p:pic>
        <p:nvPicPr>
          <p:cNvPr id="7" name="Image 0" descr="preencoded.png">
            <a:extLst>
              <a:ext uri="{FF2B5EF4-FFF2-40B4-BE49-F238E27FC236}">
                <a16:creationId xmlns:a16="http://schemas.microsoft.com/office/drawing/2014/main" id="{A2DC7D22-BD1A-7D14-0EBA-07A0DC360094}"/>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407189" y="3933665"/>
            <a:ext cx="5393531" cy="2476594"/>
          </a:xfrm>
          <a:prstGeom prst="rect">
            <a:avLst/>
          </a:prstGeom>
        </p:spPr>
      </p:pic>
      <p:grpSp>
        <p:nvGrpSpPr>
          <p:cNvPr id="18" name="Group 17">
            <a:extLst>
              <a:ext uri="{FF2B5EF4-FFF2-40B4-BE49-F238E27FC236}">
                <a16:creationId xmlns:a16="http://schemas.microsoft.com/office/drawing/2014/main" id="{AE8C048F-5DE4-FCDB-9F63-C737D75B788B}"/>
              </a:ext>
            </a:extLst>
          </p:cNvPr>
          <p:cNvGrpSpPr/>
          <p:nvPr/>
        </p:nvGrpSpPr>
        <p:grpSpPr>
          <a:xfrm>
            <a:off x="5924199" y="3933665"/>
            <a:ext cx="6148455" cy="2542160"/>
            <a:chOff x="2182313" y="5696621"/>
            <a:chExt cx="8541932" cy="3378780"/>
          </a:xfrm>
        </p:grpSpPr>
        <p:pic>
          <p:nvPicPr>
            <p:cNvPr id="12" name="Image 0" descr="preencoded.png">
              <a:extLst>
                <a:ext uri="{FF2B5EF4-FFF2-40B4-BE49-F238E27FC236}">
                  <a16:creationId xmlns:a16="http://schemas.microsoft.com/office/drawing/2014/main" id="{41DBD8EB-95E1-23FD-A7B2-0257EE8182E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2182313" y="5701579"/>
              <a:ext cx="4581093" cy="3373822"/>
            </a:xfrm>
            <a:prstGeom prst="rect">
              <a:avLst/>
            </a:prstGeom>
          </p:spPr>
        </p:pic>
        <p:pic>
          <p:nvPicPr>
            <p:cNvPr id="17" name="Image 0" descr="preencoded.png">
              <a:extLst>
                <a:ext uri="{FF2B5EF4-FFF2-40B4-BE49-F238E27FC236}">
                  <a16:creationId xmlns:a16="http://schemas.microsoft.com/office/drawing/2014/main" id="{5E32B490-7FE8-0D89-C861-F6B80535C8A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6763406" y="5696621"/>
              <a:ext cx="3960839" cy="3373822"/>
            </a:xfrm>
            <a:prstGeom prst="rect">
              <a:avLst/>
            </a:prstGeom>
          </p:spPr>
        </p:pic>
      </p:grpSp>
      <p:pic>
        <p:nvPicPr>
          <p:cNvPr id="6" name="Image 0" descr="preencoded.png">
            <a:extLst>
              <a:ext uri="{FF2B5EF4-FFF2-40B4-BE49-F238E27FC236}">
                <a16:creationId xmlns:a16="http://schemas.microsoft.com/office/drawing/2014/main" id="{9EDC3AB5-3127-4B28-BB7D-9B3F18D4F79D}"/>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6204987" y="1148590"/>
            <a:ext cx="5588084" cy="2395673"/>
          </a:xfrm>
          <a:prstGeom prst="rect">
            <a:avLst/>
          </a:prstGeom>
        </p:spPr>
      </p:pic>
      <p:pic>
        <p:nvPicPr>
          <p:cNvPr id="5" name="Image 0" descr="preencoded.png">
            <a:extLst>
              <a:ext uri="{FF2B5EF4-FFF2-40B4-BE49-F238E27FC236}">
                <a16:creationId xmlns:a16="http://schemas.microsoft.com/office/drawing/2014/main" id="{EDFDB902-6208-291F-F2AB-E4CEE5C8DE70}"/>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478628" y="1156421"/>
            <a:ext cx="5445572" cy="2380013"/>
          </a:xfrm>
          <a:prstGeom prst="rect">
            <a:avLst/>
          </a:prstGeom>
        </p:spPr>
      </p:pic>
      <p:sp>
        <p:nvSpPr>
          <p:cNvPr id="2" name="Title 1">
            <a:extLst>
              <a:ext uri="{FF2B5EF4-FFF2-40B4-BE49-F238E27FC236}">
                <a16:creationId xmlns:a16="http://schemas.microsoft.com/office/drawing/2014/main" id="{C4F7D268-229A-BCF6-8946-C270B07D29ED}"/>
              </a:ext>
            </a:extLst>
          </p:cNvPr>
          <p:cNvSpPr>
            <a:spLocks noGrp="1"/>
          </p:cNvSpPr>
          <p:nvPr>
            <p:ph type="title"/>
          </p:nvPr>
        </p:nvSpPr>
        <p:spPr>
          <a:xfrm>
            <a:off x="612000" y="169992"/>
            <a:ext cx="10680840" cy="831600"/>
          </a:xfrm>
        </p:spPr>
        <p:txBody>
          <a:bodyPr/>
          <a:lstStyle/>
          <a:p>
            <a:r>
              <a:rPr lang="en-US" sz="2600" noProof="0"/>
              <a:t>TROPION-Breast02: TFST, PFS2, and TSST</a:t>
            </a:r>
          </a:p>
        </p:txBody>
      </p:sp>
      <p:sp>
        <p:nvSpPr>
          <p:cNvPr id="4" name="Text Placeholder 3">
            <a:extLst>
              <a:ext uri="{FF2B5EF4-FFF2-40B4-BE49-F238E27FC236}">
                <a16:creationId xmlns:a16="http://schemas.microsoft.com/office/drawing/2014/main" id="{E29234FA-C931-B6A2-AFD3-C1726A0CC65A}"/>
              </a:ext>
            </a:extLst>
          </p:cNvPr>
          <p:cNvSpPr>
            <a:spLocks noGrp="1"/>
          </p:cNvSpPr>
          <p:nvPr>
            <p:ph type="body" sz="quarter" idx="10"/>
          </p:nvPr>
        </p:nvSpPr>
        <p:spPr/>
        <p:txBody>
          <a:bodyPr/>
          <a:lstStyle/>
          <a:p>
            <a:r>
              <a:rPr lang="en-US" noProof="0"/>
              <a:t>Cescon D, et al.  ASCO 2026; Abstract 1002</a:t>
            </a:r>
          </a:p>
        </p:txBody>
      </p:sp>
      <p:sp>
        <p:nvSpPr>
          <p:cNvPr id="10" name="TextBox 9">
            <a:extLst>
              <a:ext uri="{FF2B5EF4-FFF2-40B4-BE49-F238E27FC236}">
                <a16:creationId xmlns:a16="http://schemas.microsoft.com/office/drawing/2014/main" id="{4EB07818-65B1-9CAE-4234-318771022D42}"/>
              </a:ext>
            </a:extLst>
          </p:cNvPr>
          <p:cNvSpPr txBox="1"/>
          <p:nvPr/>
        </p:nvSpPr>
        <p:spPr>
          <a:xfrm>
            <a:off x="8605748" y="770759"/>
            <a:ext cx="78656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a:ln>
                  <a:noFill/>
                </a:ln>
                <a:solidFill>
                  <a:srgbClr val="223341"/>
                </a:solidFill>
                <a:effectLst/>
                <a:uLnTx/>
                <a:uFillTx/>
                <a:latin typeface="Calibri" panose="020F0502020204030204"/>
                <a:ea typeface="+mn-ea"/>
                <a:cs typeface="+mn-cs"/>
              </a:rPr>
              <a:t>PFS2</a:t>
            </a:r>
          </a:p>
        </p:txBody>
      </p:sp>
      <p:sp>
        <p:nvSpPr>
          <p:cNvPr id="11" name="TextBox 10">
            <a:extLst>
              <a:ext uri="{FF2B5EF4-FFF2-40B4-BE49-F238E27FC236}">
                <a16:creationId xmlns:a16="http://schemas.microsoft.com/office/drawing/2014/main" id="{A8EA2FB3-2F3C-BAEC-D374-E135EA27076B}"/>
              </a:ext>
            </a:extLst>
          </p:cNvPr>
          <p:cNvSpPr txBox="1"/>
          <p:nvPr/>
        </p:nvSpPr>
        <p:spPr>
          <a:xfrm>
            <a:off x="2818146" y="785535"/>
            <a:ext cx="7691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a:ln>
                  <a:noFill/>
                </a:ln>
                <a:solidFill>
                  <a:srgbClr val="223341"/>
                </a:solidFill>
                <a:effectLst/>
                <a:uLnTx/>
                <a:uFillTx/>
                <a:latin typeface="Calibri" panose="020F0502020204030204"/>
                <a:ea typeface="+mn-ea"/>
                <a:cs typeface="+mn-cs"/>
              </a:rPr>
              <a:t>TFST</a:t>
            </a:r>
          </a:p>
        </p:txBody>
      </p:sp>
      <p:sp>
        <p:nvSpPr>
          <p:cNvPr id="13" name="TextBox 12">
            <a:extLst>
              <a:ext uri="{FF2B5EF4-FFF2-40B4-BE49-F238E27FC236}">
                <a16:creationId xmlns:a16="http://schemas.microsoft.com/office/drawing/2014/main" id="{8D3045B8-FBCE-AD98-77C6-1186B230B5BD}"/>
              </a:ext>
            </a:extLst>
          </p:cNvPr>
          <p:cNvSpPr txBox="1"/>
          <p:nvPr/>
        </p:nvSpPr>
        <p:spPr>
          <a:xfrm>
            <a:off x="2715706" y="3556168"/>
            <a:ext cx="7764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dirty="0">
                <a:ln>
                  <a:noFill/>
                </a:ln>
                <a:solidFill>
                  <a:srgbClr val="223341"/>
                </a:solidFill>
                <a:effectLst/>
                <a:uLnTx/>
                <a:uFillTx/>
                <a:latin typeface="Calibri" panose="020F0502020204030204"/>
                <a:ea typeface="+mn-ea"/>
                <a:cs typeface="+mn-cs"/>
              </a:rPr>
              <a:t>TSST</a:t>
            </a:r>
          </a:p>
        </p:txBody>
      </p:sp>
      <p:sp>
        <p:nvSpPr>
          <p:cNvPr id="16" name="TextBox 15">
            <a:extLst>
              <a:ext uri="{FF2B5EF4-FFF2-40B4-BE49-F238E27FC236}">
                <a16:creationId xmlns:a16="http://schemas.microsoft.com/office/drawing/2014/main" id="{76398CDA-5022-F43F-6152-D95D348C2E81}"/>
              </a:ext>
            </a:extLst>
          </p:cNvPr>
          <p:cNvSpPr txBox="1"/>
          <p:nvPr/>
        </p:nvSpPr>
        <p:spPr>
          <a:xfrm>
            <a:off x="7691909" y="3556168"/>
            <a:ext cx="30594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
                <a:srgbClr val="A271B0"/>
              </a:buClr>
              <a:buSzTx/>
              <a:buFontTx/>
              <a:buNone/>
              <a:tabLst/>
              <a:defRPr/>
            </a:pPr>
            <a:r>
              <a:rPr kumimoji="0" lang="en-GB" sz="2400" b="1" i="0" u="none" strike="noStrike" kern="1200" cap="none" spc="0" normalizeH="0" baseline="0" noProof="0" dirty="0">
                <a:ln>
                  <a:noFill/>
                </a:ln>
                <a:solidFill>
                  <a:srgbClr val="223341"/>
                </a:solidFill>
                <a:effectLst/>
                <a:uLnTx/>
                <a:uFillTx/>
                <a:latin typeface="Calibri" panose="020F0502020204030204"/>
                <a:ea typeface="+mn-ea"/>
                <a:cs typeface="+mn-cs"/>
              </a:rPr>
              <a:t>Summary of outcomes</a:t>
            </a:r>
          </a:p>
        </p:txBody>
      </p:sp>
    </p:spTree>
    <p:extLst>
      <p:ext uri="{BB962C8B-B14F-4D97-AF65-F5344CB8AC3E}">
        <p14:creationId xmlns:p14="http://schemas.microsoft.com/office/powerpoint/2010/main" val="14267360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00327D-EF8F-6B97-139A-E2CFC4C0693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253D1474-AD0F-7875-5726-19177BBA6EA7}"/>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637322" y="1494754"/>
            <a:ext cx="10917356" cy="4379305"/>
          </a:xfrm>
          <a:prstGeom prst="rect">
            <a:avLst/>
          </a:prstGeom>
        </p:spPr>
      </p:pic>
      <p:sp>
        <p:nvSpPr>
          <p:cNvPr id="2" name="Title 1">
            <a:extLst>
              <a:ext uri="{FF2B5EF4-FFF2-40B4-BE49-F238E27FC236}">
                <a16:creationId xmlns:a16="http://schemas.microsoft.com/office/drawing/2014/main" id="{1CE64971-09FB-D0EE-41CA-39F5D8894F42}"/>
              </a:ext>
            </a:extLst>
          </p:cNvPr>
          <p:cNvSpPr>
            <a:spLocks noGrp="1"/>
          </p:cNvSpPr>
          <p:nvPr>
            <p:ph type="title"/>
          </p:nvPr>
        </p:nvSpPr>
        <p:spPr>
          <a:xfrm>
            <a:off x="612000" y="169992"/>
            <a:ext cx="10680840" cy="831600"/>
          </a:xfrm>
        </p:spPr>
        <p:txBody>
          <a:bodyPr/>
          <a:lstStyle/>
          <a:p>
            <a:r>
              <a:rPr lang="en-US" sz="2600" noProof="0"/>
              <a:t>TROPION-Breast02: Subsequent ADC therapy</a:t>
            </a:r>
          </a:p>
        </p:txBody>
      </p:sp>
      <p:sp>
        <p:nvSpPr>
          <p:cNvPr id="4" name="Text Placeholder 3">
            <a:extLst>
              <a:ext uri="{FF2B5EF4-FFF2-40B4-BE49-F238E27FC236}">
                <a16:creationId xmlns:a16="http://schemas.microsoft.com/office/drawing/2014/main" id="{CF2AC052-2C88-1E76-8AEA-729BDAE47F81}"/>
              </a:ext>
            </a:extLst>
          </p:cNvPr>
          <p:cNvSpPr>
            <a:spLocks noGrp="1"/>
          </p:cNvSpPr>
          <p:nvPr>
            <p:ph type="body" sz="quarter" idx="10"/>
          </p:nvPr>
        </p:nvSpPr>
        <p:spPr/>
        <p:txBody>
          <a:bodyPr/>
          <a:lstStyle/>
          <a:p>
            <a:r>
              <a:rPr lang="en-US" noProof="0"/>
              <a:t>Cescon D, et al.  ASCO 2026; Abstract 1002</a:t>
            </a:r>
          </a:p>
        </p:txBody>
      </p:sp>
    </p:spTree>
    <p:extLst>
      <p:ext uri="{BB962C8B-B14F-4D97-AF65-F5344CB8AC3E}">
        <p14:creationId xmlns:p14="http://schemas.microsoft.com/office/powerpoint/2010/main" val="354831949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4AEFB5-30C1-ACEE-F89E-BF89AE1971BE}"/>
              </a:ext>
            </a:extLst>
          </p:cNvPr>
          <p:cNvSpPr>
            <a:spLocks noGrp="1"/>
          </p:cNvSpPr>
          <p:nvPr>
            <p:ph idx="1"/>
          </p:nvPr>
        </p:nvSpPr>
        <p:spPr>
          <a:xfrm>
            <a:off x="838200" y="1136506"/>
            <a:ext cx="10515600" cy="5541386"/>
          </a:xfrm>
        </p:spPr>
        <p:txBody>
          <a:bodyPr>
            <a:normAutofit fontScale="92500" lnSpcReduction="10000"/>
          </a:bodyPr>
          <a:lstStyle/>
          <a:p>
            <a:r>
              <a:rPr lang="en-US" dirty="0"/>
              <a:t>44 </a:t>
            </a:r>
            <a:r>
              <a:rPr lang="en-US" dirty="0" err="1"/>
              <a:t>yo</a:t>
            </a:r>
            <a:r>
              <a:rPr lang="en-US" dirty="0"/>
              <a:t> woman presented with T3N2M0 TNBC. Germline - no PV</a:t>
            </a:r>
          </a:p>
          <a:p>
            <a:r>
              <a:rPr lang="en-US" dirty="0"/>
              <a:t>She received KN-522 regimen with clinical CR and at mastectomy had 2+ axillary LNs and no residual disease in her breast </a:t>
            </a:r>
          </a:p>
          <a:p>
            <a:r>
              <a:rPr lang="en-US" dirty="0"/>
              <a:t>She underwent PMRT and adjuvant pembrolizumab and 6 </a:t>
            </a:r>
            <a:r>
              <a:rPr lang="en-US" dirty="0" err="1"/>
              <a:t>mos</a:t>
            </a:r>
            <a:r>
              <a:rPr lang="en-US" dirty="0"/>
              <a:t> of capecitabine therapy</a:t>
            </a:r>
          </a:p>
          <a:p>
            <a:r>
              <a:rPr lang="en-US" dirty="0"/>
              <a:t>1 year later she presented with mediastinal LNs and no other disease on PET CT</a:t>
            </a:r>
          </a:p>
          <a:p>
            <a:r>
              <a:rPr lang="en-US" dirty="0"/>
              <a:t>Transbronchial biopsy showed PDL1- TNBC</a:t>
            </a:r>
          </a:p>
          <a:p>
            <a:r>
              <a:rPr lang="en-US" dirty="0"/>
              <a:t>She was treated with datopotamab and had CR on repeat PET after 4 cycles</a:t>
            </a:r>
          </a:p>
          <a:p>
            <a:r>
              <a:rPr lang="en-US" dirty="0"/>
              <a:t>She developed grade 2 stomatitis in spite of steroid mouth rinse treated with dose reduction</a:t>
            </a:r>
          </a:p>
          <a:p>
            <a:r>
              <a:rPr lang="en-US" dirty="0"/>
              <a:t>After 6 cycles she received proton radiation to mediastinal LNs and then resumed reduced-dose datopotamab – monitoring blood ctDNA</a:t>
            </a:r>
          </a:p>
        </p:txBody>
      </p:sp>
      <p:sp>
        <p:nvSpPr>
          <p:cNvPr id="4" name="Title 1">
            <a:extLst>
              <a:ext uri="{FF2B5EF4-FFF2-40B4-BE49-F238E27FC236}">
                <a16:creationId xmlns:a16="http://schemas.microsoft.com/office/drawing/2014/main" id="{CAB753C2-A242-9A1A-7AD9-3484469D9642}"/>
              </a:ext>
            </a:extLst>
          </p:cNvPr>
          <p:cNvSpPr txBox="1">
            <a:spLocks/>
          </p:cNvSpPr>
          <p:nvPr/>
        </p:nvSpPr>
        <p:spPr>
          <a:xfrm>
            <a:off x="838200" y="268399"/>
            <a:ext cx="10515600" cy="7713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fontAlgn="auto">
              <a:spcAft>
                <a:spcPts val="0"/>
              </a:spcAft>
              <a:defRPr/>
            </a:pPr>
            <a:r>
              <a:rPr lang="en-US" b="0" dirty="0">
                <a:solidFill>
                  <a:prstClr val="black"/>
                </a:solidFill>
              </a:rPr>
              <a:t>Dr O’Shaughnessy Case Presentation #2</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39993502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297E607-B2D7-DF40-526B-35F2A2236AE3}"/>
              </a:ext>
            </a:extLst>
          </p:cNvPr>
          <p:cNvSpPr txBox="1">
            <a:spLocks/>
          </p:cNvSpPr>
          <p:nvPr/>
        </p:nvSpPr>
        <p:spPr>
          <a:xfrm>
            <a:off x="575998" y="342129"/>
            <a:ext cx="10702802" cy="784860"/>
          </a:xfrm>
          <a:prstGeom prst="rect">
            <a:avLst/>
          </a:prstGeom>
        </p:spPr>
        <p:txBody>
          <a:bodyPr/>
          <a:lst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557"/>
                </a:solidFill>
                <a:effectLst/>
                <a:uLnTx/>
                <a:uFillTx/>
                <a:latin typeface="Arial" panose="020B0604020202020204" pitchFamily="34" charset="0"/>
                <a:ea typeface="+mj-ea"/>
                <a:cs typeface="Arial" panose="020B0604020202020204" pitchFamily="34" charset="0"/>
              </a:rPr>
              <a:t>PANKU-Breast02 Study Design</a:t>
            </a:r>
          </a:p>
        </p:txBody>
      </p:sp>
      <p:sp>
        <p:nvSpPr>
          <p:cNvPr id="7" name="TextBox 6">
            <a:extLst>
              <a:ext uri="{FF2B5EF4-FFF2-40B4-BE49-F238E27FC236}">
                <a16:creationId xmlns:a16="http://schemas.microsoft.com/office/drawing/2014/main" id="{7ECCF3B7-FE27-33D5-FC24-AF3DD901C23A}"/>
              </a:ext>
            </a:extLst>
          </p:cNvPr>
          <p:cNvSpPr txBox="1"/>
          <p:nvPr/>
        </p:nvSpPr>
        <p:spPr>
          <a:xfrm>
            <a:off x="575998" y="1054593"/>
            <a:ext cx="1131000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A multicenter, randomized, open-label, phase III study conducted at 81 study centers across China.</a:t>
            </a:r>
          </a:p>
        </p:txBody>
      </p:sp>
      <p:sp>
        <p:nvSpPr>
          <p:cNvPr id="8" name="Rectangle 7">
            <a:extLst>
              <a:ext uri="{FF2B5EF4-FFF2-40B4-BE49-F238E27FC236}">
                <a16:creationId xmlns:a16="http://schemas.microsoft.com/office/drawing/2014/main" id="{6EC4E8A1-6847-99B6-0728-F56955A8334F}"/>
              </a:ext>
            </a:extLst>
          </p:cNvPr>
          <p:cNvSpPr/>
          <p:nvPr/>
        </p:nvSpPr>
        <p:spPr>
          <a:xfrm>
            <a:off x="575999" y="1443777"/>
            <a:ext cx="3061008" cy="3860406"/>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D7D31"/>
                </a:solidFill>
                <a:effectLst/>
                <a:uLnTx/>
                <a:uFillTx/>
                <a:latin typeface="Arial" panose="020B0604020202020204"/>
                <a:ea typeface="+mn-ea"/>
                <a:cs typeface="+mn-cs"/>
              </a:rPr>
              <a:t>Key eligibility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5B9BD5">
                  <a:lumMod val="5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
                <a:srgbClr val="ED7D31"/>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Unresectable locally advanced or metastatic TNBC</a:t>
            </a:r>
          </a:p>
          <a:p>
            <a:pPr marL="285750" marR="0" lvl="0" indent="-285750" algn="l" defTabSz="914400" rtl="0" eaLnBrk="1" fontAlgn="auto" latinLnBrk="0" hangingPunct="1">
              <a:lnSpc>
                <a:spcPct val="100000"/>
              </a:lnSpc>
              <a:spcBef>
                <a:spcPts val="0"/>
              </a:spcBef>
              <a:spcAft>
                <a:spcPts val="600"/>
              </a:spcAft>
              <a:buClr>
                <a:srgbClr val="ED7D31"/>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Progressed after 1–2 prior lines of systemic therapy for advanced disease—including prior </a:t>
            </a:r>
            <a:r>
              <a:rPr kumimoji="0" lang="en-US" sz="1600" b="0" i="0" u="none" strike="noStrike" kern="1200" cap="none" spc="0" normalizeH="0" baseline="0" noProof="0" err="1">
                <a:ln>
                  <a:noFill/>
                </a:ln>
                <a:solidFill>
                  <a:prstClr val="black"/>
                </a:solidFill>
                <a:effectLst/>
                <a:uLnTx/>
                <a:uFillTx/>
                <a:latin typeface="Arial" panose="020B0604020202020204"/>
                <a:ea typeface="+mn-ea"/>
                <a:cs typeface="+mn-cs"/>
              </a:rPr>
              <a:t>taxanes</a:t>
            </a:r>
            <a:endParaRPr kumimoji="0" lang="en-US" sz="1600" b="0" i="0" u="none" strike="noStrike" kern="1200" cap="none" spc="0" normalizeH="0" baseline="0" noProof="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
                <a:srgbClr val="ED7D31"/>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Measurable lesion per RECIST v1.1</a:t>
            </a:r>
          </a:p>
          <a:p>
            <a:pPr marL="285750" marR="0" lvl="0" indent="-285750" algn="l" defTabSz="914400" rtl="0" eaLnBrk="1" fontAlgn="auto" latinLnBrk="0" hangingPunct="1">
              <a:lnSpc>
                <a:spcPct val="100000"/>
              </a:lnSpc>
              <a:spcBef>
                <a:spcPts val="0"/>
              </a:spcBef>
              <a:spcAft>
                <a:spcPts val="600"/>
              </a:spcAft>
              <a:buClr>
                <a:srgbClr val="ED7D31"/>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ECOG PS 0-1</a:t>
            </a:r>
          </a:p>
        </p:txBody>
      </p:sp>
      <p:sp>
        <p:nvSpPr>
          <p:cNvPr id="9" name="Rectangle 8">
            <a:extLst>
              <a:ext uri="{FF2B5EF4-FFF2-40B4-BE49-F238E27FC236}">
                <a16:creationId xmlns:a16="http://schemas.microsoft.com/office/drawing/2014/main" id="{C15F65A7-2DB9-A6C8-E7E0-A0C0BA9FB3EF}"/>
              </a:ext>
            </a:extLst>
          </p:cNvPr>
          <p:cNvSpPr/>
          <p:nvPr/>
        </p:nvSpPr>
        <p:spPr>
          <a:xfrm>
            <a:off x="5681671" y="2042131"/>
            <a:ext cx="2586789" cy="915917"/>
          </a:xfrm>
          <a:prstGeom prst="rect">
            <a:avLst/>
          </a:prstGeom>
          <a:solidFill>
            <a:srgbClr val="4EAF78"/>
          </a:solidFill>
          <a:ln>
            <a:solidFill>
              <a:srgbClr val="4EAF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mn-cs"/>
              </a:rPr>
              <a:t>Iza-</a:t>
            </a:r>
            <a:r>
              <a:rPr kumimoji="0" lang="en-US" sz="1600" b="1" i="0" u="none" strike="noStrike" kern="1200" cap="none" spc="0" normalizeH="0" baseline="0" noProof="0" err="1">
                <a:ln>
                  <a:noFill/>
                </a:ln>
                <a:solidFill>
                  <a:prstClr val="white"/>
                </a:solidFill>
                <a:effectLst/>
                <a:uLnTx/>
                <a:uFillTx/>
                <a:latin typeface="Arial" panose="020B0604020202020204"/>
                <a:ea typeface="+mn-ea"/>
                <a:cs typeface="+mn-cs"/>
              </a:rPr>
              <a:t>bren</a:t>
            </a:r>
            <a:endParaRPr kumimoji="0" lang="en-US" sz="1600" b="1"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a:ln>
                  <a:noFill/>
                </a:ln>
                <a:solidFill>
                  <a:prstClr val="white"/>
                </a:solidFill>
                <a:effectLst/>
                <a:uLnTx/>
                <a:uFillTx/>
                <a:latin typeface="Arial" panose="020B0604020202020204"/>
                <a:ea typeface="+mn-ea"/>
                <a:cs typeface="+mn-cs"/>
              </a:rPr>
              <a:t>2.5 mg/kg D1D8 Q3W</a:t>
            </a:r>
            <a:endParaRPr kumimoji="0" lang="en-US"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4AA6A0C2-DC12-2776-62FD-A4F218DB9238}"/>
              </a:ext>
            </a:extLst>
          </p:cNvPr>
          <p:cNvSpPr/>
          <p:nvPr/>
        </p:nvSpPr>
        <p:spPr>
          <a:xfrm>
            <a:off x="5681671" y="3098602"/>
            <a:ext cx="2586788" cy="1285925"/>
          </a:xfrm>
          <a:prstGeom prst="rect">
            <a:avLst/>
          </a:prstGeom>
          <a:solidFill>
            <a:srgbClr val="4C8FCB"/>
          </a:solidFill>
          <a:ln>
            <a:solidFill>
              <a:srgbClr val="4C8F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mn-cs"/>
              </a:rPr>
              <a:t>Chemotherapy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err="1">
                <a:ln>
                  <a:noFill/>
                </a:ln>
                <a:solidFill>
                  <a:prstClr val="white"/>
                </a:solidFill>
                <a:effectLst/>
                <a:uLnTx/>
                <a:uFillTx/>
                <a:latin typeface="Arial" panose="020B0604020202020204"/>
                <a:ea typeface="+mn-ea"/>
                <a:cs typeface="+mn-cs"/>
              </a:rPr>
              <a:t>Eribulin</a:t>
            </a: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 D1D8 Q3W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Capecitabine, BID, Q3W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Gemcitabine, D1D8 Q3W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Vinorelbine, D1D8 Q3W</a:t>
            </a:r>
          </a:p>
        </p:txBody>
      </p:sp>
      <p:sp>
        <p:nvSpPr>
          <p:cNvPr id="13" name="TextBox 12">
            <a:extLst>
              <a:ext uri="{FF2B5EF4-FFF2-40B4-BE49-F238E27FC236}">
                <a16:creationId xmlns:a16="http://schemas.microsoft.com/office/drawing/2014/main" id="{CA5EBB61-A40A-D163-CAAE-232EF1572140}"/>
              </a:ext>
            </a:extLst>
          </p:cNvPr>
          <p:cNvSpPr txBox="1"/>
          <p:nvPr/>
        </p:nvSpPr>
        <p:spPr>
          <a:xfrm>
            <a:off x="3644561" y="4350075"/>
            <a:ext cx="5163098"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Stratified by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Previous lines of chemotherapy (1 line vs 2 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Prior anti-PD(L)-1 (yes vs no)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HER2 expression (IHC 0 vs IHC 1+/2+ ISH-)</a:t>
            </a:r>
          </a:p>
        </p:txBody>
      </p:sp>
      <p:sp>
        <p:nvSpPr>
          <p:cNvPr id="14" name="Oval 13">
            <a:extLst>
              <a:ext uri="{FF2B5EF4-FFF2-40B4-BE49-F238E27FC236}">
                <a16:creationId xmlns:a16="http://schemas.microsoft.com/office/drawing/2014/main" id="{6547BEDA-9778-CC09-8564-EFB4784CDB6D}"/>
              </a:ext>
            </a:extLst>
          </p:cNvPr>
          <p:cNvSpPr/>
          <p:nvPr/>
        </p:nvSpPr>
        <p:spPr>
          <a:xfrm>
            <a:off x="3861669" y="2572567"/>
            <a:ext cx="1001856" cy="1001856"/>
          </a:xfrm>
          <a:prstGeom prst="ellipse">
            <a:avLst/>
          </a:prstGeom>
          <a:solidFill>
            <a:srgbClr val="4E5F8A"/>
          </a:solidFill>
          <a:ln>
            <a:solidFill>
              <a:srgbClr val="4E5F8A"/>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a:ea typeface="+mn-ea"/>
                <a:cs typeface="+mn-cs"/>
              </a:rPr>
              <a:t>R 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a:ea typeface="+mn-ea"/>
                <a:cs typeface="+mn-cs"/>
              </a:rPr>
              <a:t>N=406</a:t>
            </a:r>
          </a:p>
        </p:txBody>
      </p:sp>
      <p:cxnSp>
        <p:nvCxnSpPr>
          <p:cNvPr id="16" name="Straight Connector 15">
            <a:extLst>
              <a:ext uri="{FF2B5EF4-FFF2-40B4-BE49-F238E27FC236}">
                <a16:creationId xmlns:a16="http://schemas.microsoft.com/office/drawing/2014/main" id="{3BBB52C3-AE29-E3F7-57F2-5D04D8B8C746}"/>
              </a:ext>
            </a:extLst>
          </p:cNvPr>
          <p:cNvCxnSpPr>
            <a:cxnSpLocks/>
            <a:endCxn id="14" idx="2"/>
          </p:cNvCxnSpPr>
          <p:nvPr/>
        </p:nvCxnSpPr>
        <p:spPr>
          <a:xfrm>
            <a:off x="3644561" y="3073495"/>
            <a:ext cx="21710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Connector: Elbow 18">
            <a:extLst>
              <a:ext uri="{FF2B5EF4-FFF2-40B4-BE49-F238E27FC236}">
                <a16:creationId xmlns:a16="http://schemas.microsoft.com/office/drawing/2014/main" id="{644B5EE7-5986-AB1F-4CC0-E0B865681776}"/>
              </a:ext>
            </a:extLst>
          </p:cNvPr>
          <p:cNvCxnSpPr>
            <a:cxnSpLocks/>
            <a:stCxn id="14" idx="6"/>
            <a:endCxn id="9" idx="1"/>
          </p:cNvCxnSpPr>
          <p:nvPr/>
        </p:nvCxnSpPr>
        <p:spPr>
          <a:xfrm flipV="1">
            <a:off x="4863525" y="2500090"/>
            <a:ext cx="818146" cy="573405"/>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cxnSp>
        <p:nvCxnSpPr>
          <p:cNvPr id="24" name="Connector: Elbow 23">
            <a:extLst>
              <a:ext uri="{FF2B5EF4-FFF2-40B4-BE49-F238E27FC236}">
                <a16:creationId xmlns:a16="http://schemas.microsoft.com/office/drawing/2014/main" id="{603808E5-F528-815B-F7D2-82E879011EEB}"/>
              </a:ext>
            </a:extLst>
          </p:cNvPr>
          <p:cNvCxnSpPr>
            <a:cxnSpLocks/>
            <a:stCxn id="14" idx="6"/>
            <a:endCxn id="10" idx="1"/>
          </p:cNvCxnSpPr>
          <p:nvPr/>
        </p:nvCxnSpPr>
        <p:spPr>
          <a:xfrm>
            <a:off x="4863525" y="3073495"/>
            <a:ext cx="818146" cy="668070"/>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746C2644-6391-26AB-3309-C79354E8B94A}"/>
              </a:ext>
            </a:extLst>
          </p:cNvPr>
          <p:cNvSpPr txBox="1"/>
          <p:nvPr/>
        </p:nvSpPr>
        <p:spPr>
          <a:xfrm>
            <a:off x="3644561" y="1472245"/>
            <a:ext cx="515554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Treatment until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Disease progression per RECIST v1.1 or intolerable toxicity</a:t>
            </a:r>
          </a:p>
        </p:txBody>
      </p:sp>
      <p:sp>
        <p:nvSpPr>
          <p:cNvPr id="47" name="TextBox 46">
            <a:extLst>
              <a:ext uri="{FF2B5EF4-FFF2-40B4-BE49-F238E27FC236}">
                <a16:creationId xmlns:a16="http://schemas.microsoft.com/office/drawing/2014/main" id="{F30DDCFB-FFB4-F021-DB3B-AE6497A47E6C}"/>
              </a:ext>
            </a:extLst>
          </p:cNvPr>
          <p:cNvSpPr txBox="1"/>
          <p:nvPr/>
        </p:nvSpPr>
        <p:spPr>
          <a:xfrm>
            <a:off x="575999" y="5760058"/>
            <a:ext cx="11097394"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ECOG PS</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Eastern Cooperative Oncology Group performance status;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Q3W</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every 3 weeks;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D</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day;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BICR</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blinded independent central review;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INV</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investigator assessed;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PFS</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progression-free survival;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OS</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overall survival;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ORR</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objective response rate (confirmed);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PK</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pharmacokinetics;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DCR</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disease control rate; </a:t>
            </a:r>
            <a:r>
              <a:rPr kumimoji="0" lang="en-US" sz="1050" b="1" i="0" u="none" strike="noStrike" kern="1200" cap="none" spc="0" normalizeH="0" baseline="0" noProof="0" err="1">
                <a:ln>
                  <a:noFill/>
                </a:ln>
                <a:solidFill>
                  <a:prstClr val="black"/>
                </a:solidFill>
                <a:effectLst/>
                <a:uLnTx/>
                <a:uFillTx/>
                <a:latin typeface="Arial" panose="020B0604020202020204"/>
                <a:ea typeface="+mn-ea"/>
                <a:cs typeface="+mn-cs"/>
              </a:rPr>
              <a:t>DoR</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duration of response.</a:t>
            </a:r>
          </a:p>
        </p:txBody>
      </p:sp>
      <p:sp>
        <p:nvSpPr>
          <p:cNvPr id="59" name="TextBox 58">
            <a:extLst>
              <a:ext uri="{FF2B5EF4-FFF2-40B4-BE49-F238E27FC236}">
                <a16:creationId xmlns:a16="http://schemas.microsoft.com/office/drawing/2014/main" id="{148F0179-23AB-6E62-B7D9-BD14E44ABE6A}"/>
              </a:ext>
            </a:extLst>
          </p:cNvPr>
          <p:cNvSpPr txBox="1"/>
          <p:nvPr/>
        </p:nvSpPr>
        <p:spPr>
          <a:xfrm>
            <a:off x="575998" y="5312413"/>
            <a:ext cx="1115479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Note: The planned enrollment was 406 subjects. Iza-</a:t>
            </a:r>
            <a:r>
              <a:rPr kumimoji="0" lang="en-US" sz="1050" b="0" i="0" u="none" strike="noStrike" kern="1200" cap="none" spc="0" normalizeH="0" baseline="0" noProof="0" err="1">
                <a:ln>
                  <a:noFill/>
                </a:ln>
                <a:solidFill>
                  <a:prstClr val="black"/>
                </a:solidFill>
                <a:effectLst/>
                <a:uLnTx/>
                <a:uFillTx/>
                <a:latin typeface="Arial" panose="020B0604020202020204"/>
                <a:ea typeface="+mn-ea"/>
                <a:cs typeface="+mn-cs"/>
              </a:rPr>
              <a:t>bren</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was dosed with 10% compensation per protocol; </a:t>
            </a:r>
            <a:r>
              <a:rPr kumimoji="0" lang="en-US" sz="1050" b="0" i="0" u="none" strike="noStrike" kern="1200" cap="none" spc="0" normalizeH="0" baseline="0" noProof="0" err="1">
                <a:ln>
                  <a:noFill/>
                </a:ln>
                <a:solidFill>
                  <a:prstClr val="black"/>
                </a:solidFill>
                <a:effectLst/>
                <a:uLnTx/>
                <a:uFillTx/>
                <a:latin typeface="Arial" panose="020B0604020202020204"/>
                <a:ea typeface="+mn-ea"/>
                <a:cs typeface="+mn-cs"/>
              </a:rPr>
              <a:t>eribulin</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1.4 mg/m</a:t>
            </a:r>
            <a:r>
              <a:rPr kumimoji="0" lang="en-US" sz="1050" b="0" i="0" u="none" strike="noStrike" kern="1200" cap="none" spc="0" normalizeH="0" baseline="30000" noProof="0">
                <a:ln>
                  <a:noFill/>
                </a:ln>
                <a:solidFill>
                  <a:prstClr val="black"/>
                </a:solidFill>
                <a:effectLst/>
                <a:uLnTx/>
                <a:uFillTx/>
                <a:latin typeface="Arial" panose="020B0604020202020204"/>
                <a:ea typeface="+mn-ea"/>
                <a:cs typeface="+mn-cs"/>
              </a:rPr>
              <a:t>2</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on days 1 and 8 Q3W; capecitabine 1000-1250 mg/m</a:t>
            </a:r>
            <a:r>
              <a:rPr kumimoji="0" lang="en-US" sz="1050" b="0" i="0" u="none" strike="noStrike" kern="1200" cap="none" spc="0" normalizeH="0" baseline="30000" noProof="0">
                <a:ln>
                  <a:noFill/>
                </a:ln>
                <a:solidFill>
                  <a:prstClr val="black"/>
                </a:solidFill>
                <a:effectLst/>
                <a:uLnTx/>
                <a:uFillTx/>
                <a:latin typeface="Arial" panose="020B0604020202020204"/>
                <a:ea typeface="+mn-ea"/>
                <a:cs typeface="+mn-cs"/>
              </a:rPr>
              <a:t>2</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BID from days 1 to 14 Q3W; gemcitabine 1000 mg/m</a:t>
            </a:r>
            <a:r>
              <a:rPr kumimoji="0" lang="en-US" sz="1050" b="0" i="0" u="none" strike="noStrike" kern="1200" cap="none" spc="0" normalizeH="0" baseline="30000" noProof="0">
                <a:ln>
                  <a:noFill/>
                </a:ln>
                <a:solidFill>
                  <a:prstClr val="black"/>
                </a:solidFill>
                <a:effectLst/>
                <a:uLnTx/>
                <a:uFillTx/>
                <a:latin typeface="Arial" panose="020B0604020202020204"/>
                <a:ea typeface="+mn-ea"/>
                <a:cs typeface="+mn-cs"/>
              </a:rPr>
              <a:t>2</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on days 1 and 8 Q3W; vinorelbine 25 mg/m</a:t>
            </a:r>
            <a:r>
              <a:rPr kumimoji="0" lang="en-US" sz="1050" b="0" i="0" u="none" strike="noStrike" kern="1200" cap="none" spc="0" normalizeH="0" baseline="30000" noProof="0">
                <a:ln>
                  <a:noFill/>
                </a:ln>
                <a:solidFill>
                  <a:prstClr val="black"/>
                </a:solidFill>
                <a:effectLst/>
                <a:uLnTx/>
                <a:uFillTx/>
                <a:latin typeface="Arial" panose="020B0604020202020204"/>
                <a:ea typeface="+mn-ea"/>
                <a:cs typeface="+mn-cs"/>
              </a:rPr>
              <a:t>2</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on days 1 and 8 Q3W.</a:t>
            </a:r>
          </a:p>
        </p:txBody>
      </p:sp>
      <p:sp>
        <p:nvSpPr>
          <p:cNvPr id="4" name="Rectangle 3">
            <a:extLst>
              <a:ext uri="{FF2B5EF4-FFF2-40B4-BE49-F238E27FC236}">
                <a16:creationId xmlns:a16="http://schemas.microsoft.com/office/drawing/2014/main" id="{B7675615-893C-21F5-A926-C0F93790B50B}"/>
              </a:ext>
            </a:extLst>
          </p:cNvPr>
          <p:cNvSpPr/>
          <p:nvPr/>
        </p:nvSpPr>
        <p:spPr>
          <a:xfrm>
            <a:off x="8924257" y="3616828"/>
            <a:ext cx="2654734" cy="1609956"/>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4400" marR="0" lvl="0" indent="0" algn="l" defTabSz="914400" rtl="0" eaLnBrk="1" fontAlgn="auto" latinLnBrk="0" hangingPunct="1">
              <a:lnSpc>
                <a:spcPct val="100000"/>
              </a:lnSpc>
              <a:spcBef>
                <a:spcPts val="0"/>
              </a:spcBef>
              <a:spcAft>
                <a:spcPts val="0"/>
              </a:spcAft>
              <a:buClr>
                <a:srgbClr val="5B9BD5"/>
              </a:buClr>
              <a:buSzTx/>
              <a:buFontTx/>
              <a:buNone/>
              <a:tabLst/>
              <a:defRPr/>
            </a:pPr>
            <a:endParaRPr kumimoji="0" lang="en-U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880F41CD-A0C9-A48C-815D-5641D7DC59F9}"/>
              </a:ext>
            </a:extLst>
          </p:cNvPr>
          <p:cNvSpPr/>
          <p:nvPr/>
        </p:nvSpPr>
        <p:spPr>
          <a:xfrm>
            <a:off x="9006207" y="3983947"/>
            <a:ext cx="2490835" cy="11884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ORR (BICR)</a:t>
            </a:r>
          </a:p>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PFS (INV)</a:t>
            </a:r>
          </a:p>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DCR, </a:t>
            </a:r>
            <a:r>
              <a:rPr kumimoji="0" lang="en-US" sz="1600" b="0" i="0" u="none" strike="noStrike" kern="1200" cap="none" spc="0" normalizeH="0" baseline="0" noProof="0" err="1">
                <a:ln>
                  <a:noFill/>
                </a:ln>
                <a:solidFill>
                  <a:prstClr val="black"/>
                </a:solidFill>
                <a:effectLst/>
                <a:uLnTx/>
                <a:uFillTx/>
                <a:latin typeface="Arial" panose="020B0604020202020204"/>
                <a:ea typeface="+mn-ea"/>
                <a:cs typeface="+mn-cs"/>
              </a:rPr>
              <a:t>DoR</a:t>
            </a: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 Safety, PK, </a:t>
            </a:r>
          </a:p>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Immunogenicity</a:t>
            </a: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D5E47E0F-9EDF-EE08-9399-465D7BA0F512}"/>
              </a:ext>
            </a:extLst>
          </p:cNvPr>
          <p:cNvSpPr/>
          <p:nvPr/>
        </p:nvSpPr>
        <p:spPr>
          <a:xfrm>
            <a:off x="8924257" y="1540835"/>
            <a:ext cx="2654734" cy="1938636"/>
          </a:xfrm>
          <a:prstGeom prst="rect">
            <a:avLst/>
          </a:prstGeom>
          <a:solidFill>
            <a:srgbClr val="3F9B84"/>
          </a:solidFill>
          <a:ln>
            <a:solidFill>
              <a:srgbClr val="3F9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4400" marR="0" lvl="0" indent="0" algn="l" defTabSz="914400" rtl="0" eaLnBrk="1" fontAlgn="auto" latinLnBrk="0" hangingPunct="1">
              <a:lnSpc>
                <a:spcPct val="100000"/>
              </a:lnSpc>
              <a:spcBef>
                <a:spcPts val="0"/>
              </a:spcBef>
              <a:spcAft>
                <a:spcPts val="0"/>
              </a:spcAft>
              <a:buClr>
                <a:srgbClr val="5B9BD5"/>
              </a:buClr>
              <a:buSzTx/>
              <a:buFontTx/>
              <a:buNone/>
              <a:tabLst/>
              <a:defRPr/>
            </a:pPr>
            <a:endParaRPr kumimoji="0" lang="en-U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12" name="Straight Arrow Connector 11">
            <a:extLst>
              <a:ext uri="{FF2B5EF4-FFF2-40B4-BE49-F238E27FC236}">
                <a16:creationId xmlns:a16="http://schemas.microsoft.com/office/drawing/2014/main" id="{2CC7ABC2-12F3-5EB7-75E2-2596C5931D47}"/>
              </a:ext>
            </a:extLst>
          </p:cNvPr>
          <p:cNvCxnSpPr>
            <a:cxnSpLocks/>
          </p:cNvCxnSpPr>
          <p:nvPr/>
        </p:nvCxnSpPr>
        <p:spPr>
          <a:xfrm flipV="1">
            <a:off x="8268460" y="2593977"/>
            <a:ext cx="5040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F7F8FDD5-A764-BD24-43FC-E9FCD4241836}"/>
              </a:ext>
            </a:extLst>
          </p:cNvPr>
          <p:cNvCxnSpPr>
            <a:cxnSpLocks/>
          </p:cNvCxnSpPr>
          <p:nvPr/>
        </p:nvCxnSpPr>
        <p:spPr>
          <a:xfrm>
            <a:off x="8268459" y="3826527"/>
            <a:ext cx="5040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55D935F2-9D4F-C54C-30BB-2F02F55E5911}"/>
              </a:ext>
            </a:extLst>
          </p:cNvPr>
          <p:cNvSpPr txBox="1"/>
          <p:nvPr/>
        </p:nvSpPr>
        <p:spPr>
          <a:xfrm>
            <a:off x="8924257" y="1550670"/>
            <a:ext cx="265473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mn-cs"/>
              </a:rPr>
              <a:t>Dual primary endpoints</a:t>
            </a:r>
          </a:p>
        </p:txBody>
      </p:sp>
      <p:sp>
        <p:nvSpPr>
          <p:cNvPr id="18" name="Rectangle 17">
            <a:extLst>
              <a:ext uri="{FF2B5EF4-FFF2-40B4-BE49-F238E27FC236}">
                <a16:creationId xmlns:a16="http://schemas.microsoft.com/office/drawing/2014/main" id="{184DD892-8646-29EF-7C11-4A0C89F5667C}"/>
              </a:ext>
            </a:extLst>
          </p:cNvPr>
          <p:cNvSpPr/>
          <p:nvPr/>
        </p:nvSpPr>
        <p:spPr>
          <a:xfrm>
            <a:off x="9006207" y="1897454"/>
            <a:ext cx="2490835" cy="14338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3ABDE3F2-A529-612B-5D1E-A4B9AA5E28DB}"/>
              </a:ext>
            </a:extLst>
          </p:cNvPr>
          <p:cNvSpPr txBox="1"/>
          <p:nvPr/>
        </p:nvSpPr>
        <p:spPr>
          <a:xfrm>
            <a:off x="8924257" y="3616828"/>
            <a:ext cx="265473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mn-cs"/>
              </a:rPr>
              <a:t>Secondary endpoints</a:t>
            </a:r>
          </a:p>
        </p:txBody>
      </p:sp>
      <p:sp>
        <p:nvSpPr>
          <p:cNvPr id="22" name="Rectangle 21">
            <a:extLst>
              <a:ext uri="{FF2B5EF4-FFF2-40B4-BE49-F238E27FC236}">
                <a16:creationId xmlns:a16="http://schemas.microsoft.com/office/drawing/2014/main" id="{0B164279-E797-4EA8-41A2-630E0396F415}"/>
              </a:ext>
            </a:extLst>
          </p:cNvPr>
          <p:cNvSpPr/>
          <p:nvPr/>
        </p:nvSpPr>
        <p:spPr>
          <a:xfrm>
            <a:off x="8829855" y="1443777"/>
            <a:ext cx="2843538" cy="3860406"/>
          </a:xfrm>
          <a:prstGeom prst="rect">
            <a:avLst/>
          </a:prstGeom>
          <a:noFill/>
          <a:ln>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CB04C765-B6C1-E198-B74C-1B11702C9841}"/>
              </a:ext>
            </a:extLst>
          </p:cNvPr>
          <p:cNvSpPr txBox="1"/>
          <p:nvPr/>
        </p:nvSpPr>
        <p:spPr>
          <a:xfrm>
            <a:off x="9006207" y="1907438"/>
            <a:ext cx="2490835"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5B9BD5"/>
              </a:buClr>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PFS (BICR) &amp; OS</a:t>
            </a:r>
          </a:p>
        </p:txBody>
      </p:sp>
      <p:sp>
        <p:nvSpPr>
          <p:cNvPr id="25" name="Oval 24">
            <a:extLst>
              <a:ext uri="{FF2B5EF4-FFF2-40B4-BE49-F238E27FC236}">
                <a16:creationId xmlns:a16="http://schemas.microsoft.com/office/drawing/2014/main" id="{5AB4B455-1CE9-E9B4-AFF3-4F81A917D80C}"/>
              </a:ext>
            </a:extLst>
          </p:cNvPr>
          <p:cNvSpPr/>
          <p:nvPr/>
        </p:nvSpPr>
        <p:spPr>
          <a:xfrm>
            <a:off x="9189018" y="2401171"/>
            <a:ext cx="867355" cy="867355"/>
          </a:xfrm>
          <a:prstGeom prst="ellipse">
            <a:avLst/>
          </a:prstGeom>
          <a:solidFill>
            <a:schemeClr val="bg1"/>
          </a:solidFill>
          <a:ln>
            <a:solidFill>
              <a:srgbClr val="3F9B84"/>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H</a:t>
            </a:r>
            <a:r>
              <a:rPr kumimoji="0" lang="en-US" sz="1200" b="0" i="0" u="none" strike="noStrike" kern="1200" cap="none" spc="0" normalizeH="0" baseline="-25000" noProof="0">
                <a:ln>
                  <a:noFill/>
                </a:ln>
                <a:solidFill>
                  <a:prstClr val="black"/>
                </a:solidFill>
                <a:effectLst/>
                <a:uLnTx/>
                <a:uFillTx/>
                <a:latin typeface="Arial" panose="020B0604020202020204"/>
                <a:ea typeface="+mn-ea"/>
                <a:cs typeface="+mn-cs"/>
              </a:rPr>
              <a:t>PFS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solidFill>
                <a:effectLst/>
                <a:uLnTx/>
                <a:uFillTx/>
                <a:latin typeface="Arial" panose="020B0604020202020204"/>
                <a:ea typeface="+mn-ea"/>
                <a:cs typeface="+mn-cs"/>
              </a:rPr>
              <a:t>α</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=0.025</a:t>
            </a:r>
          </a:p>
        </p:txBody>
      </p:sp>
      <p:sp>
        <p:nvSpPr>
          <p:cNvPr id="26" name="Oval 25">
            <a:extLst>
              <a:ext uri="{FF2B5EF4-FFF2-40B4-BE49-F238E27FC236}">
                <a16:creationId xmlns:a16="http://schemas.microsoft.com/office/drawing/2014/main" id="{B357CF9D-638C-2442-6AEE-427D91953CFF}"/>
              </a:ext>
            </a:extLst>
          </p:cNvPr>
          <p:cNvSpPr/>
          <p:nvPr/>
        </p:nvSpPr>
        <p:spPr>
          <a:xfrm>
            <a:off x="10440841" y="2401171"/>
            <a:ext cx="867355" cy="867355"/>
          </a:xfrm>
          <a:prstGeom prst="ellipse">
            <a:avLst/>
          </a:prstGeom>
          <a:solidFill>
            <a:schemeClr val="bg1"/>
          </a:solidFill>
          <a:ln>
            <a:solidFill>
              <a:srgbClr val="3F9B84"/>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H</a:t>
            </a:r>
            <a:r>
              <a:rPr kumimoji="0" lang="en-US" sz="1200" b="0" i="0" u="none" strike="noStrike" kern="1200" cap="none" spc="0" normalizeH="0" baseline="-25000" noProof="0">
                <a:ln>
                  <a:noFill/>
                </a:ln>
                <a:solidFill>
                  <a:prstClr val="black"/>
                </a:solidFill>
                <a:effectLst/>
                <a:uLnTx/>
                <a:uFillTx/>
                <a:latin typeface="Arial" panose="020B0604020202020204"/>
                <a:ea typeface="+mn-ea"/>
                <a:cs typeface="+mn-cs"/>
              </a:rPr>
              <a:t>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solidFill>
                <a:effectLst/>
                <a:uLnTx/>
                <a:uFillTx/>
                <a:latin typeface="Arial" panose="020B0604020202020204"/>
                <a:ea typeface="+mn-ea"/>
                <a:cs typeface="+mn-cs"/>
              </a:rPr>
              <a:t>α</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=0</a:t>
            </a:r>
          </a:p>
        </p:txBody>
      </p:sp>
      <p:cxnSp>
        <p:nvCxnSpPr>
          <p:cNvPr id="27" name="Straight Arrow Connector 26">
            <a:extLst>
              <a:ext uri="{FF2B5EF4-FFF2-40B4-BE49-F238E27FC236}">
                <a16:creationId xmlns:a16="http://schemas.microsoft.com/office/drawing/2014/main" id="{D8E8B735-D92A-06CF-9FE4-E4DF5272EE40}"/>
              </a:ext>
            </a:extLst>
          </p:cNvPr>
          <p:cNvCxnSpPr>
            <a:cxnSpLocks/>
          </p:cNvCxnSpPr>
          <p:nvPr/>
        </p:nvCxnSpPr>
        <p:spPr>
          <a:xfrm>
            <a:off x="10056373" y="2828925"/>
            <a:ext cx="3844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 Placeholder 19">
            <a:extLst>
              <a:ext uri="{FF2B5EF4-FFF2-40B4-BE49-F238E27FC236}">
                <a16:creationId xmlns:a16="http://schemas.microsoft.com/office/drawing/2014/main" id="{60C4A713-C0E6-1B78-0D08-716A376F15FF}"/>
              </a:ext>
            </a:extLst>
          </p:cNvPr>
          <p:cNvSpPr>
            <a:spLocks noGrp="1"/>
          </p:cNvSpPr>
          <p:nvPr>
            <p:ph type="body" sz="quarter" idx="15"/>
          </p:nvPr>
        </p:nvSpPr>
        <p:spPr/>
        <p:txBody>
          <a:bodyPr/>
          <a:lstStyle/>
          <a:p>
            <a:r>
              <a:rPr lang="en-US" dirty="0" err="1"/>
              <a:t>Jiong</a:t>
            </a:r>
            <a:r>
              <a:rPr lang="en-US" dirty="0"/>
              <a:t> Wu, MD, PhD.</a:t>
            </a:r>
          </a:p>
        </p:txBody>
      </p:sp>
      <p:sp>
        <p:nvSpPr>
          <p:cNvPr id="11" name="Text Placeholder 3">
            <a:extLst>
              <a:ext uri="{FF2B5EF4-FFF2-40B4-BE49-F238E27FC236}">
                <a16:creationId xmlns:a16="http://schemas.microsoft.com/office/drawing/2014/main" id="{518723A2-9527-356F-FCF9-4172D35BA46E}"/>
              </a:ext>
            </a:extLst>
          </p:cNvPr>
          <p:cNvSpPr txBox="1">
            <a:spLocks/>
          </p:cNvSpPr>
          <p:nvPr/>
        </p:nvSpPr>
        <p:spPr bwMode="auto">
          <a:xfrm>
            <a:off x="2597051" y="6533463"/>
            <a:ext cx="76515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LBA1003</a:t>
            </a:r>
          </a:p>
        </p:txBody>
      </p:sp>
    </p:spTree>
    <p:extLst>
      <p:ext uri="{BB962C8B-B14F-4D97-AF65-F5344CB8AC3E}">
        <p14:creationId xmlns:p14="http://schemas.microsoft.com/office/powerpoint/2010/main" val="145117804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26EC1-2438-CBB4-953C-F40F58A9C8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C7E07F-C3F7-480D-29A9-BE139191CF13}"/>
              </a:ext>
            </a:extLst>
          </p:cNvPr>
          <p:cNvSpPr>
            <a:spLocks noGrp="1"/>
          </p:cNvSpPr>
          <p:nvPr>
            <p:ph type="body" sz="quarter" idx="15"/>
          </p:nvPr>
        </p:nvSpPr>
        <p:spPr/>
        <p:txBody>
          <a:bodyPr/>
          <a:lstStyle/>
          <a:p>
            <a:r>
              <a:rPr lang="en-US"/>
              <a:t>Jiong Wu, MD. PhD.</a:t>
            </a:r>
          </a:p>
        </p:txBody>
      </p:sp>
      <p:sp>
        <p:nvSpPr>
          <p:cNvPr id="3" name="Title 1">
            <a:extLst>
              <a:ext uri="{FF2B5EF4-FFF2-40B4-BE49-F238E27FC236}">
                <a16:creationId xmlns:a16="http://schemas.microsoft.com/office/drawing/2014/main" id="{F70596E7-C40E-64FD-401A-49A1F5022BB8}"/>
              </a:ext>
            </a:extLst>
          </p:cNvPr>
          <p:cNvSpPr txBox="1">
            <a:spLocks/>
          </p:cNvSpPr>
          <p:nvPr/>
        </p:nvSpPr>
        <p:spPr>
          <a:xfrm>
            <a:off x="576000" y="342129"/>
            <a:ext cx="11040000" cy="784860"/>
          </a:xfrm>
          <a:prstGeom prst="rect">
            <a:avLst/>
          </a:prstGeom>
        </p:spPr>
        <p:txBody>
          <a:bodyPr/>
          <a:lst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557"/>
                </a:solidFill>
                <a:effectLst/>
                <a:uLnTx/>
                <a:uFillTx/>
                <a:latin typeface="Arial" panose="020B0604020202020204" pitchFamily="34" charset="0"/>
                <a:ea typeface="+mj-ea"/>
                <a:cs typeface="Arial" panose="020B0604020202020204" pitchFamily="34" charset="0"/>
              </a:rPr>
              <a:t>PFS (BICR): Dual Primary Endpoint</a:t>
            </a:r>
          </a:p>
        </p:txBody>
      </p:sp>
      <p:pic>
        <p:nvPicPr>
          <p:cNvPr id="13" name="Picture 12">
            <a:extLst>
              <a:ext uri="{FF2B5EF4-FFF2-40B4-BE49-F238E27FC236}">
                <a16:creationId xmlns:a16="http://schemas.microsoft.com/office/drawing/2014/main" id="{909893F1-F9DF-E806-E4DD-1FBFAD4F9275}"/>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76001" y="939111"/>
            <a:ext cx="11039997" cy="4415998"/>
          </a:xfrm>
          <a:prstGeom prst="rect">
            <a:avLst/>
          </a:prstGeom>
        </p:spPr>
      </p:pic>
      <p:sp>
        <p:nvSpPr>
          <p:cNvPr id="14" name="TextBox 13">
            <a:extLst>
              <a:ext uri="{FF2B5EF4-FFF2-40B4-BE49-F238E27FC236}">
                <a16:creationId xmlns:a16="http://schemas.microsoft.com/office/drawing/2014/main" id="{5598A889-5AAF-7825-F0CC-2D6E48A08C37}"/>
              </a:ext>
            </a:extLst>
          </p:cNvPr>
          <p:cNvSpPr txBox="1"/>
          <p:nvPr/>
        </p:nvSpPr>
        <p:spPr>
          <a:xfrm>
            <a:off x="576000" y="5195741"/>
            <a:ext cx="11040000" cy="338554"/>
          </a:xfrm>
          <a:prstGeom prst="rect">
            <a:avLst/>
          </a:prstGeom>
          <a:solidFill>
            <a:srgbClr val="008A6A"/>
          </a:solidFill>
          <a:ln>
            <a:solidFill>
              <a:srgbClr val="008A6A"/>
            </a:solidFill>
          </a:ln>
        </p:spPr>
        <p:txBody>
          <a:bodyPr wrap="square" lIns="0" r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a:ea typeface="+mn-ea"/>
                <a:cs typeface="+mn-cs"/>
              </a:rPr>
              <a:t>Iza-</a:t>
            </a:r>
            <a:r>
              <a:rPr kumimoji="0" lang="en-US" sz="1600" b="0" i="0" u="none" strike="noStrike" kern="1200" cap="none" spc="0" normalizeH="0" baseline="0" noProof="0" err="1">
                <a:ln>
                  <a:noFill/>
                </a:ln>
                <a:solidFill>
                  <a:prstClr val="white"/>
                </a:solidFill>
                <a:effectLst/>
                <a:uLnTx/>
                <a:uFillTx/>
                <a:latin typeface="Arial" panose="020B0604020202020204"/>
                <a:ea typeface="+mn-ea"/>
                <a:cs typeface="+mn-cs"/>
              </a:rPr>
              <a:t>bren</a:t>
            </a:r>
            <a:r>
              <a:rPr kumimoji="0" lang="en-US" sz="1600" b="0" i="0" u="none" strike="noStrike" kern="1200" cap="none" spc="0" normalizeH="0" baseline="0" noProof="0">
                <a:ln>
                  <a:noFill/>
                </a:ln>
                <a:solidFill>
                  <a:prstClr val="white"/>
                </a:solidFill>
                <a:effectLst/>
                <a:uLnTx/>
                <a:uFillTx/>
                <a:latin typeface="Arial" panose="020B0604020202020204"/>
                <a:ea typeface="+mn-ea"/>
                <a:cs typeface="+mn-cs"/>
              </a:rPr>
              <a:t> showed statistically significant and clinically meaningful improvement in PFS vs chemotherapy (median </a:t>
            </a:r>
            <a:r>
              <a:rPr kumimoji="0" lang="el-GR" sz="1600" b="0" i="0" u="none" strike="noStrike" kern="1200" cap="none" spc="0" normalizeH="0" baseline="0" noProof="0">
                <a:ln>
                  <a:noFill/>
                </a:ln>
                <a:solidFill>
                  <a:prstClr val="white"/>
                </a:solidFill>
                <a:effectLst/>
                <a:uLnTx/>
                <a:uFillTx/>
                <a:latin typeface="Arial" panose="020B0604020202020204"/>
                <a:ea typeface="+mn-ea"/>
                <a:cs typeface="+mn-cs"/>
              </a:rPr>
              <a:t>Δ</a:t>
            </a:r>
            <a:r>
              <a:rPr kumimoji="0" lang="en-US" sz="1600" b="0" i="0" u="none" strike="noStrike" kern="1200" cap="none" spc="0" normalizeH="0" baseline="0" noProof="0">
                <a:ln>
                  <a:noFill/>
                </a:ln>
                <a:solidFill>
                  <a:prstClr val="white"/>
                </a:solidFill>
                <a:effectLst/>
                <a:uLnTx/>
                <a:uFillTx/>
                <a:latin typeface="Arial" panose="020B0604020202020204"/>
                <a:ea typeface="+mn-ea"/>
                <a:cs typeface="+mn-cs"/>
              </a:rPr>
              <a:t> 5.4 mo). </a:t>
            </a:r>
          </a:p>
        </p:txBody>
      </p:sp>
      <p:sp>
        <p:nvSpPr>
          <p:cNvPr id="15" name="TextBox 14">
            <a:extLst>
              <a:ext uri="{FF2B5EF4-FFF2-40B4-BE49-F238E27FC236}">
                <a16:creationId xmlns:a16="http://schemas.microsoft.com/office/drawing/2014/main" id="{8EBC1CC6-89B3-F10A-DDEB-B92AD8BFDFF3}"/>
              </a:ext>
            </a:extLst>
          </p:cNvPr>
          <p:cNvSpPr txBox="1"/>
          <p:nvPr/>
        </p:nvSpPr>
        <p:spPr>
          <a:xfrm>
            <a:off x="576000" y="5534295"/>
            <a:ext cx="11040000"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PFS (BICR) was evaluated in the </a:t>
            </a:r>
            <a:r>
              <a:rPr kumimoji="0" lang="en-US" sz="1050" b="0" i="0" u="none" strike="noStrike" kern="1200" cap="none" spc="0" normalizeH="0" baseline="0" noProof="0" err="1">
                <a:ln>
                  <a:noFill/>
                </a:ln>
                <a:solidFill>
                  <a:prstClr val="black"/>
                </a:solidFill>
                <a:effectLst/>
                <a:uLnTx/>
                <a:uFillTx/>
                <a:latin typeface="Arial" panose="020B0604020202020204"/>
                <a:ea typeface="+mn-ea"/>
                <a:cs typeface="+mn-cs"/>
              </a:rPr>
              <a:t>mITT</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population. The median duration of follow-up for PFS was 8.5 months.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Similar results were observed for PFS (BICR) in the ITT population, with 103 events in the </a:t>
            </a:r>
            <a:r>
              <a:rPr kumimoji="0" lang="en-US" sz="1050" b="0" i="0" u="none" strike="noStrike" kern="1200" cap="none" spc="0" normalizeH="0" baseline="0" noProof="0" err="1">
                <a:ln>
                  <a:noFill/>
                </a:ln>
                <a:solidFill>
                  <a:prstClr val="black"/>
                </a:solidFill>
                <a:effectLst/>
                <a:uLnTx/>
                <a:uFillTx/>
                <a:latin typeface="Arial" panose="020B0604020202020204"/>
                <a:ea typeface="+mn-ea"/>
                <a:cs typeface="+mn-cs"/>
              </a:rPr>
              <a:t>iza-bren</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 arm and 158 events in the chemotherapy arm. The hazard ratio (95% CI) was 0.29 (0.22,0.38).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3000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ased on a stratified Cox regression model. </a:t>
            </a:r>
            <a:r>
              <a:rPr kumimoji="0" lang="en-US" sz="1050" b="1" i="0" u="none" strike="noStrike" kern="1200" cap="none" spc="0" normalizeH="0" baseline="0" noProof="0">
                <a:ln>
                  <a:noFill/>
                </a:ln>
                <a:solidFill>
                  <a:prstClr val="black"/>
                </a:solidFill>
                <a:effectLst/>
                <a:uLnTx/>
                <a:uFillTx/>
                <a:latin typeface="Arial" panose="020B0604020202020204"/>
                <a:ea typeface="+mn-ea"/>
                <a:cs typeface="+mn-cs"/>
              </a:rPr>
              <a:t>*</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One-sided, based on a stratified log-rank test.</a:t>
            </a:r>
          </a:p>
        </p:txBody>
      </p:sp>
      <p:cxnSp>
        <p:nvCxnSpPr>
          <p:cNvPr id="18" name="Straight Connector 17">
            <a:extLst>
              <a:ext uri="{FF2B5EF4-FFF2-40B4-BE49-F238E27FC236}">
                <a16:creationId xmlns:a16="http://schemas.microsoft.com/office/drawing/2014/main" id="{9E381BC5-19A9-A0C5-FE9F-77DF89C724C2}"/>
              </a:ext>
            </a:extLst>
          </p:cNvPr>
          <p:cNvCxnSpPr/>
          <p:nvPr/>
        </p:nvCxnSpPr>
        <p:spPr>
          <a:xfrm>
            <a:off x="4641112" y="2402959"/>
            <a:ext cx="0" cy="1908000"/>
          </a:xfrm>
          <a:prstGeom prst="line">
            <a:avLst/>
          </a:prstGeom>
          <a:ln>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7C3723-81BC-93EF-52E3-60C286DED653}"/>
              </a:ext>
            </a:extLst>
          </p:cNvPr>
          <p:cNvCxnSpPr>
            <a:cxnSpLocks/>
          </p:cNvCxnSpPr>
          <p:nvPr/>
        </p:nvCxnSpPr>
        <p:spPr>
          <a:xfrm>
            <a:off x="6308652" y="2838893"/>
            <a:ext cx="0" cy="1472066"/>
          </a:xfrm>
          <a:prstGeom prst="line">
            <a:avLst/>
          </a:prstGeom>
          <a:ln>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4B52CCF-364F-8116-3382-DF4E90E70401}"/>
              </a:ext>
            </a:extLst>
          </p:cNvPr>
          <p:cNvSpPr txBox="1"/>
          <p:nvPr/>
        </p:nvSpPr>
        <p:spPr>
          <a:xfrm>
            <a:off x="4631587" y="2220258"/>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4EAF78"/>
                </a:solidFill>
                <a:effectLst/>
                <a:uLnTx/>
                <a:uFillTx/>
                <a:latin typeface="Arial" panose="020B0604020202020204"/>
                <a:ea typeface="+mn-ea"/>
                <a:cs typeface="+mn-cs"/>
              </a:rPr>
              <a:t>62.0% (54.3, 68.8)</a:t>
            </a:r>
          </a:p>
        </p:txBody>
      </p:sp>
      <p:sp>
        <p:nvSpPr>
          <p:cNvPr id="23" name="TextBox 22">
            <a:extLst>
              <a:ext uri="{FF2B5EF4-FFF2-40B4-BE49-F238E27FC236}">
                <a16:creationId xmlns:a16="http://schemas.microsoft.com/office/drawing/2014/main" id="{FAB95474-DB2E-CF92-1178-F92B5BFCE729}"/>
              </a:ext>
            </a:extLst>
          </p:cNvPr>
          <p:cNvSpPr txBox="1"/>
          <p:nvPr/>
        </p:nvSpPr>
        <p:spPr>
          <a:xfrm>
            <a:off x="4631585" y="3550726"/>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4C8FCB"/>
                </a:solidFill>
                <a:effectLst/>
                <a:uLnTx/>
                <a:uFillTx/>
                <a:latin typeface="Arial" panose="020B0604020202020204"/>
                <a:ea typeface="+mn-ea"/>
                <a:cs typeface="+mn-cs"/>
              </a:rPr>
              <a:t>17.6% (12.0, 24.0)</a:t>
            </a:r>
          </a:p>
        </p:txBody>
      </p:sp>
      <p:sp>
        <p:nvSpPr>
          <p:cNvPr id="24" name="TextBox 23">
            <a:extLst>
              <a:ext uri="{FF2B5EF4-FFF2-40B4-BE49-F238E27FC236}">
                <a16:creationId xmlns:a16="http://schemas.microsoft.com/office/drawing/2014/main" id="{A54056C6-700A-5DA7-1228-F04B49F8E148}"/>
              </a:ext>
            </a:extLst>
          </p:cNvPr>
          <p:cNvSpPr txBox="1"/>
          <p:nvPr/>
        </p:nvSpPr>
        <p:spPr>
          <a:xfrm>
            <a:off x="6260049" y="2608395"/>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4EAF78"/>
                </a:solidFill>
                <a:effectLst/>
                <a:uLnTx/>
                <a:uFillTx/>
                <a:latin typeface="Arial" panose="020B0604020202020204"/>
                <a:ea typeface="+mn-ea"/>
                <a:cs typeface="+mn-cs"/>
              </a:rPr>
              <a:t>47.7% (39.4, 55.6)</a:t>
            </a:r>
          </a:p>
        </p:txBody>
      </p:sp>
      <p:sp>
        <p:nvSpPr>
          <p:cNvPr id="25" name="TextBox 24">
            <a:extLst>
              <a:ext uri="{FF2B5EF4-FFF2-40B4-BE49-F238E27FC236}">
                <a16:creationId xmlns:a16="http://schemas.microsoft.com/office/drawing/2014/main" id="{9F105508-061C-C019-0616-E8A3690643B3}"/>
              </a:ext>
            </a:extLst>
          </p:cNvPr>
          <p:cNvSpPr txBox="1"/>
          <p:nvPr/>
        </p:nvSpPr>
        <p:spPr>
          <a:xfrm>
            <a:off x="6260049" y="3861231"/>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4C8FCB"/>
                </a:solidFill>
                <a:effectLst/>
                <a:uLnTx/>
                <a:uFillTx/>
                <a:latin typeface="Arial" panose="020B0604020202020204"/>
                <a:ea typeface="+mn-ea"/>
                <a:cs typeface="+mn-cs"/>
              </a:rPr>
              <a:t>7.7% (3.8, 13.4)</a:t>
            </a:r>
          </a:p>
        </p:txBody>
      </p:sp>
      <p:graphicFrame>
        <p:nvGraphicFramePr>
          <p:cNvPr id="6" name="Table 5">
            <a:extLst>
              <a:ext uri="{FF2B5EF4-FFF2-40B4-BE49-F238E27FC236}">
                <a16:creationId xmlns:a16="http://schemas.microsoft.com/office/drawing/2014/main" id="{B5B0BEFF-70A6-DFEE-D4B5-ABEE90455EAA}"/>
              </a:ext>
            </a:extLst>
          </p:cNvPr>
          <p:cNvGraphicFramePr>
            <a:graphicFrameLocks noGrp="1"/>
          </p:cNvGraphicFramePr>
          <p:nvPr/>
        </p:nvGraphicFramePr>
        <p:xfrm>
          <a:off x="6592200" y="958275"/>
          <a:ext cx="4824000" cy="1122265"/>
        </p:xfrm>
        <a:graphic>
          <a:graphicData uri="http://schemas.openxmlformats.org/drawingml/2006/table">
            <a:tbl>
              <a:tblPr>
                <a:tableStyleId>{5C22544A-7EE6-4342-B048-85BDC9FD1C3A}</a:tableStyleId>
              </a:tblPr>
              <a:tblGrid>
                <a:gridCol w="2088000">
                  <a:extLst>
                    <a:ext uri="{9D8B030D-6E8A-4147-A177-3AD203B41FA5}">
                      <a16:colId xmlns:a16="http://schemas.microsoft.com/office/drawing/2014/main" val="7108939"/>
                    </a:ext>
                  </a:extLst>
                </a:gridCol>
                <a:gridCol w="1368000">
                  <a:extLst>
                    <a:ext uri="{9D8B030D-6E8A-4147-A177-3AD203B41FA5}">
                      <a16:colId xmlns:a16="http://schemas.microsoft.com/office/drawing/2014/main" val="797151610"/>
                    </a:ext>
                  </a:extLst>
                </a:gridCol>
                <a:gridCol w="1368000">
                  <a:extLst>
                    <a:ext uri="{9D8B030D-6E8A-4147-A177-3AD203B41FA5}">
                      <a16:colId xmlns:a16="http://schemas.microsoft.com/office/drawing/2014/main" val="2975382063"/>
                    </a:ext>
                  </a:extLst>
                </a:gridCol>
              </a:tblGrid>
              <a:tr h="36000">
                <a:tc>
                  <a:txBody>
                    <a:bodyPr/>
                    <a:lstStyle/>
                    <a:p>
                      <a:pPr algn="l" rtl="0" fontAlgn="ctr">
                        <a:buNone/>
                      </a:pPr>
                      <a:r>
                        <a:rPr lang="en-US" sz="1200" u="none" strike="noStrike">
                          <a:effectLst/>
                          <a:latin typeface="+mn-lt"/>
                        </a:rPr>
                        <a:t> </a:t>
                      </a:r>
                      <a:endParaRPr lang="en-US" sz="1200" b="0" i="0" u="none" strike="noStrike">
                        <a:solidFill>
                          <a:srgbClr val="000000"/>
                        </a:solidFill>
                        <a:effectLst/>
                        <a:latin typeface="+mn-lt"/>
                      </a:endParaRPr>
                    </a:p>
                  </a:txBody>
                  <a:tcPr marL="59966" marR="4997" marT="4997"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200" b="1" u="none" strike="noStrike">
                          <a:solidFill>
                            <a:schemeClr val="bg1"/>
                          </a:solidFill>
                          <a:effectLst/>
                          <a:latin typeface="+mn-lt"/>
                        </a:rPr>
                        <a:t>Iza-</a:t>
                      </a:r>
                      <a:r>
                        <a:rPr lang="en-US" sz="1200" b="1" u="none" strike="noStrike" err="1">
                          <a:solidFill>
                            <a:schemeClr val="bg1"/>
                          </a:solidFill>
                          <a:effectLst/>
                          <a:latin typeface="+mn-lt"/>
                        </a:rPr>
                        <a:t>bren</a:t>
                      </a:r>
                      <a:endParaRPr lang="en-US" sz="1200" b="1" u="none" strike="noStrike">
                        <a:solidFill>
                          <a:schemeClr val="bg1"/>
                        </a:solidFill>
                        <a:effectLst/>
                        <a:latin typeface="+mn-lt"/>
                      </a:endParaRPr>
                    </a:p>
                    <a:p>
                      <a:pPr algn="ctr" rtl="0" fontAlgn="ctr">
                        <a:buNone/>
                      </a:pPr>
                      <a:r>
                        <a:rPr lang="en-US" sz="1200" b="1" u="none" strike="noStrike">
                          <a:solidFill>
                            <a:schemeClr val="bg1"/>
                          </a:solidFill>
                          <a:effectLst/>
                          <a:latin typeface="+mn-lt"/>
                        </a:rPr>
                        <a:t>(N=207)</a:t>
                      </a:r>
                      <a:endParaRPr lang="en-US" sz="1200" b="1" i="0" u="none" strike="noStrike">
                        <a:solidFill>
                          <a:schemeClr val="bg1"/>
                        </a:solidFill>
                        <a:effectLst/>
                        <a:latin typeface="+mn-lt"/>
                      </a:endParaRPr>
                    </a:p>
                  </a:txBody>
                  <a:tcPr marL="4997" marR="4997" marT="4997" marB="0" anchor="ctr">
                    <a:lnB w="12700" cap="flat" cmpd="sng" algn="ctr">
                      <a:solidFill>
                        <a:schemeClr val="tx1"/>
                      </a:solidFill>
                      <a:prstDash val="solid"/>
                      <a:round/>
                      <a:headEnd type="none" w="med" len="med"/>
                      <a:tailEnd type="none" w="med" len="med"/>
                    </a:lnB>
                    <a:solidFill>
                      <a:srgbClr val="4EAF78"/>
                    </a:solidFill>
                  </a:tcPr>
                </a:tc>
                <a:tc>
                  <a:txBody>
                    <a:bodyPr/>
                    <a:lstStyle/>
                    <a:p>
                      <a:pPr algn="ctr" rtl="0" fontAlgn="ctr">
                        <a:buNone/>
                      </a:pPr>
                      <a:r>
                        <a:rPr lang="en-US" sz="1200" b="1" u="none" strike="noStrike">
                          <a:solidFill>
                            <a:schemeClr val="bg1"/>
                          </a:solidFill>
                          <a:effectLst/>
                          <a:latin typeface="+mn-lt"/>
                        </a:rPr>
                        <a:t>Chemotherapy</a:t>
                      </a:r>
                    </a:p>
                    <a:p>
                      <a:pPr algn="ctr" rtl="0" fontAlgn="ctr">
                        <a:buNone/>
                      </a:pPr>
                      <a:r>
                        <a:rPr lang="en-US" sz="1200" b="1" u="none" strike="noStrike">
                          <a:solidFill>
                            <a:schemeClr val="bg1"/>
                          </a:solidFill>
                          <a:effectLst/>
                          <a:latin typeface="+mn-lt"/>
                        </a:rPr>
                        <a:t>(N=205)</a:t>
                      </a:r>
                      <a:endParaRPr lang="en-US" sz="1200" b="1" i="0" u="none" strike="noStrike">
                        <a:solidFill>
                          <a:schemeClr val="bg1"/>
                        </a:solidFill>
                        <a:effectLst/>
                        <a:latin typeface="+mn-lt"/>
                      </a:endParaRPr>
                    </a:p>
                  </a:txBody>
                  <a:tcPr marL="4997" marR="4997" marT="4997" marB="0" anchor="ctr">
                    <a:lnB w="12700" cap="flat" cmpd="sng" algn="ctr">
                      <a:solidFill>
                        <a:schemeClr val="tx1"/>
                      </a:solidFill>
                      <a:prstDash val="solid"/>
                      <a:round/>
                      <a:headEnd type="none" w="med" len="med"/>
                      <a:tailEnd type="none" w="med" len="med"/>
                    </a:lnB>
                    <a:solidFill>
                      <a:srgbClr val="4C8FCB"/>
                    </a:solidFill>
                  </a:tcPr>
                </a:tc>
                <a:extLst>
                  <a:ext uri="{0D108BD9-81ED-4DB2-BD59-A6C34878D82A}">
                    <a16:rowId xmlns:a16="http://schemas.microsoft.com/office/drawing/2014/main" val="1800321842"/>
                  </a:ext>
                </a:extLst>
              </a:tr>
              <a:tr h="36000">
                <a:tc>
                  <a:txBody>
                    <a:bodyPr/>
                    <a:lstStyle/>
                    <a:p>
                      <a:pPr algn="l" rtl="0" fontAlgn="ctr">
                        <a:buNone/>
                      </a:pPr>
                      <a:r>
                        <a:rPr lang="en-US" sz="1200" b="1" u="none" strike="noStrike">
                          <a:effectLst/>
                          <a:latin typeface="+mn-lt"/>
                        </a:rPr>
                        <a:t>Number of events, %</a:t>
                      </a:r>
                      <a:endParaRPr lang="en-US" sz="1200" b="1" i="0" u="none" strike="noStrike">
                        <a:solidFill>
                          <a:srgbClr val="000000"/>
                        </a:solidFill>
                        <a:effectLst/>
                        <a:latin typeface="+mn-lt"/>
                      </a:endParaRPr>
                    </a:p>
                  </a:txBody>
                  <a:tcPr marL="59966" marR="4997" marT="4997" marB="0" anchor="ctr">
                    <a:lnT w="12700" cap="flat" cmpd="sng" algn="ctr">
                      <a:solidFill>
                        <a:schemeClr val="tx1"/>
                      </a:solidFill>
                      <a:prstDash val="solid"/>
                      <a:round/>
                      <a:headEnd type="none" w="med" len="med"/>
                      <a:tailEnd type="none" w="med" len="med"/>
                    </a:lnT>
                    <a:solidFill>
                      <a:schemeClr val="accent3">
                        <a:lumMod val="40000"/>
                        <a:lumOff val="60000"/>
                      </a:schemeClr>
                    </a:solidFill>
                  </a:tcPr>
                </a:tc>
                <a:tc>
                  <a:txBody>
                    <a:bodyPr/>
                    <a:lstStyle/>
                    <a:p>
                      <a:pPr algn="ctr" rtl="0" fontAlgn="ctr">
                        <a:buNone/>
                      </a:pPr>
                      <a:r>
                        <a:rPr lang="en-US" sz="1200" u="none" strike="noStrike">
                          <a:effectLst/>
                          <a:latin typeface="+mn-lt"/>
                        </a:rPr>
                        <a:t>103 (49.8) </a:t>
                      </a:r>
                      <a:endParaRPr lang="en-US" sz="1200" b="0" i="0" u="none" strike="noStrike">
                        <a:solidFill>
                          <a:srgbClr val="000000"/>
                        </a:solidFill>
                        <a:effectLst/>
                        <a:latin typeface="+mn-lt"/>
                      </a:endParaRPr>
                    </a:p>
                  </a:txBody>
                  <a:tcPr marL="4997" marR="4997" marT="4997" marB="0" anchor="ctr">
                    <a:lnT w="12700" cap="flat" cmpd="sng" algn="ctr">
                      <a:solidFill>
                        <a:schemeClr val="tx1"/>
                      </a:solidFill>
                      <a:prstDash val="solid"/>
                      <a:round/>
                      <a:headEnd type="none" w="med" len="med"/>
                      <a:tailEnd type="none" w="med" len="med"/>
                    </a:lnT>
                    <a:solidFill>
                      <a:schemeClr val="accent3">
                        <a:lumMod val="40000"/>
                        <a:lumOff val="60000"/>
                      </a:schemeClr>
                    </a:solidFill>
                  </a:tcPr>
                </a:tc>
                <a:tc>
                  <a:txBody>
                    <a:bodyPr/>
                    <a:lstStyle/>
                    <a:p>
                      <a:pPr algn="ctr" rtl="0" fontAlgn="ctr">
                        <a:buNone/>
                      </a:pPr>
                      <a:r>
                        <a:rPr lang="en-US" sz="1200" u="none" strike="noStrike">
                          <a:effectLst/>
                          <a:latin typeface="+mn-lt"/>
                        </a:rPr>
                        <a:t>158 (77.1)</a:t>
                      </a:r>
                      <a:endParaRPr lang="en-US" sz="1200" b="0" i="0" u="none" strike="noStrike">
                        <a:solidFill>
                          <a:srgbClr val="000000"/>
                        </a:solidFill>
                        <a:effectLst/>
                        <a:latin typeface="+mn-lt"/>
                      </a:endParaRPr>
                    </a:p>
                  </a:txBody>
                  <a:tcPr marL="4997" marR="4997" marT="4997" marB="0" anchor="ctr">
                    <a:lnT w="12700" cap="flat" cmpd="sng" algn="ctr">
                      <a:solidFill>
                        <a:schemeClr val="tx1"/>
                      </a:solidFill>
                      <a:prstDash val="solid"/>
                      <a:round/>
                      <a:headEnd type="none" w="med" len="med"/>
                      <a:tailEnd type="none" w="med" len="med"/>
                    </a:lnT>
                    <a:solidFill>
                      <a:schemeClr val="accent3">
                        <a:lumMod val="40000"/>
                        <a:lumOff val="60000"/>
                      </a:schemeClr>
                    </a:solidFill>
                  </a:tcPr>
                </a:tc>
                <a:extLst>
                  <a:ext uri="{0D108BD9-81ED-4DB2-BD59-A6C34878D82A}">
                    <a16:rowId xmlns:a16="http://schemas.microsoft.com/office/drawing/2014/main" val="229000324"/>
                  </a:ext>
                </a:extLst>
              </a:tr>
              <a:tr h="36000">
                <a:tc>
                  <a:txBody>
                    <a:bodyPr/>
                    <a:lstStyle/>
                    <a:p>
                      <a:pPr algn="l" rtl="0" fontAlgn="ctr">
                        <a:buNone/>
                      </a:pPr>
                      <a:r>
                        <a:rPr lang="it-IT" sz="1200" b="1" u="none" strike="noStrike">
                          <a:effectLst/>
                          <a:latin typeface="+mn-lt"/>
                        </a:rPr>
                        <a:t>Median, mo (95% CI)</a:t>
                      </a:r>
                      <a:endParaRPr lang="it-IT" sz="1200" b="1" i="0" u="none" strike="noStrike">
                        <a:solidFill>
                          <a:srgbClr val="000000"/>
                        </a:solidFill>
                        <a:effectLst/>
                        <a:latin typeface="+mn-lt"/>
                      </a:endParaRPr>
                    </a:p>
                  </a:txBody>
                  <a:tcPr marL="59966" marR="4997" marT="4997" marB="0" anchor="ctr">
                    <a:solidFill>
                      <a:schemeClr val="bg1"/>
                    </a:solidFill>
                  </a:tcPr>
                </a:tc>
                <a:tc>
                  <a:txBody>
                    <a:bodyPr/>
                    <a:lstStyle/>
                    <a:p>
                      <a:pPr algn="ctr" rtl="0" fontAlgn="ctr">
                        <a:buNone/>
                      </a:pPr>
                      <a:r>
                        <a:rPr lang="en-US" sz="1200" b="1" u="none" strike="noStrike">
                          <a:solidFill>
                            <a:srgbClr val="008A6A"/>
                          </a:solidFill>
                          <a:effectLst/>
                          <a:latin typeface="+mn-lt"/>
                        </a:rPr>
                        <a:t>8.5</a:t>
                      </a:r>
                      <a:r>
                        <a:rPr lang="en-US" sz="1200" u="none" strike="noStrike">
                          <a:effectLst/>
                          <a:latin typeface="+mn-lt"/>
                        </a:rPr>
                        <a:t> (6.9, 9.8)</a:t>
                      </a:r>
                      <a:endParaRPr lang="en-US" sz="1200" b="0" i="0" u="none" strike="noStrike">
                        <a:solidFill>
                          <a:srgbClr val="000000"/>
                        </a:solidFill>
                        <a:effectLst/>
                        <a:latin typeface="+mn-lt"/>
                      </a:endParaRPr>
                    </a:p>
                  </a:txBody>
                  <a:tcPr marL="4997" marR="4997" marT="4997" marB="0" anchor="ctr">
                    <a:solidFill>
                      <a:schemeClr val="bg1"/>
                    </a:solidFill>
                  </a:tcPr>
                </a:tc>
                <a:tc>
                  <a:txBody>
                    <a:bodyPr/>
                    <a:lstStyle/>
                    <a:p>
                      <a:pPr algn="ctr" rtl="0" fontAlgn="ctr">
                        <a:buNone/>
                      </a:pPr>
                      <a:r>
                        <a:rPr lang="en-US" sz="1200" b="1" u="none" strike="noStrike">
                          <a:solidFill>
                            <a:srgbClr val="008A6A"/>
                          </a:solidFill>
                          <a:effectLst/>
                          <a:latin typeface="+mn-lt"/>
                        </a:rPr>
                        <a:t>3.1</a:t>
                      </a:r>
                      <a:r>
                        <a:rPr lang="en-US" sz="1200" u="none" strike="noStrike">
                          <a:effectLst/>
                          <a:latin typeface="+mn-lt"/>
                        </a:rPr>
                        <a:t> (2.7, 4.1)</a:t>
                      </a:r>
                      <a:endParaRPr lang="en-US" sz="1200" b="0" i="0" u="none" strike="noStrike">
                        <a:solidFill>
                          <a:srgbClr val="000000"/>
                        </a:solidFill>
                        <a:effectLst/>
                        <a:latin typeface="+mn-lt"/>
                      </a:endParaRPr>
                    </a:p>
                  </a:txBody>
                  <a:tcPr marL="4997" marR="4997" marT="4997" marB="0" anchor="ctr">
                    <a:solidFill>
                      <a:schemeClr val="bg1"/>
                    </a:solidFill>
                  </a:tcPr>
                </a:tc>
                <a:extLst>
                  <a:ext uri="{0D108BD9-81ED-4DB2-BD59-A6C34878D82A}">
                    <a16:rowId xmlns:a16="http://schemas.microsoft.com/office/drawing/2014/main" val="1407105765"/>
                  </a:ext>
                </a:extLst>
              </a:tr>
              <a:tr h="36000">
                <a:tc>
                  <a:txBody>
                    <a:bodyPr/>
                    <a:lstStyle/>
                    <a:p>
                      <a:pPr algn="l" rtl="0" fontAlgn="ctr">
                        <a:buNone/>
                      </a:pPr>
                      <a:r>
                        <a:rPr lang="en-US" sz="1200" b="1" u="none" strike="noStrike">
                          <a:effectLst/>
                          <a:latin typeface="+mn-lt"/>
                        </a:rPr>
                        <a:t>HR (95% CI)</a:t>
                      </a:r>
                      <a:endParaRPr lang="en-US" sz="1200" b="1" i="0" u="none" strike="noStrike">
                        <a:solidFill>
                          <a:srgbClr val="000000"/>
                        </a:solidFill>
                        <a:effectLst/>
                        <a:latin typeface="+mn-lt"/>
                      </a:endParaRPr>
                    </a:p>
                  </a:txBody>
                  <a:tcPr marL="59966" marR="4997" marT="4997" marB="0" anchor="ctr">
                    <a:solidFill>
                      <a:schemeClr val="accent3">
                        <a:lumMod val="40000"/>
                        <a:lumOff val="60000"/>
                      </a:schemeClr>
                    </a:solidFill>
                  </a:tcPr>
                </a:tc>
                <a:tc gridSpan="2">
                  <a:txBody>
                    <a:bodyPr/>
                    <a:lstStyle/>
                    <a:p>
                      <a:pPr algn="ctr" rtl="0" fontAlgn="ctr">
                        <a:buNone/>
                      </a:pPr>
                      <a:r>
                        <a:rPr lang="en-US" sz="1200" b="1" u="none" strike="noStrike">
                          <a:solidFill>
                            <a:srgbClr val="008A6A"/>
                          </a:solidFill>
                          <a:effectLst/>
                          <a:latin typeface="+mn-lt"/>
                        </a:rPr>
                        <a:t>0.29</a:t>
                      </a:r>
                      <a:r>
                        <a:rPr lang="en-US" sz="1200" u="none" strike="noStrike">
                          <a:effectLst/>
                          <a:latin typeface="+mn-lt"/>
                        </a:rPr>
                        <a:t> (0.22, 0.38)</a:t>
                      </a:r>
                      <a:r>
                        <a:rPr lang="en-US" sz="1200" b="1" baseline="30000">
                          <a:solidFill>
                            <a:schemeClr val="tx1"/>
                          </a:solidFill>
                          <a:latin typeface="Arial" panose="020B0604020202020204" pitchFamily="34" charset="0"/>
                          <a:cs typeface="Arial" panose="020B0604020202020204" pitchFamily="34" charset="0"/>
                        </a:rPr>
                        <a:t>†</a:t>
                      </a:r>
                      <a:endParaRPr lang="en-US" sz="1200" u="none" strike="noStrike" baseline="30000">
                        <a:solidFill>
                          <a:schemeClr val="tx1"/>
                        </a:solidFill>
                        <a:effectLst/>
                        <a:latin typeface="+mn-lt"/>
                      </a:endParaRPr>
                    </a:p>
                  </a:txBody>
                  <a:tcPr marL="4997" marR="4997" marT="4997" marB="0" anchor="ctr">
                    <a:solidFill>
                      <a:schemeClr val="accent3">
                        <a:lumMod val="40000"/>
                        <a:lumOff val="60000"/>
                      </a:schemeClr>
                    </a:solidFill>
                  </a:tcPr>
                </a:tc>
                <a:tc hMerge="1">
                  <a:txBody>
                    <a:bodyPr/>
                    <a:lstStyle/>
                    <a:p>
                      <a:endParaRPr/>
                    </a:p>
                  </a:txBody>
                  <a:tcPr marL="4997" marR="4997" marT="4997" marB="0" anchor="ctr">
                    <a:solidFill>
                      <a:schemeClr val="accent3">
                        <a:lumMod val="40000"/>
                        <a:lumOff val="60000"/>
                      </a:schemeClr>
                    </a:solidFill>
                  </a:tcPr>
                </a:tc>
                <a:extLst>
                  <a:ext uri="{0D108BD9-81ED-4DB2-BD59-A6C34878D82A}">
                    <a16:rowId xmlns:a16="http://schemas.microsoft.com/office/drawing/2014/main" val="2859010015"/>
                  </a:ext>
                </a:extLst>
              </a:tr>
              <a:tr h="36000">
                <a:tc>
                  <a:txBody>
                    <a:bodyPr/>
                    <a:lstStyle/>
                    <a:p>
                      <a:pPr algn="l" rtl="0" fontAlgn="ctr">
                        <a:buNone/>
                      </a:pPr>
                      <a:r>
                        <a:rPr lang="en-US" sz="1200" b="1" u="none" strike="noStrike">
                          <a:effectLst/>
                          <a:latin typeface="+mn-lt"/>
                        </a:rPr>
                        <a:t>P-value</a:t>
                      </a:r>
                      <a:endParaRPr lang="en-US" sz="1200" b="1" i="0" u="none" strike="noStrike">
                        <a:solidFill>
                          <a:srgbClr val="000000"/>
                        </a:solidFill>
                        <a:effectLst/>
                        <a:latin typeface="+mn-lt"/>
                      </a:endParaRPr>
                    </a:p>
                  </a:txBody>
                  <a:tcPr marL="59966" marR="4997" marT="4997" marB="0" anchor="ctr">
                    <a:lnB w="12700" cap="flat" cmpd="sng" algn="ctr">
                      <a:solidFill>
                        <a:schemeClr val="tx1"/>
                      </a:solidFill>
                      <a:prstDash val="solid"/>
                      <a:round/>
                      <a:headEnd type="none" w="med" len="med"/>
                      <a:tailEnd type="none" w="med" len="med"/>
                    </a:lnB>
                    <a:solidFill>
                      <a:schemeClr val="bg1"/>
                    </a:solidFill>
                  </a:tcPr>
                </a:tc>
                <a:tc gridSpan="2">
                  <a:txBody>
                    <a:bodyPr/>
                    <a:lstStyle/>
                    <a:p>
                      <a:pPr algn="ctr" rtl="0" fontAlgn="ctr">
                        <a:buNone/>
                      </a:pPr>
                      <a:r>
                        <a:rPr lang="en-US" sz="1200" b="1" u="none" strike="noStrike" dirty="0">
                          <a:solidFill>
                            <a:srgbClr val="008A6A"/>
                          </a:solidFill>
                          <a:effectLst/>
                          <a:latin typeface="+mn-lt"/>
                        </a:rPr>
                        <a:t>&lt;0.0001</a:t>
                      </a:r>
                      <a:r>
                        <a:rPr lang="en-US" sz="1200" b="0" u="none" strike="noStrike" baseline="30000" dirty="0">
                          <a:solidFill>
                            <a:srgbClr val="008A6A"/>
                          </a:solidFill>
                          <a:effectLst/>
                          <a:latin typeface="+mn-lt"/>
                        </a:rPr>
                        <a:t>*</a:t>
                      </a:r>
                    </a:p>
                  </a:txBody>
                  <a:tcPr marL="4997" marR="4997" marT="4997" marB="0"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marL="4997" marR="4997" marT="4997" marB="0" anchor="ctr"/>
                </a:tc>
                <a:extLst>
                  <a:ext uri="{0D108BD9-81ED-4DB2-BD59-A6C34878D82A}">
                    <a16:rowId xmlns:a16="http://schemas.microsoft.com/office/drawing/2014/main" val="1832384942"/>
                  </a:ext>
                </a:extLst>
              </a:tr>
            </a:tbl>
          </a:graphicData>
        </a:graphic>
      </p:graphicFrame>
      <p:sp>
        <p:nvSpPr>
          <p:cNvPr id="16" name="TextBox 14">
            <a:extLst>
              <a:ext uri="{FF2B5EF4-FFF2-40B4-BE49-F238E27FC236}">
                <a16:creationId xmlns:a16="http://schemas.microsoft.com/office/drawing/2014/main" id="{6FA84722-49B3-4098-BDD7-628D23CDAB8B}"/>
              </a:ext>
            </a:extLst>
          </p:cNvPr>
          <p:cNvSpPr txBox="1"/>
          <p:nvPr/>
        </p:nvSpPr>
        <p:spPr>
          <a:xfrm>
            <a:off x="4230194" y="1722569"/>
            <a:ext cx="216220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Probability of PFS at 6-mo,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white">
                    <a:lumMod val="50000"/>
                  </a:prstClr>
                </a:solidFill>
                <a:effectLst/>
                <a:uLnTx/>
                <a:uFillTx/>
                <a:latin typeface="Arial" panose="020B0604020202020204"/>
                <a:ea typeface="黑体" panose="02010609060101010101" pitchFamily="49" charset="-122"/>
                <a:cs typeface="+mn-cs"/>
              </a:rPr>
              <a:t>%</a:t>
            </a: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 (95% CI)</a:t>
            </a:r>
          </a:p>
        </p:txBody>
      </p:sp>
      <p:sp>
        <p:nvSpPr>
          <p:cNvPr id="4" name="TextBox 14">
            <a:extLst>
              <a:ext uri="{FF2B5EF4-FFF2-40B4-BE49-F238E27FC236}">
                <a16:creationId xmlns:a16="http://schemas.microsoft.com/office/drawing/2014/main" id="{17E4EEF2-7E47-9108-2AD9-E5F4B575A994}"/>
              </a:ext>
            </a:extLst>
          </p:cNvPr>
          <p:cNvSpPr txBox="1"/>
          <p:nvPr/>
        </p:nvSpPr>
        <p:spPr>
          <a:xfrm>
            <a:off x="5844945" y="2195847"/>
            <a:ext cx="216220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Probability of PFS at 9-mo,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white">
                    <a:lumMod val="50000"/>
                  </a:prstClr>
                </a:solidFill>
                <a:effectLst/>
                <a:uLnTx/>
                <a:uFillTx/>
                <a:latin typeface="Arial" panose="020B0604020202020204"/>
                <a:ea typeface="黑体" panose="02010609060101010101" pitchFamily="49" charset="-122"/>
                <a:cs typeface="+mn-cs"/>
              </a:rPr>
              <a:t>%</a:t>
            </a: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 (95% CI)</a:t>
            </a:r>
          </a:p>
        </p:txBody>
      </p:sp>
      <p:sp>
        <p:nvSpPr>
          <p:cNvPr id="5" name="Text Placeholder 3">
            <a:extLst>
              <a:ext uri="{FF2B5EF4-FFF2-40B4-BE49-F238E27FC236}">
                <a16:creationId xmlns:a16="http://schemas.microsoft.com/office/drawing/2014/main" id="{C79C7F21-E393-F19D-33A9-3F20F36986EE}"/>
              </a:ext>
            </a:extLst>
          </p:cNvPr>
          <p:cNvSpPr txBox="1">
            <a:spLocks/>
          </p:cNvSpPr>
          <p:nvPr/>
        </p:nvSpPr>
        <p:spPr bwMode="auto">
          <a:xfrm>
            <a:off x="2597051" y="6533463"/>
            <a:ext cx="76515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LBA1003</a:t>
            </a:r>
          </a:p>
        </p:txBody>
      </p:sp>
    </p:spTree>
    <p:extLst>
      <p:ext uri="{BB962C8B-B14F-4D97-AF65-F5344CB8AC3E}">
        <p14:creationId xmlns:p14="http://schemas.microsoft.com/office/powerpoint/2010/main" val="259723683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E18E3-31A4-29AA-937D-52901104467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717478A-2A36-214D-C456-09F443D2C9A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414074" y="1238989"/>
            <a:ext cx="11041200" cy="3680400"/>
          </a:xfrm>
          <a:prstGeom prst="rect">
            <a:avLst/>
          </a:prstGeom>
        </p:spPr>
      </p:pic>
      <p:sp>
        <p:nvSpPr>
          <p:cNvPr id="3" name="Title 1">
            <a:extLst>
              <a:ext uri="{FF2B5EF4-FFF2-40B4-BE49-F238E27FC236}">
                <a16:creationId xmlns:a16="http://schemas.microsoft.com/office/drawing/2014/main" id="{E5CDE7C2-F321-9141-B4B7-9762451BCB26}"/>
              </a:ext>
            </a:extLst>
          </p:cNvPr>
          <p:cNvSpPr txBox="1">
            <a:spLocks/>
          </p:cNvSpPr>
          <p:nvPr/>
        </p:nvSpPr>
        <p:spPr>
          <a:xfrm>
            <a:off x="576000" y="342129"/>
            <a:ext cx="10702800" cy="784860"/>
          </a:xfrm>
          <a:prstGeom prst="rect">
            <a:avLst/>
          </a:prstGeom>
        </p:spPr>
        <p:txBody>
          <a:bodyPr/>
          <a:lst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557"/>
                </a:solidFill>
                <a:effectLst/>
                <a:uLnTx/>
                <a:uFillTx/>
                <a:latin typeface="Arial" panose="020B0604020202020204" pitchFamily="34" charset="0"/>
                <a:ea typeface="+mj-ea"/>
                <a:cs typeface="Arial" panose="020B0604020202020204" pitchFamily="34" charset="0"/>
              </a:rPr>
              <a:t>OS: Dual Primary Endpoint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a:ln>
                <a:noFill/>
              </a:ln>
              <a:solidFill>
                <a:srgbClr val="002557"/>
              </a:solidFill>
              <a:effectLst/>
              <a:uLnTx/>
              <a:uFillTx/>
              <a:latin typeface="Arial" panose="020B0604020202020204" pitchFamily="34" charset="0"/>
              <a:ea typeface="+mj-ea"/>
              <a:cs typeface="Arial" panose="020B0604020202020204" pitchFamily="34" charset="0"/>
            </a:endParaRPr>
          </a:p>
        </p:txBody>
      </p:sp>
      <p:sp>
        <p:nvSpPr>
          <p:cNvPr id="10" name="TextBox 9">
            <a:extLst>
              <a:ext uri="{FF2B5EF4-FFF2-40B4-BE49-F238E27FC236}">
                <a16:creationId xmlns:a16="http://schemas.microsoft.com/office/drawing/2014/main" id="{251C1ABF-AF0D-3B9A-AD6D-2A7B4E8FF93F}"/>
              </a:ext>
            </a:extLst>
          </p:cNvPr>
          <p:cNvSpPr txBox="1"/>
          <p:nvPr/>
        </p:nvSpPr>
        <p:spPr>
          <a:xfrm>
            <a:off x="575999" y="4919389"/>
            <a:ext cx="11039999" cy="504000"/>
          </a:xfrm>
          <a:prstGeom prst="rect">
            <a:avLst/>
          </a:prstGeom>
          <a:solidFill>
            <a:srgbClr val="008A6A"/>
          </a:solidFill>
          <a:ln>
            <a:solidFill>
              <a:srgbClr val="008A6A"/>
            </a:solidFill>
          </a:ln>
        </p:spPr>
        <p:txBody>
          <a:bodyPr wrap="square" lIns="0" r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a:ea typeface="+mn-ea"/>
                <a:cs typeface="+mn-cs"/>
              </a:rPr>
              <a:t>Iza-</a:t>
            </a:r>
            <a:r>
              <a:rPr kumimoji="0" lang="en-US" sz="1600" b="1" i="0" u="none" strike="noStrike" kern="1200" cap="none" spc="0" normalizeH="0" baseline="0" noProof="0" dirty="0" err="1">
                <a:ln>
                  <a:noFill/>
                </a:ln>
                <a:solidFill>
                  <a:prstClr val="white"/>
                </a:solidFill>
                <a:effectLst/>
                <a:uLnTx/>
                <a:uFillTx/>
                <a:latin typeface="Arial" panose="020B0604020202020204"/>
                <a:ea typeface="+mn-ea"/>
                <a:cs typeface="+mn-cs"/>
              </a:rPr>
              <a:t>bren</a:t>
            </a:r>
            <a:r>
              <a:rPr kumimoji="0" lang="en-US" sz="1600" b="1" i="0" u="none" strike="noStrike" kern="1200" cap="none" spc="0" normalizeH="0" baseline="0" noProof="0" dirty="0">
                <a:ln>
                  <a:noFill/>
                </a:ln>
                <a:solidFill>
                  <a:prstClr val="white"/>
                </a:solidFill>
                <a:effectLst/>
                <a:uLnTx/>
                <a:uFillTx/>
                <a:latin typeface="Arial" panose="020B0604020202020204"/>
                <a:ea typeface="+mn-ea"/>
                <a:cs typeface="+mn-cs"/>
              </a:rPr>
              <a:t> showed statistically significant and clinically meaningful improvement in OS vs chemotherapy (median </a:t>
            </a:r>
            <a:r>
              <a:rPr kumimoji="0" lang="el-GR" sz="1600" b="1" i="0" u="none" strike="noStrike" kern="1200" cap="none" spc="0" normalizeH="0" baseline="0" noProof="0" dirty="0">
                <a:ln>
                  <a:noFill/>
                </a:ln>
                <a:solidFill>
                  <a:prstClr val="white"/>
                </a:solidFill>
                <a:effectLst/>
                <a:uLnTx/>
                <a:uFillTx/>
                <a:latin typeface="Arial" panose="020B0604020202020204"/>
                <a:ea typeface="+mn-ea"/>
                <a:cs typeface="+mn-cs"/>
              </a:rPr>
              <a:t>Δ</a:t>
            </a:r>
            <a:r>
              <a:rPr kumimoji="0" lang="en-US" sz="1600" b="1" i="0" u="none" strike="noStrike" kern="1200" cap="none" spc="0" normalizeH="0" baseline="0" noProof="0" dirty="0">
                <a:ln>
                  <a:noFill/>
                </a:ln>
                <a:solidFill>
                  <a:prstClr val="white"/>
                </a:solidFill>
                <a:effectLst/>
                <a:uLnTx/>
                <a:uFillTx/>
                <a:latin typeface="Arial" panose="020B0604020202020204"/>
                <a:ea typeface="+mn-ea"/>
                <a:cs typeface="+mn-cs"/>
              </a:rPr>
              <a:t> 3.4 </a:t>
            </a:r>
            <a:r>
              <a:rPr kumimoji="0" lang="en-US" sz="1600" b="1" i="0" u="none" strike="noStrike" kern="1200" cap="none" spc="0" normalizeH="0" baseline="0" noProof="0" dirty="0" err="1">
                <a:ln>
                  <a:noFill/>
                </a:ln>
                <a:solidFill>
                  <a:prstClr val="white"/>
                </a:solidFill>
                <a:effectLst/>
                <a:uLnTx/>
                <a:uFillTx/>
                <a:latin typeface="Arial" panose="020B0604020202020204"/>
                <a:ea typeface="+mn-ea"/>
                <a:cs typeface="+mn-cs"/>
              </a:rPr>
              <a:t>mo</a:t>
            </a:r>
            <a:r>
              <a:rPr kumimoji="0" lang="en-US" sz="16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altLang="zh-CN" sz="16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at pre-specified interim analysis</a:t>
            </a:r>
            <a:r>
              <a:rPr kumimoji="0" lang="en-US" sz="1600" b="1" i="0" u="none" strike="noStrike" kern="1200" cap="none" spc="0" normalizeH="0" baseline="0" noProof="0" dirty="0">
                <a:ln>
                  <a:noFill/>
                </a:ln>
                <a:solidFill>
                  <a:prstClr val="white"/>
                </a:solidFill>
                <a:effectLst/>
                <a:uLnTx/>
                <a:uFillTx/>
                <a:latin typeface="Arial" panose="020B0604020202020204"/>
                <a:ea typeface="+mn-ea"/>
                <a:cs typeface="+mn-cs"/>
              </a:rPr>
              <a:t>.</a:t>
            </a:r>
          </a:p>
        </p:txBody>
      </p:sp>
      <p:sp>
        <p:nvSpPr>
          <p:cNvPr id="11" name="TextBox 10">
            <a:extLst>
              <a:ext uri="{FF2B5EF4-FFF2-40B4-BE49-F238E27FC236}">
                <a16:creationId xmlns:a16="http://schemas.microsoft.com/office/drawing/2014/main" id="{AA343CDB-0915-CDF1-C429-D3C706766F25}"/>
              </a:ext>
            </a:extLst>
          </p:cNvPr>
          <p:cNvSpPr txBox="1"/>
          <p:nvPr/>
        </p:nvSpPr>
        <p:spPr>
          <a:xfrm>
            <a:off x="574799" y="5364469"/>
            <a:ext cx="11041200" cy="9002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OS was evaluated in the </a:t>
            </a:r>
            <a:r>
              <a:rPr kumimoji="0" lang="en-US" sz="1050" b="0" i="0" u="none" strike="noStrike" kern="1200" cap="none" spc="0" normalizeH="0" baseline="0" noProof="0" dirty="0" err="1">
                <a:ln>
                  <a:noFill/>
                </a:ln>
                <a:solidFill>
                  <a:prstClr val="black"/>
                </a:solidFill>
                <a:effectLst/>
                <a:uLnTx/>
                <a:uFillTx/>
                <a:latin typeface="Arial" panose="020B0604020202020204"/>
                <a:ea typeface="+mn-ea"/>
                <a:cs typeface="+mn-cs"/>
              </a:rPr>
              <a:t>mITT</a:t>
            </a: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 population, with a median follow-up duration of 11.0 months. The pre-specified interim analysis was planned upon the observation of 255 BICR-confirmed </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PFS events, </a:t>
            </a: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with approximately 175 OS events (70% information fraction) expected at the same time. At the analysis, the actual information fraction was 53.2%. </a:t>
            </a:r>
            <a:r>
              <a:rPr kumimoji="0" lang="en-US" sz="1050" b="1" i="0" u="none" strike="noStrike" kern="1200" cap="none" spc="0" normalizeH="0" baseline="0" noProof="0" dirty="0">
                <a:ln>
                  <a:noFill/>
                </a:ln>
                <a:solidFill>
                  <a:prstClr val="black"/>
                </a:solidFill>
                <a:effectLst/>
                <a:uLnTx/>
                <a:uFillTx/>
                <a:latin typeface="Arial" panose="020B0604020202020204"/>
                <a:ea typeface="+mn-ea"/>
                <a:cs typeface="+mn-cs"/>
              </a:rPr>
              <a:t>A P-value of 0.0021 was required for interim analysis superiority</a:t>
            </a: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en-US" sz="105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Similar results were observed for OS in the ITT population, with 56 events in the </a:t>
            </a:r>
            <a:r>
              <a:rPr kumimoji="0" lang="en-US" sz="1050" b="0" i="0" u="none" strike="noStrike" kern="1200" cap="none" spc="0" normalizeH="0" baseline="0" noProof="0" dirty="0" err="1">
                <a:ln>
                  <a:noFill/>
                </a:ln>
                <a:solidFill>
                  <a:prstClr val="black"/>
                </a:solidFill>
                <a:effectLst/>
                <a:uLnTx/>
                <a:uFillTx/>
                <a:latin typeface="Arial" panose="020B0604020202020204"/>
                <a:ea typeface="+mn-ea"/>
                <a:cs typeface="+mn-cs"/>
              </a:rPr>
              <a:t>iza-bren</a:t>
            </a: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 arm and 77 events in the chemotherapy arm. The hazard ratio (95% CI) was 0.60 (0.42, 0.85).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ased on a stratified Cox regression model. </a:t>
            </a:r>
            <a:r>
              <a:rPr kumimoji="0" lang="en-US" sz="1050" b="1"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rPr>
              <a:t>One-sided, based on a stratified log-rank test.</a:t>
            </a:r>
          </a:p>
        </p:txBody>
      </p:sp>
      <p:cxnSp>
        <p:nvCxnSpPr>
          <p:cNvPr id="14" name="Straight Connector 13">
            <a:extLst>
              <a:ext uri="{FF2B5EF4-FFF2-40B4-BE49-F238E27FC236}">
                <a16:creationId xmlns:a16="http://schemas.microsoft.com/office/drawing/2014/main" id="{FE93F018-3ABB-EF90-AA2E-874FE7B545F7}"/>
              </a:ext>
            </a:extLst>
          </p:cNvPr>
          <p:cNvCxnSpPr>
            <a:cxnSpLocks/>
          </p:cNvCxnSpPr>
          <p:nvPr/>
        </p:nvCxnSpPr>
        <p:spPr>
          <a:xfrm>
            <a:off x="6140718" y="2024474"/>
            <a:ext cx="0" cy="1980000"/>
          </a:xfrm>
          <a:prstGeom prst="line">
            <a:avLst/>
          </a:prstGeom>
          <a:ln>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400B3E2-811E-3CC7-D035-D1D63B668F34}"/>
              </a:ext>
            </a:extLst>
          </p:cNvPr>
          <p:cNvSpPr txBox="1"/>
          <p:nvPr/>
        </p:nvSpPr>
        <p:spPr>
          <a:xfrm>
            <a:off x="5474718" y="1673237"/>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4EAF78"/>
                </a:solidFill>
                <a:effectLst/>
                <a:uLnTx/>
                <a:uFillTx/>
                <a:latin typeface="Arial" panose="020B0604020202020204"/>
                <a:ea typeface="+mn-ea"/>
                <a:cs typeface="+mn-cs"/>
              </a:rPr>
              <a:t>79.9% (73.1, 85.2)</a:t>
            </a:r>
          </a:p>
        </p:txBody>
      </p:sp>
      <p:sp>
        <p:nvSpPr>
          <p:cNvPr id="18" name="TextBox 17">
            <a:extLst>
              <a:ext uri="{FF2B5EF4-FFF2-40B4-BE49-F238E27FC236}">
                <a16:creationId xmlns:a16="http://schemas.microsoft.com/office/drawing/2014/main" id="{F127BABF-DC25-9E38-5485-C6F4A63EACB7}"/>
              </a:ext>
            </a:extLst>
          </p:cNvPr>
          <p:cNvSpPr txBox="1"/>
          <p:nvPr/>
        </p:nvSpPr>
        <p:spPr>
          <a:xfrm>
            <a:off x="5474718" y="2369094"/>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C8FCB"/>
                </a:solidFill>
                <a:effectLst/>
                <a:uLnTx/>
                <a:uFillTx/>
                <a:latin typeface="Arial" panose="020B0604020202020204"/>
                <a:ea typeface="+mn-ea"/>
                <a:cs typeface="+mn-cs"/>
              </a:rPr>
              <a:t>68.7% (61.0, 75.2)</a:t>
            </a:r>
          </a:p>
        </p:txBody>
      </p:sp>
      <p:cxnSp>
        <p:nvCxnSpPr>
          <p:cNvPr id="21" name="Straight Connector 20">
            <a:extLst>
              <a:ext uri="{FF2B5EF4-FFF2-40B4-BE49-F238E27FC236}">
                <a16:creationId xmlns:a16="http://schemas.microsoft.com/office/drawing/2014/main" id="{23F5DC48-835A-9050-4DAF-0718D1067A8B}"/>
              </a:ext>
            </a:extLst>
          </p:cNvPr>
          <p:cNvCxnSpPr>
            <a:cxnSpLocks/>
          </p:cNvCxnSpPr>
          <p:nvPr/>
        </p:nvCxnSpPr>
        <p:spPr>
          <a:xfrm>
            <a:off x="7821598" y="2350722"/>
            <a:ext cx="0" cy="1653752"/>
          </a:xfrm>
          <a:prstGeom prst="line">
            <a:avLst/>
          </a:prstGeom>
          <a:ln>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2" name="表格 6">
            <a:extLst>
              <a:ext uri="{FF2B5EF4-FFF2-40B4-BE49-F238E27FC236}">
                <a16:creationId xmlns:a16="http://schemas.microsoft.com/office/drawing/2014/main" id="{8191B218-4959-3066-E798-835651F145C7}"/>
              </a:ext>
            </a:extLst>
          </p:cNvPr>
          <p:cNvGraphicFramePr>
            <a:graphicFrameLocks noGrp="1"/>
          </p:cNvGraphicFramePr>
          <p:nvPr/>
        </p:nvGraphicFramePr>
        <p:xfrm>
          <a:off x="7394473" y="700272"/>
          <a:ext cx="4212000" cy="1097280"/>
        </p:xfrm>
        <a:graphic>
          <a:graphicData uri="http://schemas.openxmlformats.org/drawingml/2006/table">
            <a:tbl>
              <a:tblPr firstRow="1" bandRow="1">
                <a:solidFill>
                  <a:schemeClr val="bg1"/>
                </a:solidFill>
                <a:tableStyleId>{C083E6E3-FA7D-4D7B-A595-EF9225AFEA82}</a:tableStyleId>
              </a:tblPr>
              <a:tblGrid>
                <a:gridCol w="1692000">
                  <a:extLst>
                    <a:ext uri="{9D8B030D-6E8A-4147-A177-3AD203B41FA5}">
                      <a16:colId xmlns:a16="http://schemas.microsoft.com/office/drawing/2014/main" val="536257095"/>
                    </a:ext>
                  </a:extLst>
                </a:gridCol>
                <a:gridCol w="1260000">
                  <a:extLst>
                    <a:ext uri="{9D8B030D-6E8A-4147-A177-3AD203B41FA5}">
                      <a16:colId xmlns:a16="http://schemas.microsoft.com/office/drawing/2014/main" val="3275645102"/>
                    </a:ext>
                  </a:extLst>
                </a:gridCol>
                <a:gridCol w="1260000">
                  <a:extLst>
                    <a:ext uri="{9D8B030D-6E8A-4147-A177-3AD203B41FA5}">
                      <a16:colId xmlns:a16="http://schemas.microsoft.com/office/drawing/2014/main" val="1532332005"/>
                    </a:ext>
                  </a:extLst>
                </a:gridCol>
              </a:tblGrid>
              <a:tr h="36000">
                <a:tc>
                  <a:txBody>
                    <a:bodyPr/>
                    <a:lstStyle/>
                    <a:p>
                      <a:pPr>
                        <a:spcBef>
                          <a:spcPts val="0"/>
                        </a:spcBef>
                        <a:spcAft>
                          <a:spcPts val="0"/>
                        </a:spcAft>
                      </a:pPr>
                      <a:endParaRPr lang="en-US" sz="1200" b="1" baseline="0" noProof="0">
                        <a:latin typeface="+mn-lt"/>
                        <a:cs typeface="Arial" panose="020B0604020202020204" pitchFamily="34" charset="0"/>
                      </a:endParaRPr>
                    </a:p>
                  </a:txBody>
                  <a:tcPr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0"/>
                        </a:spcBef>
                        <a:spcAft>
                          <a:spcPts val="0"/>
                        </a:spcAft>
                      </a:pPr>
                      <a:r>
                        <a:rPr lang="en-US" sz="1200" baseline="0" noProof="0">
                          <a:solidFill>
                            <a:schemeClr val="bg1"/>
                          </a:solidFill>
                          <a:latin typeface="+mn-lt"/>
                          <a:cs typeface="Arial" panose="020B0604020202020204" pitchFamily="34" charset="0"/>
                        </a:rPr>
                        <a:t>Iza-</a:t>
                      </a:r>
                      <a:r>
                        <a:rPr lang="en-US" sz="1200" baseline="0" noProof="0" err="1">
                          <a:solidFill>
                            <a:schemeClr val="bg1"/>
                          </a:solidFill>
                          <a:latin typeface="+mn-lt"/>
                          <a:cs typeface="Arial" panose="020B0604020202020204" pitchFamily="34" charset="0"/>
                        </a:rPr>
                        <a:t>bren</a:t>
                      </a:r>
                      <a:endParaRPr lang="en-US" sz="1200" baseline="0" noProof="0">
                        <a:solidFill>
                          <a:schemeClr val="bg1"/>
                        </a:solidFill>
                        <a:latin typeface="+mn-lt"/>
                        <a:cs typeface="Arial" panose="020B0604020202020204" pitchFamily="34" charset="0"/>
                      </a:endParaRPr>
                    </a:p>
                    <a:p>
                      <a:pPr algn="ctr">
                        <a:spcBef>
                          <a:spcPts val="0"/>
                        </a:spcBef>
                        <a:spcAft>
                          <a:spcPts val="0"/>
                        </a:spcAft>
                      </a:pPr>
                      <a:r>
                        <a:rPr lang="en-US" sz="1200" baseline="0" noProof="0">
                          <a:solidFill>
                            <a:schemeClr val="bg1"/>
                          </a:solidFill>
                          <a:latin typeface="+mn-lt"/>
                          <a:cs typeface="Arial" panose="020B0604020202020204" pitchFamily="34" charset="0"/>
                        </a:rPr>
                        <a:t>(N=207)</a:t>
                      </a:r>
                    </a:p>
                  </a:txBody>
                  <a:tcPr marT="0" marB="0" anchor="ct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AF78"/>
                    </a:solidFill>
                  </a:tcPr>
                </a:tc>
                <a:tc>
                  <a:txBody>
                    <a:bodyPr/>
                    <a:lstStyle/>
                    <a:p>
                      <a:pPr marL="0" algn="ctr" defTabSz="914400" rtl="0" eaLnBrk="1" latinLnBrk="0" hangingPunct="1">
                        <a:spcBef>
                          <a:spcPts val="0"/>
                        </a:spcBef>
                        <a:spcAft>
                          <a:spcPts val="0"/>
                        </a:spcAft>
                      </a:pPr>
                      <a:r>
                        <a:rPr lang="en-US" sz="1200" b="1" kern="1200" baseline="0" noProof="0">
                          <a:solidFill>
                            <a:schemeClr val="bg1"/>
                          </a:solidFill>
                          <a:latin typeface="+mn-lt"/>
                          <a:ea typeface="+mn-ea"/>
                          <a:cs typeface="Arial" panose="020B0604020202020204" pitchFamily="34" charset="0"/>
                        </a:rPr>
                        <a:t>Chemotherapy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baseline="0" noProof="0">
                          <a:solidFill>
                            <a:schemeClr val="bg1"/>
                          </a:solidFill>
                          <a:latin typeface="+mn-lt"/>
                          <a:ea typeface="+mn-ea"/>
                          <a:cs typeface="Arial" panose="020B0604020202020204" pitchFamily="34" charset="0"/>
                        </a:rPr>
                        <a:t>(N=205)</a:t>
                      </a:r>
                    </a:p>
                  </a:txBody>
                  <a:tcPr marT="0" marB="0"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C8FCB"/>
                    </a:solidFill>
                  </a:tcPr>
                </a:tc>
                <a:extLst>
                  <a:ext uri="{0D108BD9-81ED-4DB2-BD59-A6C34878D82A}">
                    <a16:rowId xmlns:a16="http://schemas.microsoft.com/office/drawing/2014/main" val="3169664223"/>
                  </a:ext>
                </a:extLst>
              </a:tr>
              <a:tr h="36000">
                <a:tc>
                  <a:txBody>
                    <a:bodyPr/>
                    <a:lstStyle/>
                    <a:p>
                      <a:pPr>
                        <a:spcBef>
                          <a:spcPts val="0"/>
                        </a:spcBef>
                        <a:spcAft>
                          <a:spcPts val="0"/>
                        </a:spcAft>
                      </a:pPr>
                      <a:r>
                        <a:rPr lang="en-US" sz="1200" b="1" baseline="0" noProof="0">
                          <a:solidFill>
                            <a:schemeClr val="tx1"/>
                          </a:solidFill>
                          <a:latin typeface="+mn-lt"/>
                          <a:cs typeface="Arial" panose="020B0604020202020204" pitchFamily="34" charset="0"/>
                        </a:rPr>
                        <a:t>Number of events, %</a:t>
                      </a:r>
                    </a:p>
                  </a:txBody>
                  <a:tcPr marT="0" marB="0" anchor="ctr">
                    <a:lnT w="12700" cap="flat" cmpd="sng" algn="ctr">
                      <a:solidFill>
                        <a:schemeClr val="tx1"/>
                      </a:solidFill>
                      <a:prstDash val="solid"/>
                      <a:round/>
                      <a:headEnd type="none" w="med" len="med"/>
                      <a:tailEnd type="none" w="med" len="med"/>
                    </a:lnT>
                    <a:solidFill>
                      <a:srgbClr val="DBDBDB"/>
                    </a:solidFill>
                  </a:tcPr>
                </a:tc>
                <a:tc>
                  <a:txBody>
                    <a:bodyPr/>
                    <a:lstStyle/>
                    <a:p>
                      <a:pPr algn="ctr">
                        <a:spcBef>
                          <a:spcPts val="0"/>
                        </a:spcBef>
                        <a:spcAft>
                          <a:spcPts val="0"/>
                        </a:spcAft>
                      </a:pPr>
                      <a:r>
                        <a:rPr lang="en-US" sz="1200" baseline="0" noProof="0">
                          <a:latin typeface="+mn-lt"/>
                          <a:cs typeface="Arial" panose="020B0604020202020204" pitchFamily="34" charset="0"/>
                        </a:rPr>
                        <a:t>56 (27.1)</a:t>
                      </a:r>
                    </a:p>
                  </a:txBody>
                  <a:tcPr marT="0" marB="0"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DBDBDB"/>
                    </a:solidFill>
                  </a:tcPr>
                </a:tc>
                <a:tc>
                  <a:txBody>
                    <a:bodyPr/>
                    <a:lstStyle/>
                    <a:p>
                      <a:pPr algn="ctr">
                        <a:spcBef>
                          <a:spcPts val="0"/>
                        </a:spcBef>
                        <a:spcAft>
                          <a:spcPts val="0"/>
                        </a:spcAft>
                      </a:pPr>
                      <a:r>
                        <a:rPr lang="en-US" sz="1200" baseline="0" noProof="0">
                          <a:latin typeface="+mn-lt"/>
                          <a:cs typeface="Arial" panose="020B0604020202020204" pitchFamily="34" charset="0"/>
                        </a:rPr>
                        <a:t>77 (37.6)</a:t>
                      </a:r>
                    </a:p>
                  </a:txBody>
                  <a:tcPr marT="0" marB="0" anchor="ctr">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DBDBDB"/>
                    </a:solidFill>
                  </a:tcPr>
                </a:tc>
                <a:extLst>
                  <a:ext uri="{0D108BD9-81ED-4DB2-BD59-A6C34878D82A}">
                    <a16:rowId xmlns:a16="http://schemas.microsoft.com/office/drawing/2014/main" val="1525927011"/>
                  </a:ext>
                </a:extLst>
              </a:tr>
              <a:tr h="36000">
                <a:tc>
                  <a:txBody>
                    <a:bodyPr/>
                    <a:lstStyle/>
                    <a:p>
                      <a:pPr marL="0" indent="0">
                        <a:spcBef>
                          <a:spcPts val="0"/>
                        </a:spcBef>
                        <a:spcAft>
                          <a:spcPts val="0"/>
                        </a:spcAft>
                      </a:pPr>
                      <a:r>
                        <a:rPr lang="en-US" sz="1200" b="1" baseline="0" noProof="0">
                          <a:solidFill>
                            <a:schemeClr val="tx1"/>
                          </a:solidFill>
                          <a:latin typeface="+mn-lt"/>
                          <a:cs typeface="Arial" panose="020B0604020202020204" pitchFamily="34" charset="0"/>
                        </a:rPr>
                        <a:t>Median, </a:t>
                      </a:r>
                      <a:r>
                        <a:rPr lang="en-US" sz="1200" b="1" baseline="0" noProof="0" err="1">
                          <a:solidFill>
                            <a:schemeClr val="tx1"/>
                          </a:solidFill>
                          <a:latin typeface="+mn-lt"/>
                          <a:cs typeface="Arial" panose="020B0604020202020204" pitchFamily="34" charset="0"/>
                        </a:rPr>
                        <a:t>mo</a:t>
                      </a:r>
                      <a:r>
                        <a:rPr lang="en-US" sz="1200" b="1" baseline="0" noProof="0">
                          <a:solidFill>
                            <a:schemeClr val="tx1"/>
                          </a:solidFill>
                          <a:latin typeface="+mn-lt"/>
                          <a:cs typeface="Arial" panose="020B0604020202020204" pitchFamily="34" charset="0"/>
                        </a:rPr>
                        <a:t> (95% CI)</a:t>
                      </a:r>
                    </a:p>
                  </a:txBody>
                  <a:tcPr marT="0" marB="0" anchor="ctr"/>
                </a:tc>
                <a:tc>
                  <a:txBody>
                    <a:bodyPr/>
                    <a:lstStyle/>
                    <a:p>
                      <a:pPr algn="ctr">
                        <a:spcBef>
                          <a:spcPts val="0"/>
                        </a:spcBef>
                        <a:spcAft>
                          <a:spcPts val="0"/>
                        </a:spcAft>
                      </a:pPr>
                      <a:r>
                        <a:rPr lang="en-US" sz="1200" b="1" baseline="0" noProof="0">
                          <a:solidFill>
                            <a:srgbClr val="008A6A"/>
                          </a:solidFill>
                          <a:latin typeface="+mn-lt"/>
                          <a:cs typeface="Arial" panose="020B0604020202020204" pitchFamily="34" charset="0"/>
                        </a:rPr>
                        <a:t>15.9</a:t>
                      </a:r>
                      <a:r>
                        <a:rPr lang="en-US" sz="1200" baseline="0" noProof="0">
                          <a:latin typeface="+mn-lt"/>
                          <a:cs typeface="Arial" panose="020B0604020202020204" pitchFamily="34" charset="0"/>
                        </a:rPr>
                        <a:t> (13.3, NR)</a:t>
                      </a:r>
                    </a:p>
                  </a:txBody>
                  <a:tcPr marT="0" marB="0" anchor="ctr">
                    <a:lnR w="12700" cap="flat" cmpd="sng" algn="ctr">
                      <a:solidFill>
                        <a:schemeClr val="bg1"/>
                      </a:solidFill>
                      <a:prstDash val="solid"/>
                      <a:round/>
                      <a:headEnd type="none" w="med" len="med"/>
                      <a:tailEnd type="none" w="med" len="med"/>
                    </a:lnR>
                  </a:tcPr>
                </a:tc>
                <a:tc>
                  <a:txBody>
                    <a:bodyPr/>
                    <a:lstStyle/>
                    <a:p>
                      <a:pPr algn="ctr">
                        <a:spcBef>
                          <a:spcPts val="0"/>
                        </a:spcBef>
                        <a:spcAft>
                          <a:spcPts val="0"/>
                        </a:spcAft>
                      </a:pPr>
                      <a:r>
                        <a:rPr lang="en-US" sz="1200" b="1" baseline="0" noProof="0">
                          <a:solidFill>
                            <a:srgbClr val="008A6A"/>
                          </a:solidFill>
                          <a:latin typeface="+mn-lt"/>
                          <a:cs typeface="Arial" panose="020B0604020202020204" pitchFamily="34" charset="0"/>
                        </a:rPr>
                        <a:t>12.5</a:t>
                      </a:r>
                      <a:r>
                        <a:rPr lang="en-US" sz="1200" baseline="0" noProof="0">
                          <a:latin typeface="+mn-lt"/>
                          <a:cs typeface="Arial" panose="020B0604020202020204" pitchFamily="34" charset="0"/>
                        </a:rPr>
                        <a:t> (11.4, NR)</a:t>
                      </a:r>
                    </a:p>
                  </a:txBody>
                  <a:tcPr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514905843"/>
                  </a:ext>
                </a:extLst>
              </a:tr>
              <a:tr h="36000">
                <a:tc>
                  <a:txBody>
                    <a:bodyPr/>
                    <a:lstStyle/>
                    <a:p>
                      <a:pPr marL="0" indent="0">
                        <a:spcBef>
                          <a:spcPts val="0"/>
                        </a:spcBef>
                        <a:spcAft>
                          <a:spcPts val="0"/>
                        </a:spcAft>
                      </a:pPr>
                      <a:r>
                        <a:rPr lang="en-US" sz="1200" b="1" baseline="0" noProof="0">
                          <a:solidFill>
                            <a:schemeClr val="tx1"/>
                          </a:solidFill>
                          <a:latin typeface="+mn-lt"/>
                          <a:cs typeface="Arial" panose="020B0604020202020204" pitchFamily="34" charset="0"/>
                        </a:rPr>
                        <a:t>HR (95% CI)</a:t>
                      </a:r>
                    </a:p>
                  </a:txBody>
                  <a:tcPr marT="0" marB="0" anchor="ctr">
                    <a:solidFill>
                      <a:srgbClr val="DBDBD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08A6A"/>
                          </a:solidFill>
                          <a:latin typeface="+mn-lt"/>
                        </a:rPr>
                        <a:t>0.60</a:t>
                      </a:r>
                      <a:r>
                        <a:rPr lang="en-US" sz="1200">
                          <a:latin typeface="+mn-lt"/>
                        </a:rPr>
                        <a:t> (0.42, 0.85)</a:t>
                      </a:r>
                      <a:r>
                        <a:rPr lang="en-US" sz="1200" b="1" baseline="30000">
                          <a:solidFill>
                            <a:schemeClr val="tx1"/>
                          </a:solidFill>
                          <a:latin typeface="+mn-lt"/>
                          <a:cs typeface="Arial" panose="020B0604020202020204" pitchFamily="34" charset="0"/>
                        </a:rPr>
                        <a:t>†</a:t>
                      </a:r>
                      <a:endParaRPr lang="en-US" sz="1200" baseline="0" noProof="0">
                        <a:latin typeface="+mn-lt"/>
                        <a:cs typeface="Arial" panose="020B0604020202020204" pitchFamily="34" charset="0"/>
                      </a:endParaRPr>
                    </a:p>
                  </a:txBody>
                  <a:tcPr marT="0" marB="0" anchor="ctr">
                    <a:solidFill>
                      <a:srgbClr val="DBDBDB"/>
                    </a:solidFill>
                  </a:tcPr>
                </a:tc>
                <a:tc hMerge="1">
                  <a:txBody>
                    <a:bodyPr/>
                    <a:lstStyle/>
                    <a:p>
                      <a:pPr algn="ctr">
                        <a:spcBef>
                          <a:spcPts val="0"/>
                        </a:spcBef>
                        <a:spcAft>
                          <a:spcPts val="0"/>
                        </a:spcAft>
                      </a:pPr>
                      <a:endParaRPr lang="en-US" sz="1100" baseline="0" noProof="0">
                        <a:latin typeface="Arial" panose="020B0604020202020204" pitchFamily="34" charset="0"/>
                        <a:cs typeface="Arial" panose="020B0604020202020204" pitchFamily="34" charset="0"/>
                      </a:endParaRPr>
                    </a:p>
                  </a:txBody>
                  <a:tcPr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82345436"/>
                  </a:ext>
                </a:extLst>
              </a:tr>
              <a:tr h="36000">
                <a:tc>
                  <a:txBody>
                    <a:bodyPr/>
                    <a:lstStyle/>
                    <a:p>
                      <a:pPr marL="0" indent="0">
                        <a:spcBef>
                          <a:spcPts val="0"/>
                        </a:spcBef>
                        <a:spcAft>
                          <a:spcPts val="600"/>
                        </a:spcAft>
                      </a:pPr>
                      <a:r>
                        <a:rPr lang="en-US" sz="1200" b="1" baseline="0" noProof="0">
                          <a:solidFill>
                            <a:schemeClr val="tx1"/>
                          </a:solidFill>
                          <a:latin typeface="+mn-lt"/>
                          <a:cs typeface="Arial" panose="020B0604020202020204" pitchFamily="34" charset="0"/>
                        </a:rPr>
                        <a:t>P-value</a:t>
                      </a:r>
                    </a:p>
                  </a:txBody>
                  <a:tcPr marT="0" marB="0" anchor="ctr">
                    <a:lnB w="12700" cap="flat" cmpd="sng" algn="ctr">
                      <a:solidFill>
                        <a:schemeClr val="tx1"/>
                      </a:solidFill>
                      <a:prstDash val="solid"/>
                      <a:round/>
                      <a:headEnd type="none" w="med" len="med"/>
                      <a:tailEnd type="none" w="med" len="med"/>
                    </a:lnB>
                  </a:tcPr>
                </a:tc>
                <a:tc gridSpan="2">
                  <a:txBody>
                    <a:bodyPr/>
                    <a:lstStyle/>
                    <a:p>
                      <a:pPr algn="ctr">
                        <a:spcBef>
                          <a:spcPts val="0"/>
                        </a:spcBef>
                        <a:spcAft>
                          <a:spcPts val="0"/>
                        </a:spcAft>
                      </a:pPr>
                      <a:r>
                        <a:rPr lang="en-US" sz="1200" b="1" baseline="0" noProof="0" dirty="0">
                          <a:solidFill>
                            <a:srgbClr val="008A6A"/>
                          </a:solidFill>
                          <a:latin typeface="+mn-lt"/>
                          <a:cs typeface="Arial" panose="020B0604020202020204" pitchFamily="34" charset="0"/>
                        </a:rPr>
                        <a:t>0.0019</a:t>
                      </a:r>
                      <a:r>
                        <a:rPr lang="en-US" altLang="zh-CN" sz="1200" b="0" u="none" strike="noStrike" baseline="30000" dirty="0">
                          <a:solidFill>
                            <a:srgbClr val="008A6A"/>
                          </a:solidFill>
                          <a:effectLst/>
                          <a:latin typeface="+mn-lt"/>
                        </a:rPr>
                        <a:t>*</a:t>
                      </a:r>
                      <a:endParaRPr lang="en-US" sz="1200" b="1" baseline="0" noProof="0" dirty="0">
                        <a:solidFill>
                          <a:schemeClr val="tx1"/>
                        </a:solidFill>
                        <a:latin typeface="+mn-lt"/>
                        <a:cs typeface="Arial" panose="020B0604020202020204" pitchFamily="34" charset="0"/>
                      </a:endParaRPr>
                    </a:p>
                  </a:txBody>
                  <a:tcPr marT="0" marB="0" anchor="ct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282809627"/>
                  </a:ext>
                </a:extLst>
              </a:tr>
            </a:tbl>
          </a:graphicData>
        </a:graphic>
      </p:graphicFrame>
      <p:sp>
        <p:nvSpPr>
          <p:cNvPr id="24" name="TextBox 23">
            <a:extLst>
              <a:ext uri="{FF2B5EF4-FFF2-40B4-BE49-F238E27FC236}">
                <a16:creationId xmlns:a16="http://schemas.microsoft.com/office/drawing/2014/main" id="{1F8D8087-5B80-BB6E-6FD2-563DF904FD79}"/>
              </a:ext>
            </a:extLst>
          </p:cNvPr>
          <p:cNvSpPr txBox="1"/>
          <p:nvPr/>
        </p:nvSpPr>
        <p:spPr>
          <a:xfrm>
            <a:off x="7394473" y="1965261"/>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4EAF78"/>
                </a:solidFill>
                <a:effectLst/>
                <a:uLnTx/>
                <a:uFillTx/>
                <a:latin typeface="Arial" panose="020B0604020202020204"/>
                <a:ea typeface="+mn-ea"/>
                <a:cs typeface="+mn-cs"/>
              </a:rPr>
              <a:t>67.5% (58.7, 74.8)</a:t>
            </a:r>
          </a:p>
        </p:txBody>
      </p:sp>
      <p:sp>
        <p:nvSpPr>
          <p:cNvPr id="25" name="TextBox 24">
            <a:extLst>
              <a:ext uri="{FF2B5EF4-FFF2-40B4-BE49-F238E27FC236}">
                <a16:creationId xmlns:a16="http://schemas.microsoft.com/office/drawing/2014/main" id="{DCB7186A-CEE4-0E36-F8A3-DEE8E4549EE9}"/>
              </a:ext>
            </a:extLst>
          </p:cNvPr>
          <p:cNvSpPr txBox="1"/>
          <p:nvPr/>
        </p:nvSpPr>
        <p:spPr>
          <a:xfrm>
            <a:off x="7221822" y="2880849"/>
            <a:ext cx="1332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C8FCB"/>
                </a:solidFill>
                <a:effectLst/>
                <a:uLnTx/>
                <a:uFillTx/>
                <a:latin typeface="Arial" panose="020B0604020202020204"/>
                <a:ea typeface="+mn-ea"/>
                <a:cs typeface="+mn-cs"/>
              </a:rPr>
              <a:t>53.5% (44.4, 61.7)</a:t>
            </a:r>
          </a:p>
        </p:txBody>
      </p:sp>
      <p:sp>
        <p:nvSpPr>
          <p:cNvPr id="7" name="Text Placeholder 1">
            <a:extLst>
              <a:ext uri="{FF2B5EF4-FFF2-40B4-BE49-F238E27FC236}">
                <a16:creationId xmlns:a16="http://schemas.microsoft.com/office/drawing/2014/main" id="{50750002-8FE2-7132-A335-34D0E01CE6AB}"/>
              </a:ext>
            </a:extLst>
          </p:cNvPr>
          <p:cNvSpPr>
            <a:spLocks noGrp="1"/>
          </p:cNvSpPr>
          <p:nvPr>
            <p:ph type="body" sz="quarter" idx="15"/>
          </p:nvPr>
        </p:nvSpPr>
        <p:spPr>
          <a:xfrm>
            <a:off x="3324404" y="6271847"/>
            <a:ext cx="5852160" cy="281354"/>
          </a:xfrm>
        </p:spPr>
        <p:txBody>
          <a:bodyPr/>
          <a:lstStyle/>
          <a:p>
            <a:r>
              <a:rPr lang="en-US"/>
              <a:t>Jiong Wu, MD. PhD.</a:t>
            </a:r>
          </a:p>
        </p:txBody>
      </p:sp>
      <p:sp>
        <p:nvSpPr>
          <p:cNvPr id="15" name="TextBox 14">
            <a:extLst>
              <a:ext uri="{FF2B5EF4-FFF2-40B4-BE49-F238E27FC236}">
                <a16:creationId xmlns:a16="http://schemas.microsoft.com/office/drawing/2014/main" id="{2CAAB54B-1925-AA60-1F82-5AFCE3C72E79}"/>
              </a:ext>
            </a:extLst>
          </p:cNvPr>
          <p:cNvSpPr txBox="1"/>
          <p:nvPr/>
        </p:nvSpPr>
        <p:spPr>
          <a:xfrm>
            <a:off x="5084983" y="2817258"/>
            <a:ext cx="216220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Probability of OS at 9-mo,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white">
                    <a:lumMod val="50000"/>
                  </a:prstClr>
                </a:solidFill>
                <a:effectLst/>
                <a:uLnTx/>
                <a:uFillTx/>
                <a:latin typeface="Arial" panose="020B0604020202020204"/>
                <a:ea typeface="黑体" panose="02010609060101010101" pitchFamily="49" charset="-122"/>
                <a:cs typeface="+mn-cs"/>
              </a:rPr>
              <a:t>%</a:t>
            </a: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 (95% CI)</a:t>
            </a:r>
          </a:p>
        </p:txBody>
      </p:sp>
      <p:sp>
        <p:nvSpPr>
          <p:cNvPr id="16" name="TextBox 15">
            <a:extLst>
              <a:ext uri="{FF2B5EF4-FFF2-40B4-BE49-F238E27FC236}">
                <a16:creationId xmlns:a16="http://schemas.microsoft.com/office/drawing/2014/main" id="{DE1696BB-C3FB-37B1-083B-E799DE1541EB}"/>
              </a:ext>
            </a:extLst>
          </p:cNvPr>
          <p:cNvSpPr txBox="1"/>
          <p:nvPr/>
        </p:nvSpPr>
        <p:spPr>
          <a:xfrm>
            <a:off x="6832087" y="3122934"/>
            <a:ext cx="216220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Probability of OS at 12-mo,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white">
                    <a:lumMod val="50000"/>
                  </a:prstClr>
                </a:solidFill>
                <a:effectLst/>
                <a:uLnTx/>
                <a:uFillTx/>
                <a:latin typeface="Arial" panose="020B0604020202020204"/>
                <a:ea typeface="黑体" panose="02010609060101010101" pitchFamily="49" charset="-122"/>
                <a:cs typeface="+mn-cs"/>
              </a:rPr>
              <a:t>%</a:t>
            </a: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 (95% CI)</a:t>
            </a:r>
          </a:p>
        </p:txBody>
      </p:sp>
      <p:sp>
        <p:nvSpPr>
          <p:cNvPr id="2" name="Text Placeholder 3">
            <a:extLst>
              <a:ext uri="{FF2B5EF4-FFF2-40B4-BE49-F238E27FC236}">
                <a16:creationId xmlns:a16="http://schemas.microsoft.com/office/drawing/2014/main" id="{6072C6F9-248F-1070-7D0E-14D4CB19B8D9}"/>
              </a:ext>
            </a:extLst>
          </p:cNvPr>
          <p:cNvSpPr txBox="1">
            <a:spLocks/>
          </p:cNvSpPr>
          <p:nvPr/>
        </p:nvSpPr>
        <p:spPr bwMode="auto">
          <a:xfrm>
            <a:off x="2597051" y="6533463"/>
            <a:ext cx="76515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LBA1003</a:t>
            </a:r>
          </a:p>
        </p:txBody>
      </p:sp>
    </p:spTree>
    <p:extLst>
      <p:ext uri="{BB962C8B-B14F-4D97-AF65-F5344CB8AC3E}">
        <p14:creationId xmlns:p14="http://schemas.microsoft.com/office/powerpoint/2010/main" val="2186143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E1EFA-F412-FF3A-3AC6-5ACB105030B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F849E4F-ADFA-27DB-B336-8EBB47CA5C0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01830" y="1126989"/>
            <a:ext cx="6257936" cy="4693452"/>
          </a:xfrm>
          <a:prstGeom prst="rect">
            <a:avLst/>
          </a:prstGeom>
        </p:spPr>
      </p:pic>
      <p:sp>
        <p:nvSpPr>
          <p:cNvPr id="2" name="Text Placeholder 1">
            <a:extLst>
              <a:ext uri="{FF2B5EF4-FFF2-40B4-BE49-F238E27FC236}">
                <a16:creationId xmlns:a16="http://schemas.microsoft.com/office/drawing/2014/main" id="{4250479A-36F6-865E-1C66-F190BBBD1A81}"/>
              </a:ext>
            </a:extLst>
          </p:cNvPr>
          <p:cNvSpPr>
            <a:spLocks noGrp="1"/>
          </p:cNvSpPr>
          <p:nvPr>
            <p:ph type="body" sz="quarter" idx="15"/>
          </p:nvPr>
        </p:nvSpPr>
        <p:spPr/>
        <p:txBody>
          <a:bodyPr/>
          <a:lstStyle/>
          <a:p>
            <a:r>
              <a:rPr lang="en-US"/>
              <a:t>Jiong Wu, MD. PhD.</a:t>
            </a:r>
          </a:p>
        </p:txBody>
      </p:sp>
      <p:sp>
        <p:nvSpPr>
          <p:cNvPr id="3" name="Title 1">
            <a:extLst>
              <a:ext uri="{FF2B5EF4-FFF2-40B4-BE49-F238E27FC236}">
                <a16:creationId xmlns:a16="http://schemas.microsoft.com/office/drawing/2014/main" id="{4F153722-6BFF-DBE4-915F-CBE93FA07C52}"/>
              </a:ext>
            </a:extLst>
          </p:cNvPr>
          <p:cNvSpPr txBox="1">
            <a:spLocks/>
          </p:cNvSpPr>
          <p:nvPr/>
        </p:nvSpPr>
        <p:spPr>
          <a:xfrm>
            <a:off x="576000" y="342129"/>
            <a:ext cx="10702800" cy="784860"/>
          </a:xfrm>
          <a:prstGeom prst="rect">
            <a:avLst/>
          </a:prstGeom>
        </p:spPr>
        <p:txBody>
          <a:bodyPr/>
          <a:lst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557"/>
                </a:solidFill>
                <a:effectLst/>
                <a:uLnTx/>
                <a:uFillTx/>
                <a:latin typeface="Arial" panose="020B0604020202020204" pitchFamily="34" charset="0"/>
                <a:ea typeface="+mj-ea"/>
                <a:cs typeface="Arial" panose="020B0604020202020204" pitchFamily="34" charset="0"/>
              </a:rPr>
              <a:t>TEAEs in &gt;25% of Patients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a:ln>
                <a:noFill/>
              </a:ln>
              <a:solidFill>
                <a:srgbClr val="002557"/>
              </a:solidFill>
              <a:effectLst/>
              <a:uLnTx/>
              <a:uFillTx/>
              <a:latin typeface="Arial" panose="020B0604020202020204" pitchFamily="34" charset="0"/>
              <a:ea typeface="+mj-ea"/>
              <a:cs typeface="Arial" panose="020B0604020202020204" pitchFamily="34" charset="0"/>
            </a:endParaRPr>
          </a:p>
        </p:txBody>
      </p:sp>
      <p:sp>
        <p:nvSpPr>
          <p:cNvPr id="8" name="Rectangle 7">
            <a:extLst>
              <a:ext uri="{FF2B5EF4-FFF2-40B4-BE49-F238E27FC236}">
                <a16:creationId xmlns:a16="http://schemas.microsoft.com/office/drawing/2014/main" id="{5CA840FF-33D8-EB21-2F12-C187DB26E522}"/>
              </a:ext>
            </a:extLst>
          </p:cNvPr>
          <p:cNvSpPr/>
          <p:nvPr/>
        </p:nvSpPr>
        <p:spPr>
          <a:xfrm>
            <a:off x="6559766" y="1126989"/>
            <a:ext cx="5078249" cy="4896356"/>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285750" marR="0" lvl="0" indent="-285750" algn="l" defTabSz="914400" rtl="0" eaLnBrk="1" fontAlgn="auto" latinLnBrk="0" hangingPunct="1">
              <a:lnSpc>
                <a:spcPct val="108000"/>
              </a:lnSpc>
              <a:spcBef>
                <a:spcPts val="0"/>
              </a:spcBef>
              <a:spcAft>
                <a:spcPts val="300"/>
              </a:spcAft>
              <a:buClr>
                <a:srgbClr val="008A6A"/>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The most frequent Grade ≥3 TEAEs in the </a:t>
            </a:r>
            <a:r>
              <a:rPr kumimoji="0" lang="en-US" sz="1400" b="0" i="0" u="none" strike="noStrike" kern="1200" cap="none" spc="0" normalizeH="0" baseline="0" noProof="0" dirty="0" err="1">
                <a:ln>
                  <a:noFill/>
                </a:ln>
                <a:solidFill>
                  <a:prstClr val="black"/>
                </a:solidFill>
                <a:effectLst/>
                <a:uLnTx/>
                <a:uFillTx/>
                <a:latin typeface="Arial" panose="020B0604020202020204"/>
                <a:ea typeface="+mn-ea"/>
                <a:cs typeface="+mn-cs"/>
              </a:rPr>
              <a:t>iza-bren</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 arm were hematologic and were effectively managed by standard supportive care. </a:t>
            </a:r>
          </a:p>
          <a:p>
            <a:pPr marL="285750" marR="0" lvl="0" indent="-285750" algn="l" defTabSz="914400" rtl="0" eaLnBrk="1" fontAlgn="auto" latinLnBrk="0" hangingPunct="1">
              <a:lnSpc>
                <a:spcPct val="108000"/>
              </a:lnSpc>
              <a:spcBef>
                <a:spcPts val="0"/>
              </a:spcBef>
              <a:spcAft>
                <a:spcPts val="300"/>
              </a:spcAft>
              <a:buClr>
                <a:srgbClr val="008A6A"/>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In the </a:t>
            </a:r>
            <a:r>
              <a:rPr kumimoji="0" lang="en-US" sz="1400" b="0" i="0" u="none" strike="noStrike" kern="1200" cap="none" spc="0" normalizeH="0" baseline="0" noProof="0" dirty="0" err="1">
                <a:ln>
                  <a:noFill/>
                </a:ln>
                <a:solidFill>
                  <a:prstClr val="black"/>
                </a:solidFill>
                <a:effectLst/>
                <a:uLnTx/>
                <a:uFillTx/>
                <a:latin typeface="Arial" panose="020B0604020202020204"/>
                <a:ea typeface="+mn-ea"/>
                <a:cs typeface="+mn-cs"/>
              </a:rPr>
              <a:t>iza-bren</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 arm, median time to resolution of Grade 3 or 4 neutropenia was 4 days. Most patients had only 1 episode. G-CSF was not mandatory in this study.</a:t>
            </a:r>
          </a:p>
          <a:p>
            <a:pPr marL="285750" marR="0" lvl="0" indent="-285750" algn="l" defTabSz="914400" rtl="0" eaLnBrk="1" fontAlgn="auto" latinLnBrk="0" hangingPunct="1">
              <a:lnSpc>
                <a:spcPct val="108000"/>
              </a:lnSpc>
              <a:spcBef>
                <a:spcPts val="0"/>
              </a:spcBef>
              <a:spcAft>
                <a:spcPts val="300"/>
              </a:spcAft>
              <a:buClr>
                <a:srgbClr val="008A6A"/>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Febrile neutropenia occurred in 5.3% (n=11) of patients in the </a:t>
            </a:r>
            <a:r>
              <a:rPr kumimoji="0" lang="en-US" sz="1400" b="0" i="0" u="none" strike="noStrike" kern="1200" cap="none" spc="0" normalizeH="0" baseline="0" noProof="0" dirty="0" err="1">
                <a:ln>
                  <a:noFill/>
                </a:ln>
                <a:solidFill>
                  <a:prstClr val="black"/>
                </a:solidFill>
                <a:effectLst/>
                <a:uLnTx/>
                <a:uFillTx/>
                <a:latin typeface="Arial" panose="020B0604020202020204"/>
                <a:ea typeface="+mn-ea"/>
                <a:cs typeface="+mn-cs"/>
              </a:rPr>
              <a:t>iza-bren</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 arm vs. 0.5% in the control arm. Grade ≥ 3 infection rates were 6.8% in the </a:t>
            </a:r>
            <a:r>
              <a:rPr kumimoji="0" lang="en-US" sz="1400" b="0" i="0" u="none" strike="noStrike" kern="1200" cap="none" spc="0" normalizeH="0" baseline="0" noProof="0" dirty="0" err="1">
                <a:ln>
                  <a:noFill/>
                </a:ln>
                <a:solidFill>
                  <a:prstClr val="black"/>
                </a:solidFill>
                <a:effectLst/>
                <a:uLnTx/>
                <a:uFillTx/>
                <a:latin typeface="Arial" panose="020B0604020202020204"/>
                <a:ea typeface="+mn-ea"/>
                <a:cs typeface="+mn-cs"/>
              </a:rPr>
              <a:t>iza-bren</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 arm vs. 5.4% in the control arm.</a:t>
            </a:r>
          </a:p>
          <a:p>
            <a:pPr marL="285750" marR="0" lvl="0" indent="-285750" algn="l" defTabSz="914400" rtl="0" eaLnBrk="1" fontAlgn="auto" latinLnBrk="0" hangingPunct="1">
              <a:lnSpc>
                <a:spcPct val="108000"/>
              </a:lnSpc>
              <a:spcBef>
                <a:spcPts val="0"/>
              </a:spcBef>
              <a:spcAft>
                <a:spcPts val="300"/>
              </a:spcAft>
              <a:buClr>
                <a:srgbClr val="008A6A"/>
              </a:buClr>
              <a:buSzTx/>
              <a:buFont typeface="Arial" panose="020B0604020202020204" pitchFamily="34" charset="0"/>
              <a:buChar char="•"/>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rPr>
              <a:t>Per investigator’s assessment, a</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ll-grade ILD were reported in 3 (1.4%) patients in the </a:t>
            </a:r>
            <a:r>
              <a:rPr kumimoji="0" lang="en-US" sz="1400" b="0" i="0" u="none" strike="noStrike" kern="1200" cap="none" spc="0" normalizeH="0" baseline="0" noProof="0" dirty="0" err="1">
                <a:ln>
                  <a:noFill/>
                </a:ln>
                <a:solidFill>
                  <a:prstClr val="black"/>
                </a:solidFill>
                <a:effectLst/>
                <a:uLnTx/>
                <a:uFillTx/>
                <a:latin typeface="Arial" panose="020B0604020202020204"/>
                <a:ea typeface="+mn-ea"/>
                <a:cs typeface="+mn-cs"/>
              </a:rPr>
              <a:t>iza-bren</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 arm, including 1 case of Grade 1 and 2 cases of Grade 2.</a:t>
            </a:r>
          </a:p>
          <a:p>
            <a:pPr marL="285750" marR="0" lvl="0" indent="-285750" algn="l" defTabSz="914400" rtl="0" eaLnBrk="1" fontAlgn="auto" latinLnBrk="0" hangingPunct="1">
              <a:lnSpc>
                <a:spcPct val="108000"/>
              </a:lnSpc>
              <a:spcBef>
                <a:spcPts val="0"/>
              </a:spcBef>
              <a:spcAft>
                <a:spcPts val="300"/>
              </a:spcAft>
              <a:buClr>
                <a:srgbClr val="008A6A"/>
              </a:buClr>
              <a:buSzTx/>
              <a:buFont typeface="Arial" panose="020B0604020202020204" pitchFamily="34" charset="0"/>
              <a:buChar char="•"/>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rPr>
              <a:t>Per independent ILD adjudication committee, only 1 (0.5%) case of Grade 2 ILD occurred in the </a:t>
            </a:r>
            <a:r>
              <a:rPr kumimoji="0" lang="en-US" altLang="zh-CN" sz="1400" b="0" i="0" u="none" strike="noStrike" kern="1200" cap="none" spc="0" normalizeH="0" baseline="0" noProof="0" dirty="0" err="1">
                <a:ln>
                  <a:noFill/>
                </a:ln>
                <a:solidFill>
                  <a:prstClr val="black"/>
                </a:solidFill>
                <a:effectLst/>
                <a:uLnTx/>
                <a:uFillTx/>
                <a:latin typeface="Arial" panose="020B0604020202020204"/>
                <a:ea typeface="黑体" panose="02010609060101010101" pitchFamily="49" charset="-122"/>
                <a:cs typeface="+mn-cs"/>
              </a:rPr>
              <a:t>iza-bren</a:t>
            </a:r>
            <a:r>
              <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rPr>
              <a:t> arm.</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8000"/>
              </a:lnSpc>
              <a:spcBef>
                <a:spcPts val="0"/>
              </a:spcBef>
              <a:spcAft>
                <a:spcPts val="300"/>
              </a:spcAft>
              <a:buClr>
                <a:srgbClr val="008A6A"/>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No new safety signals were observed.</a:t>
            </a:r>
          </a:p>
        </p:txBody>
      </p:sp>
      <p:sp>
        <p:nvSpPr>
          <p:cNvPr id="4" name="TextBox 3">
            <a:extLst>
              <a:ext uri="{FF2B5EF4-FFF2-40B4-BE49-F238E27FC236}">
                <a16:creationId xmlns:a16="http://schemas.microsoft.com/office/drawing/2014/main" id="{5C30B315-2064-ABAC-0283-E764977BEEC1}"/>
              </a:ext>
            </a:extLst>
          </p:cNvPr>
          <p:cNvSpPr txBox="1"/>
          <p:nvPr/>
        </p:nvSpPr>
        <p:spPr>
          <a:xfrm>
            <a:off x="2685394" y="1645920"/>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46.9</a:t>
            </a:r>
          </a:p>
        </p:txBody>
      </p:sp>
      <p:sp>
        <p:nvSpPr>
          <p:cNvPr id="5" name="TextBox 4">
            <a:extLst>
              <a:ext uri="{FF2B5EF4-FFF2-40B4-BE49-F238E27FC236}">
                <a16:creationId xmlns:a16="http://schemas.microsoft.com/office/drawing/2014/main" id="{91AA07E5-5C4F-4B13-D9BE-5EDD5667BE9D}"/>
              </a:ext>
            </a:extLst>
          </p:cNvPr>
          <p:cNvSpPr txBox="1"/>
          <p:nvPr/>
        </p:nvSpPr>
        <p:spPr>
          <a:xfrm>
            <a:off x="5341365" y="1645920"/>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3.9</a:t>
            </a:r>
          </a:p>
        </p:txBody>
      </p:sp>
      <p:sp>
        <p:nvSpPr>
          <p:cNvPr id="7" name="TextBox 6">
            <a:extLst>
              <a:ext uri="{FF2B5EF4-FFF2-40B4-BE49-F238E27FC236}">
                <a16:creationId xmlns:a16="http://schemas.microsoft.com/office/drawing/2014/main" id="{90F393C0-9EDC-8C74-BCDF-E138949D50F6}"/>
              </a:ext>
            </a:extLst>
          </p:cNvPr>
          <p:cNvSpPr txBox="1"/>
          <p:nvPr/>
        </p:nvSpPr>
        <p:spPr>
          <a:xfrm>
            <a:off x="4688315" y="1645920"/>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57.1</a:t>
            </a:r>
          </a:p>
        </p:txBody>
      </p:sp>
      <p:sp>
        <p:nvSpPr>
          <p:cNvPr id="9" name="TextBox 8">
            <a:extLst>
              <a:ext uri="{FF2B5EF4-FFF2-40B4-BE49-F238E27FC236}">
                <a16:creationId xmlns:a16="http://schemas.microsoft.com/office/drawing/2014/main" id="{8B7ED711-7EC7-5D06-C6A4-31D15635A732}"/>
              </a:ext>
            </a:extLst>
          </p:cNvPr>
          <p:cNvSpPr txBox="1"/>
          <p:nvPr/>
        </p:nvSpPr>
        <p:spPr>
          <a:xfrm>
            <a:off x="3624890" y="1645920"/>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50.2</a:t>
            </a:r>
          </a:p>
        </p:txBody>
      </p:sp>
      <p:sp>
        <p:nvSpPr>
          <p:cNvPr id="10" name="TextBox 9">
            <a:extLst>
              <a:ext uri="{FF2B5EF4-FFF2-40B4-BE49-F238E27FC236}">
                <a16:creationId xmlns:a16="http://schemas.microsoft.com/office/drawing/2014/main" id="{BB1CEFAB-D3F2-C85A-A5CB-C5337C52BB12}"/>
              </a:ext>
            </a:extLst>
          </p:cNvPr>
          <p:cNvSpPr txBox="1"/>
          <p:nvPr/>
        </p:nvSpPr>
        <p:spPr>
          <a:xfrm>
            <a:off x="2888557" y="1874933"/>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56.0</a:t>
            </a:r>
          </a:p>
        </p:txBody>
      </p:sp>
      <p:sp>
        <p:nvSpPr>
          <p:cNvPr id="11" name="TextBox 10">
            <a:extLst>
              <a:ext uri="{FF2B5EF4-FFF2-40B4-BE49-F238E27FC236}">
                <a16:creationId xmlns:a16="http://schemas.microsoft.com/office/drawing/2014/main" id="{DF659A3D-F76C-E476-8CE5-3DDF6AE43140}"/>
              </a:ext>
            </a:extLst>
          </p:cNvPr>
          <p:cNvSpPr txBox="1"/>
          <p:nvPr/>
        </p:nvSpPr>
        <p:spPr>
          <a:xfrm>
            <a:off x="3797961" y="1874933"/>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35.7</a:t>
            </a:r>
          </a:p>
        </p:txBody>
      </p:sp>
      <p:sp>
        <p:nvSpPr>
          <p:cNvPr id="12" name="TextBox 11">
            <a:extLst>
              <a:ext uri="{FF2B5EF4-FFF2-40B4-BE49-F238E27FC236}">
                <a16:creationId xmlns:a16="http://schemas.microsoft.com/office/drawing/2014/main" id="{77EDFA73-E202-C676-F80C-C1F9E3CB370D}"/>
              </a:ext>
            </a:extLst>
          </p:cNvPr>
          <p:cNvSpPr txBox="1"/>
          <p:nvPr/>
        </p:nvSpPr>
        <p:spPr>
          <a:xfrm>
            <a:off x="5360415" y="1874933"/>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33.2</a:t>
            </a:r>
          </a:p>
        </p:txBody>
      </p:sp>
      <p:sp>
        <p:nvSpPr>
          <p:cNvPr id="13" name="TextBox 12">
            <a:extLst>
              <a:ext uri="{FF2B5EF4-FFF2-40B4-BE49-F238E27FC236}">
                <a16:creationId xmlns:a16="http://schemas.microsoft.com/office/drawing/2014/main" id="{FF693F7D-D38F-6869-7148-7BDC3DA5D78A}"/>
              </a:ext>
            </a:extLst>
          </p:cNvPr>
          <p:cNvSpPr txBox="1"/>
          <p:nvPr/>
        </p:nvSpPr>
        <p:spPr>
          <a:xfrm>
            <a:off x="4591125" y="1874933"/>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48.3</a:t>
            </a:r>
          </a:p>
        </p:txBody>
      </p:sp>
      <p:sp>
        <p:nvSpPr>
          <p:cNvPr id="14" name="TextBox 13">
            <a:extLst>
              <a:ext uri="{FF2B5EF4-FFF2-40B4-BE49-F238E27FC236}">
                <a16:creationId xmlns:a16="http://schemas.microsoft.com/office/drawing/2014/main" id="{AC0B5194-0007-31AB-531A-CA7CEF23AA6A}"/>
              </a:ext>
            </a:extLst>
          </p:cNvPr>
          <p:cNvSpPr txBox="1"/>
          <p:nvPr/>
        </p:nvSpPr>
        <p:spPr>
          <a:xfrm>
            <a:off x="2969699" y="210576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52.7</a:t>
            </a:r>
          </a:p>
        </p:txBody>
      </p:sp>
      <p:sp>
        <p:nvSpPr>
          <p:cNvPr id="15" name="TextBox 14">
            <a:extLst>
              <a:ext uri="{FF2B5EF4-FFF2-40B4-BE49-F238E27FC236}">
                <a16:creationId xmlns:a16="http://schemas.microsoft.com/office/drawing/2014/main" id="{D3238928-3343-13FC-7472-7A969929167E}"/>
              </a:ext>
            </a:extLst>
          </p:cNvPr>
          <p:cNvSpPr txBox="1"/>
          <p:nvPr/>
        </p:nvSpPr>
        <p:spPr>
          <a:xfrm>
            <a:off x="3812574" y="210576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33.3</a:t>
            </a:r>
          </a:p>
        </p:txBody>
      </p:sp>
      <p:sp>
        <p:nvSpPr>
          <p:cNvPr id="16" name="TextBox 15">
            <a:extLst>
              <a:ext uri="{FF2B5EF4-FFF2-40B4-BE49-F238E27FC236}">
                <a16:creationId xmlns:a16="http://schemas.microsoft.com/office/drawing/2014/main" id="{7D9549CF-64AB-681C-E730-7DB5ACD30677}"/>
              </a:ext>
            </a:extLst>
          </p:cNvPr>
          <p:cNvSpPr txBox="1"/>
          <p:nvPr/>
        </p:nvSpPr>
        <p:spPr>
          <a:xfrm>
            <a:off x="4585257" y="210576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2.4</a:t>
            </a:r>
          </a:p>
        </p:txBody>
      </p:sp>
      <p:sp>
        <p:nvSpPr>
          <p:cNvPr id="17" name="TextBox 16">
            <a:extLst>
              <a:ext uri="{FF2B5EF4-FFF2-40B4-BE49-F238E27FC236}">
                <a16:creationId xmlns:a16="http://schemas.microsoft.com/office/drawing/2014/main" id="{22D3D174-AE92-1DEB-EF23-CBD0CFAECF6B}"/>
              </a:ext>
            </a:extLst>
          </p:cNvPr>
          <p:cNvSpPr txBox="1"/>
          <p:nvPr/>
        </p:nvSpPr>
        <p:spPr>
          <a:xfrm>
            <a:off x="4284484" y="210576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18.5</a:t>
            </a:r>
          </a:p>
        </p:txBody>
      </p:sp>
      <p:sp>
        <p:nvSpPr>
          <p:cNvPr id="18" name="TextBox 17">
            <a:extLst>
              <a:ext uri="{FF2B5EF4-FFF2-40B4-BE49-F238E27FC236}">
                <a16:creationId xmlns:a16="http://schemas.microsoft.com/office/drawing/2014/main" id="{FE43559B-7E7A-B234-AF6A-73B1B7102BF8}"/>
              </a:ext>
            </a:extLst>
          </p:cNvPr>
          <p:cNvSpPr txBox="1"/>
          <p:nvPr/>
        </p:nvSpPr>
        <p:spPr>
          <a:xfrm>
            <a:off x="3017330" y="234272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58.0</a:t>
            </a:r>
          </a:p>
        </p:txBody>
      </p:sp>
      <p:sp>
        <p:nvSpPr>
          <p:cNvPr id="19" name="TextBox 18">
            <a:extLst>
              <a:ext uri="{FF2B5EF4-FFF2-40B4-BE49-F238E27FC236}">
                <a16:creationId xmlns:a16="http://schemas.microsoft.com/office/drawing/2014/main" id="{5B2530BD-8F6C-18ED-6A6A-FC2A87655971}"/>
              </a:ext>
            </a:extLst>
          </p:cNvPr>
          <p:cNvSpPr txBox="1"/>
          <p:nvPr/>
        </p:nvSpPr>
        <p:spPr>
          <a:xfrm>
            <a:off x="3871536" y="234272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26.6</a:t>
            </a:r>
          </a:p>
        </p:txBody>
      </p:sp>
      <p:sp>
        <p:nvSpPr>
          <p:cNvPr id="20" name="TextBox 19">
            <a:extLst>
              <a:ext uri="{FF2B5EF4-FFF2-40B4-BE49-F238E27FC236}">
                <a16:creationId xmlns:a16="http://schemas.microsoft.com/office/drawing/2014/main" id="{DF9C10AD-80CA-8477-A0E1-CAC417049BC2}"/>
              </a:ext>
            </a:extLst>
          </p:cNvPr>
          <p:cNvSpPr txBox="1"/>
          <p:nvPr/>
        </p:nvSpPr>
        <p:spPr>
          <a:xfrm>
            <a:off x="5125106" y="234272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46.8</a:t>
            </a:r>
          </a:p>
        </p:txBody>
      </p:sp>
      <p:sp>
        <p:nvSpPr>
          <p:cNvPr id="21" name="TextBox 20">
            <a:extLst>
              <a:ext uri="{FF2B5EF4-FFF2-40B4-BE49-F238E27FC236}">
                <a16:creationId xmlns:a16="http://schemas.microsoft.com/office/drawing/2014/main" id="{87B670BD-A5B6-0575-ADC7-4F430F8227B6}"/>
              </a:ext>
            </a:extLst>
          </p:cNvPr>
          <p:cNvSpPr txBox="1"/>
          <p:nvPr/>
        </p:nvSpPr>
        <p:spPr>
          <a:xfrm>
            <a:off x="4409895" y="234272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30.7</a:t>
            </a:r>
          </a:p>
        </p:txBody>
      </p:sp>
      <p:sp>
        <p:nvSpPr>
          <p:cNvPr id="22" name="TextBox 21">
            <a:extLst>
              <a:ext uri="{FF2B5EF4-FFF2-40B4-BE49-F238E27FC236}">
                <a16:creationId xmlns:a16="http://schemas.microsoft.com/office/drawing/2014/main" id="{5BA1CCBE-C5C1-0877-4A95-FF2D00C9045F}"/>
              </a:ext>
            </a:extLst>
          </p:cNvPr>
          <p:cNvSpPr txBox="1"/>
          <p:nvPr/>
        </p:nvSpPr>
        <p:spPr>
          <a:xfrm>
            <a:off x="3028243" y="257356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2.9</a:t>
            </a:r>
          </a:p>
        </p:txBody>
      </p:sp>
      <p:sp>
        <p:nvSpPr>
          <p:cNvPr id="23" name="TextBox 22">
            <a:extLst>
              <a:ext uri="{FF2B5EF4-FFF2-40B4-BE49-F238E27FC236}">
                <a16:creationId xmlns:a16="http://schemas.microsoft.com/office/drawing/2014/main" id="{BE0B1B2B-028A-F16B-8058-274D6B934EEC}"/>
              </a:ext>
            </a:extLst>
          </p:cNvPr>
          <p:cNvSpPr txBox="1"/>
          <p:nvPr/>
        </p:nvSpPr>
        <p:spPr>
          <a:xfrm>
            <a:off x="3620376" y="257356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53.6</a:t>
            </a:r>
          </a:p>
        </p:txBody>
      </p:sp>
      <p:sp>
        <p:nvSpPr>
          <p:cNvPr id="25" name="TextBox 24">
            <a:extLst>
              <a:ext uri="{FF2B5EF4-FFF2-40B4-BE49-F238E27FC236}">
                <a16:creationId xmlns:a16="http://schemas.microsoft.com/office/drawing/2014/main" id="{73CD027E-8D14-B2D1-706D-A02C8D178750}"/>
              </a:ext>
            </a:extLst>
          </p:cNvPr>
          <p:cNvSpPr txBox="1"/>
          <p:nvPr/>
        </p:nvSpPr>
        <p:spPr>
          <a:xfrm>
            <a:off x="4267477" y="257356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16.6</a:t>
            </a:r>
          </a:p>
        </p:txBody>
      </p:sp>
      <p:sp>
        <p:nvSpPr>
          <p:cNvPr id="26" name="TextBox 25">
            <a:extLst>
              <a:ext uri="{FF2B5EF4-FFF2-40B4-BE49-F238E27FC236}">
                <a16:creationId xmlns:a16="http://schemas.microsoft.com/office/drawing/2014/main" id="{BCBC1148-A495-2AEE-6996-1CE9163E66A9}"/>
              </a:ext>
            </a:extLst>
          </p:cNvPr>
          <p:cNvSpPr txBox="1"/>
          <p:nvPr/>
        </p:nvSpPr>
        <p:spPr>
          <a:xfrm>
            <a:off x="3669270" y="280257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47.8</a:t>
            </a:r>
          </a:p>
        </p:txBody>
      </p:sp>
      <p:sp>
        <p:nvSpPr>
          <p:cNvPr id="27" name="TextBox 26">
            <a:extLst>
              <a:ext uri="{FF2B5EF4-FFF2-40B4-BE49-F238E27FC236}">
                <a16:creationId xmlns:a16="http://schemas.microsoft.com/office/drawing/2014/main" id="{A93ECEA1-04C6-B2CF-4F1B-382CFE7E7587}"/>
              </a:ext>
            </a:extLst>
          </p:cNvPr>
          <p:cNvSpPr txBox="1"/>
          <p:nvPr/>
        </p:nvSpPr>
        <p:spPr>
          <a:xfrm>
            <a:off x="4368998" y="280257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27.8</a:t>
            </a:r>
          </a:p>
        </p:txBody>
      </p:sp>
      <p:sp>
        <p:nvSpPr>
          <p:cNvPr id="28" name="TextBox 27">
            <a:extLst>
              <a:ext uri="{FF2B5EF4-FFF2-40B4-BE49-F238E27FC236}">
                <a16:creationId xmlns:a16="http://schemas.microsoft.com/office/drawing/2014/main" id="{C87D22CF-1CF3-FFA0-C5F9-AD501CE00A9C}"/>
              </a:ext>
            </a:extLst>
          </p:cNvPr>
          <p:cNvSpPr txBox="1"/>
          <p:nvPr/>
        </p:nvSpPr>
        <p:spPr>
          <a:xfrm>
            <a:off x="3230371" y="303852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1.9</a:t>
            </a:r>
          </a:p>
        </p:txBody>
      </p:sp>
      <p:sp>
        <p:nvSpPr>
          <p:cNvPr id="29" name="TextBox 28">
            <a:extLst>
              <a:ext uri="{FF2B5EF4-FFF2-40B4-BE49-F238E27FC236}">
                <a16:creationId xmlns:a16="http://schemas.microsoft.com/office/drawing/2014/main" id="{E2434B29-5A50-8C54-349A-CE6EC8E1969E}"/>
              </a:ext>
            </a:extLst>
          </p:cNvPr>
          <p:cNvSpPr txBox="1"/>
          <p:nvPr/>
        </p:nvSpPr>
        <p:spPr>
          <a:xfrm>
            <a:off x="3707477" y="303852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43.0</a:t>
            </a:r>
          </a:p>
        </p:txBody>
      </p:sp>
      <p:sp>
        <p:nvSpPr>
          <p:cNvPr id="30" name="TextBox 29">
            <a:extLst>
              <a:ext uri="{FF2B5EF4-FFF2-40B4-BE49-F238E27FC236}">
                <a16:creationId xmlns:a16="http://schemas.microsoft.com/office/drawing/2014/main" id="{7619DBD1-0743-E1BF-1771-2E81A14BA708}"/>
              </a:ext>
            </a:extLst>
          </p:cNvPr>
          <p:cNvSpPr txBox="1"/>
          <p:nvPr/>
        </p:nvSpPr>
        <p:spPr>
          <a:xfrm>
            <a:off x="4553538" y="303852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45.4</a:t>
            </a:r>
          </a:p>
        </p:txBody>
      </p:sp>
      <p:sp>
        <p:nvSpPr>
          <p:cNvPr id="31" name="TextBox 30">
            <a:extLst>
              <a:ext uri="{FF2B5EF4-FFF2-40B4-BE49-F238E27FC236}">
                <a16:creationId xmlns:a16="http://schemas.microsoft.com/office/drawing/2014/main" id="{8AEE9272-8C0F-0EED-7A53-6CCCC311AC36}"/>
              </a:ext>
            </a:extLst>
          </p:cNvPr>
          <p:cNvSpPr txBox="1"/>
          <p:nvPr/>
        </p:nvSpPr>
        <p:spPr>
          <a:xfrm>
            <a:off x="5106953" y="303852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2.4</a:t>
            </a:r>
          </a:p>
        </p:txBody>
      </p:sp>
      <p:sp>
        <p:nvSpPr>
          <p:cNvPr id="32" name="TextBox 31">
            <a:extLst>
              <a:ext uri="{FF2B5EF4-FFF2-40B4-BE49-F238E27FC236}">
                <a16:creationId xmlns:a16="http://schemas.microsoft.com/office/drawing/2014/main" id="{C85171B8-25A7-D8E3-87CF-3DB44BA36974}"/>
              </a:ext>
            </a:extLst>
          </p:cNvPr>
          <p:cNvSpPr txBox="1"/>
          <p:nvPr/>
        </p:nvSpPr>
        <p:spPr>
          <a:xfrm>
            <a:off x="3291455" y="3272426"/>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1.0</a:t>
            </a:r>
          </a:p>
        </p:txBody>
      </p:sp>
      <p:sp>
        <p:nvSpPr>
          <p:cNvPr id="33" name="TextBox 32">
            <a:extLst>
              <a:ext uri="{FF2B5EF4-FFF2-40B4-BE49-F238E27FC236}">
                <a16:creationId xmlns:a16="http://schemas.microsoft.com/office/drawing/2014/main" id="{52508006-33DC-3A82-2A58-14D295BC2259}"/>
              </a:ext>
            </a:extLst>
          </p:cNvPr>
          <p:cNvSpPr txBox="1"/>
          <p:nvPr/>
        </p:nvSpPr>
        <p:spPr>
          <a:xfrm>
            <a:off x="3726527" y="3272426"/>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40.6</a:t>
            </a:r>
          </a:p>
        </p:txBody>
      </p:sp>
      <p:sp>
        <p:nvSpPr>
          <p:cNvPr id="34" name="TextBox 33">
            <a:extLst>
              <a:ext uri="{FF2B5EF4-FFF2-40B4-BE49-F238E27FC236}">
                <a16:creationId xmlns:a16="http://schemas.microsoft.com/office/drawing/2014/main" id="{F7F60E7D-A361-8880-7ECC-F23CA4FD7CFA}"/>
              </a:ext>
            </a:extLst>
          </p:cNvPr>
          <p:cNvSpPr txBox="1"/>
          <p:nvPr/>
        </p:nvSpPr>
        <p:spPr>
          <a:xfrm>
            <a:off x="5173035" y="3272426"/>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2.9</a:t>
            </a:r>
          </a:p>
        </p:txBody>
      </p:sp>
      <p:sp>
        <p:nvSpPr>
          <p:cNvPr id="35" name="TextBox 34">
            <a:extLst>
              <a:ext uri="{FF2B5EF4-FFF2-40B4-BE49-F238E27FC236}">
                <a16:creationId xmlns:a16="http://schemas.microsoft.com/office/drawing/2014/main" id="{4F79660F-B612-7706-E653-9BD14426AF5D}"/>
              </a:ext>
            </a:extLst>
          </p:cNvPr>
          <p:cNvSpPr txBox="1"/>
          <p:nvPr/>
        </p:nvSpPr>
        <p:spPr>
          <a:xfrm>
            <a:off x="4607537" y="3272426"/>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49.3</a:t>
            </a:r>
          </a:p>
        </p:txBody>
      </p:sp>
      <p:sp>
        <p:nvSpPr>
          <p:cNvPr id="36" name="TextBox 35">
            <a:extLst>
              <a:ext uri="{FF2B5EF4-FFF2-40B4-BE49-F238E27FC236}">
                <a16:creationId xmlns:a16="http://schemas.microsoft.com/office/drawing/2014/main" id="{8EF23A44-C568-C40E-70C2-755D06F0949A}"/>
              </a:ext>
            </a:extLst>
          </p:cNvPr>
          <p:cNvSpPr txBox="1"/>
          <p:nvPr/>
        </p:nvSpPr>
        <p:spPr>
          <a:xfrm>
            <a:off x="3370531" y="349672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6.3</a:t>
            </a:r>
          </a:p>
        </p:txBody>
      </p:sp>
      <p:sp>
        <p:nvSpPr>
          <p:cNvPr id="37" name="TextBox 36">
            <a:extLst>
              <a:ext uri="{FF2B5EF4-FFF2-40B4-BE49-F238E27FC236}">
                <a16:creationId xmlns:a16="http://schemas.microsoft.com/office/drawing/2014/main" id="{CC86F50D-F790-A89B-CA7E-E8A73A6B107F}"/>
              </a:ext>
            </a:extLst>
          </p:cNvPr>
          <p:cNvSpPr txBox="1"/>
          <p:nvPr/>
        </p:nvSpPr>
        <p:spPr>
          <a:xfrm>
            <a:off x="3770800" y="349672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35.3</a:t>
            </a:r>
          </a:p>
        </p:txBody>
      </p:sp>
      <p:sp>
        <p:nvSpPr>
          <p:cNvPr id="38" name="TextBox 37">
            <a:extLst>
              <a:ext uri="{FF2B5EF4-FFF2-40B4-BE49-F238E27FC236}">
                <a16:creationId xmlns:a16="http://schemas.microsoft.com/office/drawing/2014/main" id="{DA35BA51-AB15-3AAA-9F11-C000C3C8832F}"/>
              </a:ext>
            </a:extLst>
          </p:cNvPr>
          <p:cNvSpPr txBox="1"/>
          <p:nvPr/>
        </p:nvSpPr>
        <p:spPr>
          <a:xfrm>
            <a:off x="4575732" y="349672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1.5</a:t>
            </a:r>
          </a:p>
        </p:txBody>
      </p:sp>
      <p:sp>
        <p:nvSpPr>
          <p:cNvPr id="39" name="TextBox 38">
            <a:extLst>
              <a:ext uri="{FF2B5EF4-FFF2-40B4-BE49-F238E27FC236}">
                <a16:creationId xmlns:a16="http://schemas.microsoft.com/office/drawing/2014/main" id="{35BE8925-B034-4EC7-3DAE-08341F703081}"/>
              </a:ext>
            </a:extLst>
          </p:cNvPr>
          <p:cNvSpPr txBox="1"/>
          <p:nvPr/>
        </p:nvSpPr>
        <p:spPr>
          <a:xfrm>
            <a:off x="4289257" y="3496721"/>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19.0</a:t>
            </a:r>
          </a:p>
        </p:txBody>
      </p:sp>
      <p:sp>
        <p:nvSpPr>
          <p:cNvPr id="40" name="TextBox 39">
            <a:extLst>
              <a:ext uri="{FF2B5EF4-FFF2-40B4-BE49-F238E27FC236}">
                <a16:creationId xmlns:a16="http://schemas.microsoft.com/office/drawing/2014/main" id="{31502821-D1AD-3D91-BEF4-8127128EE757}"/>
              </a:ext>
            </a:extLst>
          </p:cNvPr>
          <p:cNvSpPr txBox="1"/>
          <p:nvPr/>
        </p:nvSpPr>
        <p:spPr>
          <a:xfrm>
            <a:off x="4245092" y="372920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14.6</a:t>
            </a:r>
          </a:p>
        </p:txBody>
      </p:sp>
      <p:sp>
        <p:nvSpPr>
          <p:cNvPr id="41" name="TextBox 40">
            <a:extLst>
              <a:ext uri="{FF2B5EF4-FFF2-40B4-BE49-F238E27FC236}">
                <a16:creationId xmlns:a16="http://schemas.microsoft.com/office/drawing/2014/main" id="{4B941584-298C-7DD5-9D6B-95DFB1C6C0C7}"/>
              </a:ext>
            </a:extLst>
          </p:cNvPr>
          <p:cNvSpPr txBox="1"/>
          <p:nvPr/>
        </p:nvSpPr>
        <p:spPr>
          <a:xfrm>
            <a:off x="3313242" y="372920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1.4</a:t>
            </a:r>
          </a:p>
        </p:txBody>
      </p:sp>
      <p:sp>
        <p:nvSpPr>
          <p:cNvPr id="42" name="TextBox 41">
            <a:extLst>
              <a:ext uri="{FF2B5EF4-FFF2-40B4-BE49-F238E27FC236}">
                <a16:creationId xmlns:a16="http://schemas.microsoft.com/office/drawing/2014/main" id="{4727A86E-A6C8-ECB2-BDB6-AC5F410E0122}"/>
              </a:ext>
            </a:extLst>
          </p:cNvPr>
          <p:cNvSpPr txBox="1"/>
          <p:nvPr/>
        </p:nvSpPr>
        <p:spPr>
          <a:xfrm>
            <a:off x="3742225" y="3729204"/>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38.6</a:t>
            </a:r>
          </a:p>
        </p:txBody>
      </p:sp>
      <p:sp>
        <p:nvSpPr>
          <p:cNvPr id="43" name="TextBox 42">
            <a:extLst>
              <a:ext uri="{FF2B5EF4-FFF2-40B4-BE49-F238E27FC236}">
                <a16:creationId xmlns:a16="http://schemas.microsoft.com/office/drawing/2014/main" id="{BA67870E-DC33-C1BD-5BB1-FE7A291132DC}"/>
              </a:ext>
            </a:extLst>
          </p:cNvPr>
          <p:cNvSpPr txBox="1"/>
          <p:nvPr/>
        </p:nvSpPr>
        <p:spPr>
          <a:xfrm>
            <a:off x="3377192" y="396168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3.4</a:t>
            </a:r>
          </a:p>
        </p:txBody>
      </p:sp>
      <p:sp>
        <p:nvSpPr>
          <p:cNvPr id="44" name="TextBox 43">
            <a:extLst>
              <a:ext uri="{FF2B5EF4-FFF2-40B4-BE49-F238E27FC236}">
                <a16:creationId xmlns:a16="http://schemas.microsoft.com/office/drawing/2014/main" id="{1D05ED95-B34B-058A-BA79-8867CC1444FE}"/>
              </a:ext>
            </a:extLst>
          </p:cNvPr>
          <p:cNvSpPr txBox="1"/>
          <p:nvPr/>
        </p:nvSpPr>
        <p:spPr>
          <a:xfrm>
            <a:off x="3771610" y="396168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34.8</a:t>
            </a:r>
          </a:p>
        </p:txBody>
      </p:sp>
      <p:sp>
        <p:nvSpPr>
          <p:cNvPr id="45" name="TextBox 44">
            <a:extLst>
              <a:ext uri="{FF2B5EF4-FFF2-40B4-BE49-F238E27FC236}">
                <a16:creationId xmlns:a16="http://schemas.microsoft.com/office/drawing/2014/main" id="{8965025C-FFB1-BE62-7A37-37D21F284043}"/>
              </a:ext>
            </a:extLst>
          </p:cNvPr>
          <p:cNvSpPr txBox="1"/>
          <p:nvPr/>
        </p:nvSpPr>
        <p:spPr>
          <a:xfrm>
            <a:off x="4215133" y="396168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12.2</a:t>
            </a:r>
          </a:p>
        </p:txBody>
      </p:sp>
      <p:sp>
        <p:nvSpPr>
          <p:cNvPr id="46" name="TextBox 45">
            <a:extLst>
              <a:ext uri="{FF2B5EF4-FFF2-40B4-BE49-F238E27FC236}">
                <a16:creationId xmlns:a16="http://schemas.microsoft.com/office/drawing/2014/main" id="{900F6397-790C-7DA7-951A-BE0FDCDCAC6B}"/>
              </a:ext>
            </a:extLst>
          </p:cNvPr>
          <p:cNvSpPr txBox="1"/>
          <p:nvPr/>
        </p:nvSpPr>
        <p:spPr>
          <a:xfrm>
            <a:off x="4447378" y="396168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1.0</a:t>
            </a:r>
          </a:p>
        </p:txBody>
      </p:sp>
      <p:sp>
        <p:nvSpPr>
          <p:cNvPr id="47" name="TextBox 46">
            <a:extLst>
              <a:ext uri="{FF2B5EF4-FFF2-40B4-BE49-F238E27FC236}">
                <a16:creationId xmlns:a16="http://schemas.microsoft.com/office/drawing/2014/main" id="{87FBA9E6-8192-792D-F6DC-06CB1F618AF2}"/>
              </a:ext>
            </a:extLst>
          </p:cNvPr>
          <p:cNvSpPr txBox="1"/>
          <p:nvPr/>
        </p:nvSpPr>
        <p:spPr>
          <a:xfrm>
            <a:off x="3438809" y="418904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1.4</a:t>
            </a:r>
          </a:p>
        </p:txBody>
      </p:sp>
      <p:sp>
        <p:nvSpPr>
          <p:cNvPr id="48" name="TextBox 47">
            <a:extLst>
              <a:ext uri="{FF2B5EF4-FFF2-40B4-BE49-F238E27FC236}">
                <a16:creationId xmlns:a16="http://schemas.microsoft.com/office/drawing/2014/main" id="{D131C908-288E-4535-6567-E91D1D748B53}"/>
              </a:ext>
            </a:extLst>
          </p:cNvPr>
          <p:cNvSpPr txBox="1"/>
          <p:nvPr/>
        </p:nvSpPr>
        <p:spPr>
          <a:xfrm>
            <a:off x="3793878" y="418904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32.7</a:t>
            </a:r>
          </a:p>
        </p:txBody>
      </p:sp>
      <p:sp>
        <p:nvSpPr>
          <p:cNvPr id="49" name="TextBox 48">
            <a:extLst>
              <a:ext uri="{FF2B5EF4-FFF2-40B4-BE49-F238E27FC236}">
                <a16:creationId xmlns:a16="http://schemas.microsoft.com/office/drawing/2014/main" id="{47408522-8386-A8EE-1BF7-8929A02D4F75}"/>
              </a:ext>
            </a:extLst>
          </p:cNvPr>
          <p:cNvSpPr txBox="1"/>
          <p:nvPr/>
        </p:nvSpPr>
        <p:spPr>
          <a:xfrm>
            <a:off x="4392014" y="418904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28.8</a:t>
            </a:r>
          </a:p>
        </p:txBody>
      </p:sp>
      <p:sp>
        <p:nvSpPr>
          <p:cNvPr id="50" name="TextBox 49">
            <a:extLst>
              <a:ext uri="{FF2B5EF4-FFF2-40B4-BE49-F238E27FC236}">
                <a16:creationId xmlns:a16="http://schemas.microsoft.com/office/drawing/2014/main" id="{24ADB029-3739-E951-F4CC-112B18F712BE}"/>
              </a:ext>
            </a:extLst>
          </p:cNvPr>
          <p:cNvSpPr txBox="1"/>
          <p:nvPr/>
        </p:nvSpPr>
        <p:spPr>
          <a:xfrm>
            <a:off x="4780486" y="4189049"/>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2.0</a:t>
            </a:r>
          </a:p>
        </p:txBody>
      </p:sp>
      <p:sp>
        <p:nvSpPr>
          <p:cNvPr id="51" name="TextBox 50">
            <a:extLst>
              <a:ext uri="{FF2B5EF4-FFF2-40B4-BE49-F238E27FC236}">
                <a16:creationId xmlns:a16="http://schemas.microsoft.com/office/drawing/2014/main" id="{EA0E10A8-C32B-51E4-DCBD-88C98C2BCE47}"/>
              </a:ext>
            </a:extLst>
          </p:cNvPr>
          <p:cNvSpPr txBox="1"/>
          <p:nvPr/>
        </p:nvSpPr>
        <p:spPr>
          <a:xfrm>
            <a:off x="3540606" y="443606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7.2</a:t>
            </a:r>
          </a:p>
        </p:txBody>
      </p:sp>
      <p:sp>
        <p:nvSpPr>
          <p:cNvPr id="52" name="TextBox 51">
            <a:extLst>
              <a:ext uri="{FF2B5EF4-FFF2-40B4-BE49-F238E27FC236}">
                <a16:creationId xmlns:a16="http://schemas.microsoft.com/office/drawing/2014/main" id="{F5727828-C0C5-11F1-1F69-F5E57915DEE1}"/>
              </a:ext>
            </a:extLst>
          </p:cNvPr>
          <p:cNvSpPr txBox="1"/>
          <p:nvPr/>
        </p:nvSpPr>
        <p:spPr>
          <a:xfrm>
            <a:off x="3867387" y="443606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26.6</a:t>
            </a:r>
          </a:p>
        </p:txBody>
      </p:sp>
      <p:sp>
        <p:nvSpPr>
          <p:cNvPr id="53" name="TextBox 52">
            <a:extLst>
              <a:ext uri="{FF2B5EF4-FFF2-40B4-BE49-F238E27FC236}">
                <a16:creationId xmlns:a16="http://schemas.microsoft.com/office/drawing/2014/main" id="{79469613-926A-C11A-CB6D-DC523251632A}"/>
              </a:ext>
            </a:extLst>
          </p:cNvPr>
          <p:cNvSpPr txBox="1"/>
          <p:nvPr/>
        </p:nvSpPr>
        <p:spPr>
          <a:xfrm>
            <a:off x="4241449" y="443606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15.6</a:t>
            </a:r>
          </a:p>
        </p:txBody>
      </p:sp>
      <p:sp>
        <p:nvSpPr>
          <p:cNvPr id="54" name="TextBox 53">
            <a:extLst>
              <a:ext uri="{FF2B5EF4-FFF2-40B4-BE49-F238E27FC236}">
                <a16:creationId xmlns:a16="http://schemas.microsoft.com/office/drawing/2014/main" id="{D7DB9E74-7A8B-DE5D-BD83-D72639426744}"/>
              </a:ext>
            </a:extLst>
          </p:cNvPr>
          <p:cNvSpPr txBox="1"/>
          <p:nvPr/>
        </p:nvSpPr>
        <p:spPr>
          <a:xfrm>
            <a:off x="4528497" y="4436068"/>
            <a:ext cx="41346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2.4</a:t>
            </a:r>
          </a:p>
        </p:txBody>
      </p:sp>
      <p:sp>
        <p:nvSpPr>
          <p:cNvPr id="24" name="Text Placeholder 3">
            <a:extLst>
              <a:ext uri="{FF2B5EF4-FFF2-40B4-BE49-F238E27FC236}">
                <a16:creationId xmlns:a16="http://schemas.microsoft.com/office/drawing/2014/main" id="{5C665219-575D-58AD-DA3D-FFEDD5D93AFE}"/>
              </a:ext>
            </a:extLst>
          </p:cNvPr>
          <p:cNvSpPr txBox="1">
            <a:spLocks/>
          </p:cNvSpPr>
          <p:nvPr/>
        </p:nvSpPr>
        <p:spPr bwMode="auto">
          <a:xfrm>
            <a:off x="2597051" y="6533463"/>
            <a:ext cx="76515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Abstract LBA1003</a:t>
            </a:r>
          </a:p>
        </p:txBody>
      </p:sp>
    </p:spTree>
    <p:extLst>
      <p:ext uri="{BB962C8B-B14F-4D97-AF65-F5344CB8AC3E}">
        <p14:creationId xmlns:p14="http://schemas.microsoft.com/office/powerpoint/2010/main" val="406501085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2752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8A1F-E0C8-8345-834C-C4205BD24BDE}"/>
              </a:ext>
            </a:extLst>
          </p:cNvPr>
          <p:cNvSpPr>
            <a:spLocks noGrp="1"/>
          </p:cNvSpPr>
          <p:nvPr>
            <p:ph type="title"/>
          </p:nvPr>
        </p:nvSpPr>
        <p:spPr/>
        <p:txBody>
          <a:bodyPr/>
          <a:lstStyle/>
          <a:p>
            <a:pPr marL="98425"/>
            <a:r>
              <a:rPr lang="en-US" sz="3600" dirty="0">
                <a:solidFill>
                  <a:srgbClr val="0432FF"/>
                </a:solidFill>
              </a:rPr>
              <a:t>Clinicians in the Audience, Please Complete </a:t>
            </a:r>
            <a:br>
              <a:rPr lang="en-US" sz="3600" dirty="0">
                <a:solidFill>
                  <a:srgbClr val="0432FF"/>
                </a:solidFill>
              </a:rPr>
            </a:br>
            <a:r>
              <a:rPr lang="en-US" sz="3600" dirty="0">
                <a:solidFill>
                  <a:srgbClr val="0432FF"/>
                </a:solidFill>
              </a:rPr>
              <a:t>the Pre- and </a:t>
            </a:r>
            <a:r>
              <a:rPr lang="en-US" sz="3600" dirty="0" err="1">
                <a:solidFill>
                  <a:srgbClr val="0432FF"/>
                </a:solidFill>
              </a:rPr>
              <a:t>Postmeeting</a:t>
            </a:r>
            <a:r>
              <a:rPr lang="en-US" sz="3600" dirty="0">
                <a:solidFill>
                  <a:srgbClr val="0432FF"/>
                </a:solidFill>
              </a:rPr>
              <a:t> Surveys</a:t>
            </a:r>
          </a:p>
        </p:txBody>
      </p:sp>
      <p:grpSp>
        <p:nvGrpSpPr>
          <p:cNvPr id="4" name="Group 3">
            <a:extLst>
              <a:ext uri="{FF2B5EF4-FFF2-40B4-BE49-F238E27FC236}">
                <a16:creationId xmlns:a16="http://schemas.microsoft.com/office/drawing/2014/main" id="{F36745B4-C387-1A4F-82D9-4F45BC74D2AD}"/>
              </a:ext>
            </a:extLst>
          </p:cNvPr>
          <p:cNvGrpSpPr/>
          <p:nvPr/>
        </p:nvGrpSpPr>
        <p:grpSpPr>
          <a:xfrm>
            <a:off x="335360" y="2077917"/>
            <a:ext cx="5606153" cy="2702166"/>
            <a:chOff x="1884536" y="1371599"/>
            <a:chExt cx="8414464" cy="4055773"/>
          </a:xfrm>
        </p:grpSpPr>
        <p:pic>
          <p:nvPicPr>
            <p:cNvPr id="5" name="Picture 4">
              <a:extLst>
                <a:ext uri="{FF2B5EF4-FFF2-40B4-BE49-F238E27FC236}">
                  <a16:creationId xmlns:a16="http://schemas.microsoft.com/office/drawing/2014/main" id="{5C8F3724-7FA1-744D-9584-452E11738A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4536" y="1371599"/>
              <a:ext cx="8414464" cy="4055773"/>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8EFF560-5F0E-EC4F-85B1-3C25A8FFE71D}"/>
                </a:ext>
              </a:extLst>
            </p:cNvPr>
            <p:cNvSpPr txBox="1"/>
            <p:nvPr/>
          </p:nvSpPr>
          <p:spPr>
            <a:xfrm>
              <a:off x="6640022" y="2097142"/>
              <a:ext cx="648072" cy="115488"/>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Survey</a:t>
              </a:r>
            </a:p>
          </p:txBody>
        </p:sp>
      </p:grpSp>
      <p:pic>
        <p:nvPicPr>
          <p:cNvPr id="8" name="Picture 7">
            <a:extLst>
              <a:ext uri="{FF2B5EF4-FFF2-40B4-BE49-F238E27FC236}">
                <a16:creationId xmlns:a16="http://schemas.microsoft.com/office/drawing/2014/main" id="{1C7FA2F1-EBA0-3347-A308-207557D2D18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29838" y="2077917"/>
            <a:ext cx="5606154" cy="270216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F756A52-4132-0742-A946-2BB573111BEC}"/>
              </a:ext>
            </a:extLst>
          </p:cNvPr>
          <p:cNvSpPr txBox="1"/>
          <p:nvPr/>
        </p:nvSpPr>
        <p:spPr>
          <a:xfrm>
            <a:off x="9480645" y="2561311"/>
            <a:ext cx="431779" cy="76944"/>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Poll</a:t>
            </a:r>
          </a:p>
        </p:txBody>
      </p:sp>
    </p:spTree>
    <p:extLst>
      <p:ext uri="{BB962C8B-B14F-4D97-AF65-F5344CB8AC3E}">
        <p14:creationId xmlns:p14="http://schemas.microsoft.com/office/powerpoint/2010/main" val="24518882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FB8B28-E3F7-C1CD-8676-7DF6F66732AA}"/>
              </a:ext>
            </a:extLst>
          </p:cNvPr>
          <p:cNvPicPr>
            <a:picLocks noChangeAspect="1"/>
          </p:cNvPicPr>
          <p:nvPr/>
        </p:nvPicPr>
        <p:blipFill>
          <a:blip r:embed="rId3"/>
          <a:stretch>
            <a:fillRect/>
          </a:stretch>
        </p:blipFill>
        <p:spPr>
          <a:xfrm>
            <a:off x="2897187" y="0"/>
            <a:ext cx="6397625" cy="6858000"/>
          </a:xfrm>
          <a:prstGeom prst="rect">
            <a:avLst/>
          </a:prstGeom>
        </p:spPr>
      </p:pic>
      <p:sp>
        <p:nvSpPr>
          <p:cNvPr id="5" name="Text Placeholder 3">
            <a:extLst>
              <a:ext uri="{FF2B5EF4-FFF2-40B4-BE49-F238E27FC236}">
                <a16:creationId xmlns:a16="http://schemas.microsoft.com/office/drawing/2014/main" id="{1F18DCAA-FE6E-14EB-BB6F-F4DA709B951B}"/>
              </a:ext>
            </a:extLst>
          </p:cNvPr>
          <p:cNvSpPr txBox="1">
            <a:spLocks/>
          </p:cNvSpPr>
          <p:nvPr/>
        </p:nvSpPr>
        <p:spPr bwMode="auto">
          <a:xfrm>
            <a:off x="49875" y="6559577"/>
            <a:ext cx="76515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McDonald E et al. JCO Oncol </a:t>
            </a:r>
            <a:r>
              <a:rPr kumimoji="0" lang="en-US" sz="1200" b="0" i="0" u="none" strike="noStrike" kern="0" cap="none" spc="0" normalizeH="0" baseline="0" noProof="0" dirty="0" err="1">
                <a:ln>
                  <a:noFill/>
                </a:ln>
                <a:solidFill>
                  <a:srgbClr val="223341"/>
                </a:solidFill>
                <a:effectLst/>
                <a:uLnTx/>
                <a:uFillTx/>
                <a:latin typeface="Calibri" panose="020F0502020204030204"/>
                <a:ea typeface="+mn-ea"/>
                <a:cs typeface="+mn-cs"/>
              </a:rPr>
              <a:t>Pract</a:t>
            </a: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 2026 Jul;22(7):1341-1348.</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27520"/>
          </a:xfrm>
          <a:prstGeom prst="rect">
            <a:avLst/>
          </a:prstGeom>
        </p:spPr>
      </p:pic>
      <p:sp>
        <p:nvSpPr>
          <p:cNvPr id="3" name="Text Placeholder 3">
            <a:extLst>
              <a:ext uri="{FF2B5EF4-FFF2-40B4-BE49-F238E27FC236}">
                <a16:creationId xmlns:a16="http://schemas.microsoft.com/office/drawing/2014/main" id="{3BD50FF6-2D12-4B23-CA31-48D3C963424B}"/>
              </a:ext>
            </a:extLst>
          </p:cNvPr>
          <p:cNvSpPr txBox="1">
            <a:spLocks/>
          </p:cNvSpPr>
          <p:nvPr/>
        </p:nvSpPr>
        <p:spPr bwMode="auto">
          <a:xfrm>
            <a:off x="49875" y="6559577"/>
            <a:ext cx="7651556" cy="231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6800" rIns="90000" bIns="0" numCol="1" anchor="b" anchorCtr="0" compatLnSpc="1">
            <a:prstTxWarp prst="textNoShape">
              <a:avLst/>
            </a:prstTxWarp>
            <a:spAutoFit/>
          </a:bodyPr>
          <a:lstStyle>
            <a:lvl1pPr marL="0" indent="0" algn="l" rtl="0" eaLnBrk="0" fontAlgn="base" hangingPunct="0">
              <a:lnSpc>
                <a:spcPct val="100000"/>
              </a:lnSpc>
              <a:spcBef>
                <a:spcPts val="1200"/>
              </a:spcBef>
              <a:spcAft>
                <a:spcPts val="0"/>
              </a:spcAft>
              <a:buClr>
                <a:schemeClr val="accent3"/>
              </a:buClr>
              <a:buFontTx/>
              <a:buNone/>
              <a:defRPr sz="1200">
                <a:solidFill>
                  <a:srgbClr val="223341"/>
                </a:solidFill>
                <a:latin typeface="+mn-lt"/>
                <a:ea typeface="+mn-ea"/>
                <a:cs typeface="+mn-cs"/>
              </a:defRPr>
            </a:lvl1pPr>
            <a:lvl2pPr marL="182563" indent="0" algn="l" rtl="0" eaLnBrk="0" fontAlgn="base" hangingPunct="0">
              <a:lnSpc>
                <a:spcPct val="100000"/>
              </a:lnSpc>
              <a:spcBef>
                <a:spcPts val="600"/>
              </a:spcBef>
              <a:spcAft>
                <a:spcPts val="0"/>
              </a:spcAft>
              <a:buClr>
                <a:schemeClr val="accent3"/>
              </a:buClr>
              <a:buFontTx/>
              <a:buNone/>
              <a:defRPr sz="1400">
                <a:solidFill>
                  <a:schemeClr val="tx1"/>
                </a:solidFill>
                <a:latin typeface="+mn-lt"/>
                <a:cs typeface="+mn-cs"/>
              </a:defRPr>
            </a:lvl2pPr>
            <a:lvl3pPr marL="357187" indent="0" algn="l" rtl="0" eaLnBrk="0" fontAlgn="base" hangingPunct="0">
              <a:lnSpc>
                <a:spcPct val="100000"/>
              </a:lnSpc>
              <a:spcBef>
                <a:spcPts val="300"/>
              </a:spcBef>
              <a:spcAft>
                <a:spcPts val="0"/>
              </a:spcAft>
              <a:buClr>
                <a:schemeClr val="accent3"/>
              </a:buClr>
              <a:buFontTx/>
              <a:buNone/>
              <a:tabLst>
                <a:tab pos="2871788" algn="l"/>
              </a:tabLst>
              <a:defRPr sz="1400">
                <a:solidFill>
                  <a:schemeClr val="tx1"/>
                </a:solidFill>
                <a:latin typeface="+mn-lt"/>
                <a:cs typeface="+mn-cs"/>
              </a:defRPr>
            </a:lvl3pPr>
            <a:lvl4pPr marL="536575" indent="0" algn="l" rtl="0" eaLnBrk="0" fontAlgn="base" hangingPunct="0">
              <a:lnSpc>
                <a:spcPct val="100000"/>
              </a:lnSpc>
              <a:spcBef>
                <a:spcPts val="0"/>
              </a:spcBef>
              <a:spcAft>
                <a:spcPts val="0"/>
              </a:spcAft>
              <a:buClr>
                <a:schemeClr val="accent3"/>
              </a:buClr>
              <a:buFontTx/>
              <a:buNone/>
              <a:tabLst>
                <a:tab pos="2871788" algn="l"/>
              </a:tabLst>
              <a:defRPr sz="1400">
                <a:solidFill>
                  <a:schemeClr val="tx1"/>
                </a:solidFill>
                <a:latin typeface="+mn-lt"/>
                <a:cs typeface="+mn-cs"/>
              </a:defRPr>
            </a:lvl4pPr>
            <a:lvl5pPr marL="712788" indent="0" algn="l" rtl="0" eaLnBrk="0" fontAlgn="base" hangingPunct="0">
              <a:lnSpc>
                <a:spcPct val="90000"/>
              </a:lnSpc>
              <a:spcBef>
                <a:spcPct val="20000"/>
              </a:spcBef>
              <a:spcAft>
                <a:spcPct val="20000"/>
              </a:spcAft>
              <a:buClr>
                <a:srgbClr val="37AEFF"/>
              </a:buClr>
              <a:buFontTx/>
              <a:buNone/>
              <a:defRPr sz="1400">
                <a:solidFill>
                  <a:schemeClr val="tx1"/>
                </a:solidFill>
                <a:latin typeface="+mn-lt"/>
                <a:cs typeface="+mn-cs"/>
              </a:defRPr>
            </a:lvl5pPr>
            <a:lvl6pPr marL="29162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6pPr>
            <a:lvl7pPr marL="33734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7pPr>
            <a:lvl8pPr marL="38306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8pPr>
            <a:lvl9pPr marL="4287838" indent="-228600" algn="l" rtl="0" fontAlgn="base">
              <a:lnSpc>
                <a:spcPct val="90000"/>
              </a:lnSpc>
              <a:spcBef>
                <a:spcPct val="20000"/>
              </a:spcBef>
              <a:spcAft>
                <a:spcPct val="20000"/>
              </a:spcAft>
              <a:buClr>
                <a:srgbClr val="37AEFF"/>
              </a:buClr>
              <a:buFont typeface="Wingdings" pitchFamily="2" charset="2"/>
              <a:buChar char=" "/>
              <a:defRPr>
                <a:solidFill>
                  <a:schemeClr val="tx1"/>
                </a:solidFill>
                <a:latin typeface="+mn-lt"/>
                <a:cs typeface="+mn-cs"/>
              </a:defRPr>
            </a:lvl9pPr>
          </a:lstStyle>
          <a:p>
            <a:pPr marL="0" marR="0" lvl="0" indent="0" algn="l" defTabSz="914400" rtl="0" eaLnBrk="0" fontAlgn="base" latinLnBrk="0" hangingPunct="0">
              <a:lnSpc>
                <a:spcPct val="100000"/>
              </a:lnSpc>
              <a:spcBef>
                <a:spcPts val="1200"/>
              </a:spcBef>
              <a:spcAft>
                <a:spcPts val="0"/>
              </a:spcAft>
              <a:buClr>
                <a:srgbClr val="A271B0"/>
              </a:buClr>
              <a:buSzTx/>
              <a:buFontTx/>
              <a:buNone/>
              <a:tabLst/>
              <a:defRPr/>
            </a:pPr>
            <a:r>
              <a:rPr kumimoji="0" lang="en-US" sz="1200" b="0" i="0" u="none" strike="noStrike" kern="0" cap="none" spc="0" normalizeH="0" baseline="0" noProof="0" dirty="0">
                <a:ln>
                  <a:noFill/>
                </a:ln>
                <a:solidFill>
                  <a:srgbClr val="223341"/>
                </a:solidFill>
                <a:effectLst/>
                <a:uLnTx/>
                <a:uFillTx/>
                <a:latin typeface="Calibri" panose="020F0502020204030204"/>
                <a:ea typeface="+mn-ea"/>
                <a:cs typeface="+mn-cs"/>
              </a:rPr>
              <a:t>McDonald E et al. ASCO 2026; Abstract 10506</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10712-0404-120D-F88D-CCB5B4E39A47}"/>
              </a:ext>
            </a:extLst>
          </p:cNvPr>
          <p:cNvSpPr>
            <a:spLocks noGrp="1"/>
          </p:cNvSpPr>
          <p:nvPr>
            <p:ph type="ctrTitle"/>
          </p:nvPr>
        </p:nvSpPr>
        <p:spPr>
          <a:xfrm>
            <a:off x="249380" y="1550308"/>
            <a:ext cx="11596255" cy="2387600"/>
          </a:xfrm>
        </p:spPr>
        <p:txBody>
          <a:bodyPr>
            <a:noAutofit/>
          </a:bodyPr>
          <a:lstStyle/>
          <a:p>
            <a:r>
              <a:rPr lang="en-US" sz="2900" dirty="0"/>
              <a:t>SG +/- </a:t>
            </a:r>
            <a:r>
              <a:rPr lang="en-US" sz="2900" dirty="0" err="1"/>
              <a:t>pembro</a:t>
            </a:r>
            <a:r>
              <a:rPr lang="en-US" sz="2900" dirty="0"/>
              <a:t> is more effective in prolonging PFS1 and PFS2 as 1L vs 2L Rx </a:t>
            </a:r>
            <a:br>
              <a:rPr lang="en-US" sz="2900" dirty="0"/>
            </a:br>
            <a:br>
              <a:rPr lang="en-US" sz="2900" dirty="0"/>
            </a:br>
            <a:r>
              <a:rPr lang="en-US" sz="2900" dirty="0"/>
              <a:t>Dato-DXd prolongs PFS1 and PFS2 and OS (no X-over to 2L Dato-DXd) </a:t>
            </a:r>
            <a:br>
              <a:rPr lang="en-US" sz="2900" dirty="0"/>
            </a:br>
            <a:br>
              <a:rPr lang="en-US" sz="2900" dirty="0"/>
            </a:br>
            <a:r>
              <a:rPr lang="en-US" sz="2900" dirty="0"/>
              <a:t>SG +/- </a:t>
            </a:r>
            <a:r>
              <a:rPr lang="en-US" sz="2900" dirty="0" err="1"/>
              <a:t>pembro</a:t>
            </a:r>
            <a:r>
              <a:rPr lang="en-US" sz="2900" dirty="0"/>
              <a:t> is more effective than chemotherapy +/- </a:t>
            </a:r>
            <a:r>
              <a:rPr lang="en-US" sz="2900" dirty="0" err="1"/>
              <a:t>pembro</a:t>
            </a:r>
            <a:r>
              <a:rPr lang="en-US" sz="2900" dirty="0"/>
              <a:t> regardless of TROP2 and HER2 expression and </a:t>
            </a:r>
            <a:r>
              <a:rPr lang="en-US" sz="2900" dirty="0" err="1"/>
              <a:t>tBRCA</a:t>
            </a:r>
            <a:r>
              <a:rPr lang="en-US" sz="2900" dirty="0"/>
              <a:t> status</a:t>
            </a:r>
            <a:br>
              <a:rPr lang="en-US" sz="2900" dirty="0"/>
            </a:br>
            <a:endParaRPr lang="en-US" sz="2900" dirty="0"/>
          </a:p>
        </p:txBody>
      </p:sp>
      <p:sp>
        <p:nvSpPr>
          <p:cNvPr id="3" name="Subtitle 2">
            <a:extLst>
              <a:ext uri="{FF2B5EF4-FFF2-40B4-BE49-F238E27FC236}">
                <a16:creationId xmlns:a16="http://schemas.microsoft.com/office/drawing/2014/main" id="{57D87B1E-E559-6B9F-79C7-894F4DBCCAB3}"/>
              </a:ext>
            </a:extLst>
          </p:cNvPr>
          <p:cNvSpPr>
            <a:spLocks noGrp="1"/>
          </p:cNvSpPr>
          <p:nvPr>
            <p:ph type="subTitle" idx="1"/>
          </p:nvPr>
        </p:nvSpPr>
        <p:spPr>
          <a:xfrm>
            <a:off x="297870" y="3651930"/>
            <a:ext cx="11499273" cy="2748870"/>
          </a:xfrm>
        </p:spPr>
        <p:txBody>
          <a:bodyPr>
            <a:normAutofit lnSpcReduction="10000"/>
          </a:bodyPr>
          <a:lstStyle/>
          <a:p>
            <a:r>
              <a:rPr lang="en-US" sz="2900" dirty="0"/>
              <a:t>Iza-Bren has impressive activity vs SOC chemotherapy in unselected, pretreated </a:t>
            </a:r>
            <a:r>
              <a:rPr lang="en-US" sz="2900" dirty="0" err="1"/>
              <a:t>mTNBC</a:t>
            </a:r>
            <a:r>
              <a:rPr lang="en-US" sz="2900" dirty="0"/>
              <a:t> with myelosuppression as main toxicity – has moved in 1L </a:t>
            </a:r>
            <a:r>
              <a:rPr lang="en-US" sz="2900" dirty="0" err="1"/>
              <a:t>mTNBC</a:t>
            </a:r>
            <a:r>
              <a:rPr lang="en-US" sz="2900" dirty="0"/>
              <a:t> trial </a:t>
            </a:r>
          </a:p>
          <a:p>
            <a:endParaRPr lang="en-US" sz="2900" dirty="0"/>
          </a:p>
          <a:p>
            <a:r>
              <a:rPr lang="en-US" sz="2900" dirty="0"/>
              <a:t>Preop pembrolizumab with chemotherapy improves OS in TNBC</a:t>
            </a:r>
          </a:p>
          <a:p>
            <a:r>
              <a:rPr lang="en-US" sz="2900" dirty="0"/>
              <a:t>GLP1 RAs may decrease breast cancer incidence (and recurrence) </a:t>
            </a:r>
          </a:p>
          <a:p>
            <a:endParaRPr lang="en-US" sz="2900" dirty="0"/>
          </a:p>
          <a:p>
            <a:endParaRPr lang="en-US" sz="2900" dirty="0"/>
          </a:p>
        </p:txBody>
      </p:sp>
      <p:sp>
        <p:nvSpPr>
          <p:cNvPr id="4" name="TextBox 3">
            <a:extLst>
              <a:ext uri="{FF2B5EF4-FFF2-40B4-BE49-F238E27FC236}">
                <a16:creationId xmlns:a16="http://schemas.microsoft.com/office/drawing/2014/main" id="{EE8D1281-165E-D889-E71C-226CCDCA0733}"/>
              </a:ext>
            </a:extLst>
          </p:cNvPr>
          <p:cNvSpPr txBox="1"/>
          <p:nvPr/>
        </p:nvSpPr>
        <p:spPr>
          <a:xfrm>
            <a:off x="2115551" y="262583"/>
            <a:ext cx="816383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ptos" panose="02110004020202020204"/>
                <a:ea typeface="+mn-ea"/>
                <a:cs typeface="+mn-cs"/>
              </a:rPr>
              <a:t>KEY TAKEAWAYS TNBC. ASCO 2026 </a:t>
            </a:r>
          </a:p>
        </p:txBody>
      </p:sp>
    </p:spTree>
    <p:extLst>
      <p:ext uri="{BB962C8B-B14F-4D97-AF65-F5344CB8AC3E}">
        <p14:creationId xmlns:p14="http://schemas.microsoft.com/office/powerpoint/2010/main" val="221888497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41C128-F829-70E1-4FC0-B0E681B75715}"/>
              </a:ext>
            </a:extLst>
          </p:cNvPr>
          <p:cNvSpPr>
            <a:spLocks noGrp="1"/>
          </p:cNvSpPr>
          <p:nvPr>
            <p:ph idx="1"/>
          </p:nvPr>
        </p:nvSpPr>
        <p:spPr>
          <a:xfrm>
            <a:off x="838200" y="1507572"/>
            <a:ext cx="10515600" cy="4351338"/>
          </a:xfrm>
        </p:spPr>
        <p:txBody>
          <a:bodyPr>
            <a:normAutofit fontScale="92500"/>
          </a:bodyPr>
          <a:lstStyle/>
          <a:p>
            <a:r>
              <a:rPr lang="en-US" dirty="0"/>
              <a:t>61 </a:t>
            </a:r>
            <a:r>
              <a:rPr lang="en-US" dirty="0" err="1"/>
              <a:t>yo</a:t>
            </a:r>
            <a:r>
              <a:rPr lang="en-US" dirty="0"/>
              <a:t> woman presented with a 6cm N+ grade 3 IDC </a:t>
            </a:r>
          </a:p>
          <a:p>
            <a:r>
              <a:rPr lang="en-US" dirty="0"/>
              <a:t>PET CT showed axillary and subpectoral LNs and no metastases</a:t>
            </a:r>
          </a:p>
          <a:p>
            <a:r>
              <a:rPr lang="en-US" dirty="0"/>
              <a:t>ER 20% PR- HER2 0 with Ki-67 80%</a:t>
            </a:r>
          </a:p>
          <a:p>
            <a:r>
              <a:rPr lang="en-US" dirty="0"/>
              <a:t>Blueprint showed basal breast cancer</a:t>
            </a:r>
          </a:p>
          <a:p>
            <a:r>
              <a:rPr lang="en-US" dirty="0"/>
              <a:t>She was treated with preop KN-522 with excellent clinical response</a:t>
            </a:r>
          </a:p>
          <a:p>
            <a:r>
              <a:rPr lang="en-US" dirty="0"/>
              <a:t>Mastectomy showed </a:t>
            </a:r>
            <a:r>
              <a:rPr lang="en-US" dirty="0" err="1"/>
              <a:t>pCR</a:t>
            </a:r>
            <a:r>
              <a:rPr lang="en-US" dirty="0"/>
              <a:t> in breast and LNs</a:t>
            </a:r>
          </a:p>
          <a:p>
            <a:r>
              <a:rPr lang="en-US" dirty="0"/>
              <a:t>She received PMRT and adjuvant pembrolizumab</a:t>
            </a:r>
          </a:p>
          <a:p>
            <a:r>
              <a:rPr lang="en-US" dirty="0"/>
              <a:t>Repeat ER IHC at reference lab on biopsy showed 1-10% ER+</a:t>
            </a:r>
          </a:p>
          <a:p>
            <a:r>
              <a:rPr lang="en-US" dirty="0"/>
              <a:t>She was not treated with adjuvant endocrine therapy and remains NED</a:t>
            </a:r>
          </a:p>
        </p:txBody>
      </p:sp>
      <p:sp>
        <p:nvSpPr>
          <p:cNvPr id="6" name="Title 1">
            <a:extLst>
              <a:ext uri="{FF2B5EF4-FFF2-40B4-BE49-F238E27FC236}">
                <a16:creationId xmlns:a16="http://schemas.microsoft.com/office/drawing/2014/main" id="{C2F3E2C8-60A7-A9A8-07F6-7BF4FF354437}"/>
              </a:ext>
            </a:extLst>
          </p:cNvPr>
          <p:cNvSpPr txBox="1">
            <a:spLocks/>
          </p:cNvSpPr>
          <p:nvPr/>
        </p:nvSpPr>
        <p:spPr>
          <a:xfrm>
            <a:off x="838200" y="268399"/>
            <a:ext cx="10515600" cy="7713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fontAlgn="auto">
              <a:spcAft>
                <a:spcPts val="0"/>
              </a:spcAft>
              <a:defRPr/>
            </a:pPr>
            <a:r>
              <a:rPr lang="en-US" b="0" dirty="0">
                <a:solidFill>
                  <a:prstClr val="black"/>
                </a:solidFill>
              </a:rPr>
              <a:t>Dr O’Shaughnessy Case Presentation #3</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39188378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FA6E5-FE69-DD6F-857B-A6BDCCE3A901}"/>
            </a:ext>
          </a:extLst>
        </p:cNvPr>
        <p:cNvGrpSpPr/>
        <p:nvPr/>
      </p:nvGrpSpPr>
      <p:grpSpPr>
        <a:xfrm>
          <a:off x="0" y="0"/>
          <a:ext cx="0" cy="0"/>
          <a:chOff x="0" y="0"/>
          <a:chExt cx="0" cy="0"/>
        </a:xfrm>
      </p:grpSpPr>
      <p:sp>
        <p:nvSpPr>
          <p:cNvPr id="6" name="Rectangle 4">
            <a:extLst>
              <a:ext uri="{FF2B5EF4-FFF2-40B4-BE49-F238E27FC236}">
                <a16:creationId xmlns:a16="http://schemas.microsoft.com/office/drawing/2014/main" id="{A3A78C6A-272F-91B6-21F7-12511FDDB5D8}"/>
              </a:ext>
            </a:extLst>
          </p:cNvPr>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Community Oncology Practice</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a:t>
            </a:r>
            <a:r>
              <a:rPr lang="en-US" sz="2400" i="1" kern="1200">
                <a:solidFill>
                  <a:srgbClr val="002060"/>
                </a:solidFill>
                <a:latin typeface="Calibri" panose="020F0502020204030204" pitchFamily="34" charset="0"/>
                <a:ea typeface="ＭＳ Ｐゴシック" charset="0"/>
                <a:cs typeface="Calibri" panose="020F0502020204030204" pitchFamily="34" charset="0"/>
              </a:rPr>
              <a:t>in Conjunction with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058DF32D-6EA5-C927-EAA3-1B9F5CECFAD5}"/>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9:05 AM – 9:55 AM CT</a:t>
            </a:r>
          </a:p>
        </p:txBody>
      </p:sp>
      <p:sp>
        <p:nvSpPr>
          <p:cNvPr id="8" name="TextBox 7">
            <a:extLst>
              <a:ext uri="{FF2B5EF4-FFF2-40B4-BE49-F238E27FC236}">
                <a16:creationId xmlns:a16="http://schemas.microsoft.com/office/drawing/2014/main" id="{0EC33845-A303-57AC-1613-964BD24CEC44}"/>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79D38A1C-0612-4382-15C2-ECD3765D5ED7}"/>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651AD845-101F-AD3C-74F7-86AAB9E1FC41}"/>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86299E27-A061-FCBE-0C4E-8C877A9924DC}"/>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9:55 AM – 10:45 AM CT</a:t>
            </a:r>
          </a:p>
        </p:txBody>
      </p:sp>
      <p:sp>
        <p:nvSpPr>
          <p:cNvPr id="5" name="Content Placeholder 2">
            <a:extLst>
              <a:ext uri="{FF2B5EF4-FFF2-40B4-BE49-F238E27FC236}">
                <a16:creationId xmlns:a16="http://schemas.microsoft.com/office/drawing/2014/main" id="{B8F7AD4E-B444-1FC5-1838-F433188C7EBF}"/>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11:00 AM – 11:50 AM CT</a:t>
            </a:r>
          </a:p>
        </p:txBody>
      </p:sp>
      <p:sp>
        <p:nvSpPr>
          <p:cNvPr id="7" name="Content Placeholder 2">
            <a:extLst>
              <a:ext uri="{FF2B5EF4-FFF2-40B4-BE49-F238E27FC236}">
                <a16:creationId xmlns:a16="http://schemas.microsoft.com/office/drawing/2014/main" id="{9B4D75AD-A718-1EC5-59A0-FC1C1235EF04}"/>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12:40 PM – 1:30 PM CT</a:t>
            </a:r>
          </a:p>
        </p:txBody>
      </p:sp>
      <p:sp>
        <p:nvSpPr>
          <p:cNvPr id="10" name="Content Placeholder 2">
            <a:extLst>
              <a:ext uri="{FF2B5EF4-FFF2-40B4-BE49-F238E27FC236}">
                <a16:creationId xmlns:a16="http://schemas.microsoft.com/office/drawing/2014/main" id="{712E132F-F17B-1E5F-200F-E4E8E3CB4CE9}"/>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1:30 PM – 2:20 PM CT</a:t>
            </a:r>
          </a:p>
        </p:txBody>
      </p:sp>
      <p:sp>
        <p:nvSpPr>
          <p:cNvPr id="13" name="Text Box 6">
            <a:extLst>
              <a:ext uri="{FF2B5EF4-FFF2-40B4-BE49-F238E27FC236}">
                <a16:creationId xmlns:a16="http://schemas.microsoft.com/office/drawing/2014/main" id="{B471C01D-B806-DBAA-FAC0-2C234F92823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27340236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853694" y="2790056"/>
            <a:ext cx="10484612" cy="1143000"/>
          </a:xfrm>
        </p:spPr>
        <p:txBody>
          <a:bodyPr/>
          <a:lstStyle/>
          <a:p>
            <a:r>
              <a:rPr lang="en-US" sz="3600" i="1" dirty="0"/>
              <a:t>Thank you for joining us! </a:t>
            </a:r>
            <a:br>
              <a:rPr lang="en-US" sz="3600" i="1" dirty="0"/>
            </a:br>
            <a:br>
              <a:rPr lang="en-US" sz="3600" i="1" dirty="0"/>
            </a:br>
            <a:r>
              <a:rPr lang="en-US" sz="3600" i="1" dirty="0"/>
              <a:t>Please take a moment to complete the survey currently up on Zoom. Your feedback is very important to us. </a:t>
            </a:r>
            <a:br>
              <a:rPr lang="en-US" sz="3600" i="1" dirty="0"/>
            </a:br>
            <a:r>
              <a:rPr lang="en-US" sz="3600" i="1" dirty="0"/>
              <a:t>The survey will remain open for </a:t>
            </a:r>
            <a:br>
              <a:rPr lang="en-US" sz="3600" i="1" dirty="0"/>
            </a:br>
            <a:r>
              <a:rPr lang="en-US" sz="3600" i="1" dirty="0"/>
              <a:t>5 minutes after the meeting ends. </a:t>
            </a:r>
            <a:br>
              <a:rPr lang="en-US" sz="3600" i="1" dirty="0"/>
            </a:br>
            <a:br>
              <a:rPr lang="en-US" sz="3600" i="1" dirty="0"/>
            </a:br>
            <a:r>
              <a:rPr lang="en-US" sz="3600" i="1" dirty="0"/>
              <a:t>Information on how to obtain CME, ABIM MOC and ABS credit is provided in the Zoom chat room. </a:t>
            </a:r>
            <a:br>
              <a:rPr lang="en-US" sz="3600" i="1" dirty="0"/>
            </a:br>
            <a:r>
              <a:rPr lang="en-US" sz="3600" i="1" dirty="0"/>
              <a:t>Attendees will also receive an email in 1 to 3 business days with these instructions.</a:t>
            </a:r>
          </a:p>
        </p:txBody>
      </p:sp>
    </p:spTree>
    <p:extLst>
      <p:ext uri="{BB962C8B-B14F-4D97-AF65-F5344CB8AC3E}">
        <p14:creationId xmlns:p14="http://schemas.microsoft.com/office/powerpoint/2010/main" val="318775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EB1A4-8A9E-3391-6A9B-C9C840CBD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A829B-0B1C-D479-75D4-60B4E67D186B}"/>
              </a:ext>
            </a:extLst>
          </p:cNvPr>
          <p:cNvSpPr>
            <a:spLocks noGrp="1"/>
          </p:cNvSpPr>
          <p:nvPr>
            <p:ph type="ctrTitle"/>
          </p:nvPr>
        </p:nvSpPr>
        <p:spPr>
          <a:xfrm>
            <a:off x="383116" y="2618581"/>
            <a:ext cx="11425767" cy="1620837"/>
          </a:xfrm>
        </p:spPr>
        <p:txBody>
          <a:bodyPr/>
          <a:lstStyle/>
          <a:p>
            <a:r>
              <a:rPr lang="en-US" sz="6600" dirty="0"/>
              <a:t>Questions?</a:t>
            </a:r>
          </a:p>
        </p:txBody>
      </p:sp>
    </p:spTree>
    <p:extLst>
      <p:ext uri="{BB962C8B-B14F-4D97-AF65-F5344CB8AC3E}">
        <p14:creationId xmlns:p14="http://schemas.microsoft.com/office/powerpoint/2010/main" val="24708498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9033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Community Oncology Practice</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a:t>
            </a:r>
            <a:r>
              <a:rPr lang="en-US" sz="2400" i="1" kern="1200">
                <a:solidFill>
                  <a:srgbClr val="002060"/>
                </a:solidFill>
                <a:latin typeface="Calibri" panose="020F0502020204030204" pitchFamily="34" charset="0"/>
                <a:ea typeface="ＭＳ Ｐゴシック" charset="0"/>
                <a:cs typeface="Calibri" panose="020F0502020204030204" pitchFamily="34" charset="0"/>
              </a:rPr>
              <a:t>in Conjunction with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B387411-4713-41F4-2506-F8A05785EC6F}"/>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9:05 AM – 9:55 AM CT</a:t>
            </a:r>
          </a:p>
        </p:txBody>
      </p:sp>
      <p:sp>
        <p:nvSpPr>
          <p:cNvPr id="8" name="TextBox 7">
            <a:extLst>
              <a:ext uri="{FF2B5EF4-FFF2-40B4-BE49-F238E27FC236}">
                <a16:creationId xmlns:a16="http://schemas.microsoft.com/office/drawing/2014/main" id="{38EC4158-A55D-415A-969D-A5DF496825B2}"/>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D4C5E35A-ADB4-1A4C-A9C2-59B6F8D24DC9}"/>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4FD1EE66-6B35-4923-313E-7E5E403E8439}"/>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FF7F71DD-EFF0-6FC5-5F50-94F98565854F}"/>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9:55 AM – 10:45 AM CT</a:t>
            </a:r>
          </a:p>
        </p:txBody>
      </p:sp>
      <p:sp>
        <p:nvSpPr>
          <p:cNvPr id="5" name="Content Placeholder 2">
            <a:extLst>
              <a:ext uri="{FF2B5EF4-FFF2-40B4-BE49-F238E27FC236}">
                <a16:creationId xmlns:a16="http://schemas.microsoft.com/office/drawing/2014/main" id="{E7180765-4648-D99C-6609-42342D169888}"/>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11:00 AM – 11:50 AM CT</a:t>
            </a:r>
          </a:p>
        </p:txBody>
      </p:sp>
      <p:sp>
        <p:nvSpPr>
          <p:cNvPr id="7" name="Content Placeholder 2">
            <a:extLst>
              <a:ext uri="{FF2B5EF4-FFF2-40B4-BE49-F238E27FC236}">
                <a16:creationId xmlns:a16="http://schemas.microsoft.com/office/drawing/2014/main" id="{D642DFF8-36D5-B868-8D32-6A36951B830D}"/>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12:40 PM – 1:30 PM CT</a:t>
            </a:r>
          </a:p>
        </p:txBody>
      </p:sp>
      <p:sp>
        <p:nvSpPr>
          <p:cNvPr id="10" name="Content Placeholder 2">
            <a:extLst>
              <a:ext uri="{FF2B5EF4-FFF2-40B4-BE49-F238E27FC236}">
                <a16:creationId xmlns:a16="http://schemas.microsoft.com/office/drawing/2014/main" id="{D865EE3C-F605-FE71-2E97-5F17F4AED81B}"/>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1:30 PM – 2:20 PM CT</a:t>
            </a:r>
          </a:p>
        </p:txBody>
      </p:sp>
      <p:sp>
        <p:nvSpPr>
          <p:cNvPr id="13" name="Text Box 6">
            <a:extLst>
              <a:ext uri="{FF2B5EF4-FFF2-40B4-BE49-F238E27FC236}">
                <a16:creationId xmlns:a16="http://schemas.microsoft.com/office/drawing/2014/main" id="{CB8828EA-8305-4E51-2B73-B36133B3C04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4286220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for </a:t>
            </a:r>
            <a:br>
              <a:rPr lang="en-US" sz="4200" dirty="0"/>
            </a:br>
            <a:r>
              <a:rPr lang="en-US" sz="4200" dirty="0"/>
              <a:t>the Current and Future Management of </a:t>
            </a:r>
            <a:br>
              <a:rPr lang="en-US" sz="4200" dirty="0"/>
            </a:br>
            <a:r>
              <a:rPr lang="en-US" sz="4200" dirty="0"/>
              <a:t>Gynecologic Cancers — An ASCO 2026 Review</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2758421"/>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August 26,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50407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Faculty to be announced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1944898"/>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42555764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Data + Perspectives: Investigators </a:t>
            </a:r>
            <a:br>
              <a:rPr lang="en-US" sz="4200" dirty="0"/>
            </a:br>
            <a:r>
              <a:rPr lang="en-US" sz="4200" dirty="0"/>
              <a:t>Discuss the Optimal Management of </a:t>
            </a:r>
            <a:br>
              <a:rPr lang="en-US" sz="4200" dirty="0"/>
            </a:br>
            <a:r>
              <a:rPr lang="en-US" sz="4200" dirty="0"/>
              <a:t>Relapsed/Refractory Multiple Myeloma</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3016177"/>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September 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11:56 AM – 12:56 PM CT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Robert Z Orlowski, MD, PhD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Noopur Raje,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Paul G Richardson, MD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209099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CME-Accredited Satellite Symposium During the </a:t>
            </a:r>
            <a:b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b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Society of Hematologic Oncology 2026 Annual Meeting</a:t>
            </a:r>
          </a:p>
        </p:txBody>
      </p:sp>
    </p:spTree>
    <p:custDataLst>
      <p:tags r:id="rId1"/>
    </p:custDataLst>
    <p:extLst>
      <p:ext uri="{BB962C8B-B14F-4D97-AF65-F5344CB8AC3E}">
        <p14:creationId xmlns:p14="http://schemas.microsoft.com/office/powerpoint/2010/main" val="3254475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69AF-C49F-63F6-3244-464BF773CCE6}"/>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DA2ED102-B9AE-A183-93C8-6DB2B0C752C8}"/>
              </a:ext>
            </a:extLst>
          </p:cNvPr>
          <p:cNvSpPr>
            <a:spLocks noGrp="1" noChangeArrowheads="1"/>
          </p:cNvSpPr>
          <p:nvPr>
            <p:ph type="title"/>
          </p:nvPr>
        </p:nvSpPr>
        <p:spPr>
          <a:xfrm>
            <a:off x="-13312" y="65242"/>
            <a:ext cx="12192000" cy="728190"/>
          </a:xfrm>
        </p:spPr>
        <p:txBody>
          <a:bodyPr wrap="square" anchor="ctr">
            <a:noAutofit/>
          </a:bodyPr>
          <a:lstStyle/>
          <a:p>
            <a:r>
              <a:rPr lang="en-US" sz="3400" dirty="0"/>
              <a:t>Grand Rounds</a:t>
            </a:r>
          </a:p>
        </p:txBody>
      </p:sp>
      <p:sp>
        <p:nvSpPr>
          <p:cNvPr id="13" name="Text Box 7">
            <a:extLst>
              <a:ext uri="{FF2B5EF4-FFF2-40B4-BE49-F238E27FC236}">
                <a16:creationId xmlns:a16="http://schemas.microsoft.com/office/drawing/2014/main" id="{1A554EAD-7508-69D1-3B9D-671125D7A85F}"/>
              </a:ext>
            </a:extLst>
          </p:cNvPr>
          <p:cNvSpPr txBox="1">
            <a:spLocks noChangeArrowheads="1"/>
          </p:cNvSpPr>
          <p:nvPr/>
        </p:nvSpPr>
        <p:spPr bwMode="auto">
          <a:xfrm>
            <a:off x="3872484" y="2052137"/>
            <a:ext cx="4420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Three Series</a:t>
            </a:r>
          </a:p>
        </p:txBody>
      </p:sp>
      <p:grpSp>
        <p:nvGrpSpPr>
          <p:cNvPr id="7" name="Group 6">
            <a:extLst>
              <a:ext uri="{FF2B5EF4-FFF2-40B4-BE49-F238E27FC236}">
                <a16:creationId xmlns:a16="http://schemas.microsoft.com/office/drawing/2014/main" id="{DAE65AC0-2A0A-767B-07BA-98F3B8EE28BF}"/>
              </a:ext>
            </a:extLst>
          </p:cNvPr>
          <p:cNvGrpSpPr/>
          <p:nvPr/>
        </p:nvGrpSpPr>
        <p:grpSpPr>
          <a:xfrm>
            <a:off x="3234923" y="1239108"/>
            <a:ext cx="5695530" cy="672783"/>
            <a:chOff x="3248235" y="1239108"/>
            <a:chExt cx="5695530" cy="672783"/>
          </a:xfrm>
        </p:grpSpPr>
        <p:sp>
          <p:nvSpPr>
            <p:cNvPr id="5" name="Content Placeholder 2">
              <a:extLst>
                <a:ext uri="{FF2B5EF4-FFF2-40B4-BE49-F238E27FC236}">
                  <a16:creationId xmlns:a16="http://schemas.microsoft.com/office/drawing/2014/main" id="{FA3033D2-6C61-0B98-06ED-0C69A0322421}"/>
                </a:ext>
              </a:extLst>
            </p:cNvPr>
            <p:cNvSpPr txBox="1">
              <a:spLocks/>
            </p:cNvSpPr>
            <p:nvPr/>
          </p:nvSpPr>
          <p:spPr>
            <a:xfrm>
              <a:off x="3248235" y="1239108"/>
              <a:ext cx="5695529" cy="672783"/>
            </a:xfrm>
            <a:prstGeom prst="rect">
              <a:avLst/>
            </a:prstGeom>
            <a:solidFill>
              <a:srgbClr val="E9F1FC"/>
            </a:solidFill>
            <a:ln w="12700">
              <a:solidFill>
                <a:schemeClr val="bg1"/>
              </a:solidFill>
            </a:ln>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2800"/>
                </a:lnSpc>
                <a:spcBef>
                  <a:spcPts val="600"/>
                </a:spcBef>
                <a:spcAft>
                  <a:spcPts val="0"/>
                </a:spcAft>
                <a:buClr>
                  <a:srgbClr val="000000"/>
                </a:buClr>
                <a:buSzPct val="100000"/>
                <a:buFont typeface="Arial" pitchFamily="-72" charset="0"/>
                <a:buNone/>
                <a:tabLst/>
                <a:defRPr/>
              </a:pPr>
              <a:endParaRPr kumimoji="0" lang="en-US" sz="2800" b="1" i="0" u="none" strike="noStrike" kern="0" cap="none" spc="0" normalizeH="0" baseline="0" noProof="0" dirty="0">
                <a:ln>
                  <a:noFill/>
                </a:ln>
                <a:solidFill>
                  <a:srgbClr val="015593"/>
                </a:solidFill>
                <a:effectLst/>
                <a:uLnTx/>
                <a:uFillTx/>
                <a:latin typeface="Calibri" charset="0"/>
                <a:ea typeface="MS PGothic" pitchFamily="34" charset="-128"/>
              </a:endParaRPr>
            </a:p>
          </p:txBody>
        </p:sp>
        <p:sp>
          <p:nvSpPr>
            <p:cNvPr id="6" name="Text Box 6">
              <a:extLst>
                <a:ext uri="{FF2B5EF4-FFF2-40B4-BE49-F238E27FC236}">
                  <a16:creationId xmlns:a16="http://schemas.microsoft.com/office/drawing/2014/main" id="{95BF6098-B69F-2976-6184-978807A81284}"/>
                </a:ext>
              </a:extLst>
            </p:cNvPr>
            <p:cNvSpPr txBox="1">
              <a:spLocks noChangeArrowheads="1"/>
            </p:cNvSpPr>
            <p:nvPr/>
          </p:nvSpPr>
          <p:spPr bwMode="auto">
            <a:xfrm>
              <a:off x="3248235" y="1327115"/>
              <a:ext cx="5695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Regional Activities</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grpSp>
      <p:sp>
        <p:nvSpPr>
          <p:cNvPr id="8" name="Rectangle 4">
            <a:extLst>
              <a:ext uri="{FF2B5EF4-FFF2-40B4-BE49-F238E27FC236}">
                <a16:creationId xmlns:a16="http://schemas.microsoft.com/office/drawing/2014/main" id="{28940AD1-D551-9CBA-5A02-05AFCDC3376D}"/>
              </a:ext>
            </a:extLst>
          </p:cNvPr>
          <p:cNvSpPr txBox="1">
            <a:spLocks noChangeArrowheads="1"/>
          </p:cNvSpPr>
          <p:nvPr/>
        </p:nvSpPr>
        <p:spPr bwMode="auto">
          <a:xfrm>
            <a:off x="-13312" y="543983"/>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CME/MOC-Accredited Interactive Series</a:t>
            </a:r>
          </a:p>
        </p:txBody>
      </p:sp>
      <p:sp>
        <p:nvSpPr>
          <p:cNvPr id="2" name="Text Box 6">
            <a:extLst>
              <a:ext uri="{FF2B5EF4-FFF2-40B4-BE49-F238E27FC236}">
                <a16:creationId xmlns:a16="http://schemas.microsoft.com/office/drawing/2014/main" id="{2A652CA5-B67E-8F76-EDAB-BF6D1C0EC262}"/>
              </a:ext>
            </a:extLst>
          </p:cNvPr>
          <p:cNvSpPr txBox="1">
            <a:spLocks noChangeArrowheads="1"/>
          </p:cNvSpPr>
          <p:nvPr/>
        </p:nvSpPr>
        <p:spPr bwMode="auto">
          <a:xfrm>
            <a:off x="4165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 Use of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Novel Therapies for Patients with Diffuse Large B-Cell Lymphoma</a:t>
            </a:r>
          </a:p>
        </p:txBody>
      </p:sp>
      <p:sp>
        <p:nvSpPr>
          <p:cNvPr id="4" name="Text Box 7">
            <a:extLst>
              <a:ext uri="{FF2B5EF4-FFF2-40B4-BE49-F238E27FC236}">
                <a16:creationId xmlns:a16="http://schemas.microsoft.com/office/drawing/2014/main" id="{78CB5B62-E116-51CE-CB70-A631AC04D1B0}"/>
              </a:ext>
            </a:extLst>
          </p:cNvPr>
          <p:cNvSpPr txBox="1">
            <a:spLocks noChangeArrowheads="1"/>
          </p:cNvSpPr>
          <p:nvPr/>
        </p:nvSpPr>
        <p:spPr bwMode="auto">
          <a:xfrm>
            <a:off x="609601" y="5013175"/>
            <a:ext cx="10599854" cy="1657117"/>
          </a:xfrm>
          <a:prstGeom prst="rect">
            <a:avLst/>
          </a:prstGeom>
          <a:solidFill>
            <a:srgbClr val="0432FF"/>
          </a:solidFill>
          <a:ln>
            <a:noFill/>
          </a:ln>
        </p:spPr>
        <p:txBody>
          <a:bodyPr wrap="square" lIns="0" tIns="0" rIns="0" bIns="0" anchor="ctr">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Host a 1-hour session at your institution: </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Email </a:t>
            </a:r>
            <a:r>
              <a:rPr kumimoji="0" lang="en-US" altLang="x-none" sz="3200" b="1" i="0" u="sng" strike="noStrike" kern="1200" cap="none" spc="0" normalizeH="0" baseline="0" noProof="0" dirty="0" err="1">
                <a:ln>
                  <a:noFill/>
                </a:ln>
                <a:solidFill>
                  <a:srgbClr val="E3EDF1"/>
                </a:solidFill>
                <a:effectLst/>
                <a:uLnTx/>
                <a:uFillTx/>
                <a:latin typeface="Calibri" panose="020F0502020204030204" pitchFamily="34" charset="0"/>
                <a:ea typeface="ＭＳ Ｐゴシック" charset="-128"/>
                <a:cs typeface="Calibri" panose="020F0502020204030204" pitchFamily="34" charset="0"/>
              </a:rPr>
              <a:t>Meetings@ResearchToPractice.com</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 or call (800) 233-6153</a:t>
            </a:r>
          </a:p>
        </p:txBody>
      </p:sp>
      <p:sp>
        <p:nvSpPr>
          <p:cNvPr id="3" name="Text Box 6">
            <a:extLst>
              <a:ext uri="{FF2B5EF4-FFF2-40B4-BE49-F238E27FC236}">
                <a16:creationId xmlns:a16="http://schemas.microsoft.com/office/drawing/2014/main" id="{29A0F1FA-2643-3DD0-76D0-3D97D88DDEF5}"/>
              </a:ext>
            </a:extLst>
          </p:cNvPr>
          <p:cNvSpPr txBox="1">
            <a:spLocks noChangeArrowheads="1"/>
          </p:cNvSpPr>
          <p:nvPr/>
        </p:nvSpPr>
        <p:spPr bwMode="auto">
          <a:xfrm>
            <a:off x="7747000" y="2659448"/>
            <a:ext cx="3462454"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Therapy for Patients with Hormone Receptor-Positive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Localized Breast Cancer</a:t>
            </a:r>
          </a:p>
        </p:txBody>
      </p:sp>
      <p:sp>
        <p:nvSpPr>
          <p:cNvPr id="9" name="Text Box 6">
            <a:extLst>
              <a:ext uri="{FF2B5EF4-FFF2-40B4-BE49-F238E27FC236}">
                <a16:creationId xmlns:a16="http://schemas.microsoft.com/office/drawing/2014/main" id="{C2EC936A-E251-89D3-C46C-97B21D6EA2F6}"/>
              </a:ext>
            </a:extLst>
          </p:cNvPr>
          <p:cNvSpPr txBox="1">
            <a:spLocks noChangeArrowheads="1"/>
          </p:cNvSpPr>
          <p:nvPr/>
        </p:nvSpPr>
        <p:spPr bwMode="auto">
          <a:xfrm>
            <a:off x="609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Integrating Recent Advances into the Management of Gastroesophageal Cancers</a:t>
            </a:r>
          </a:p>
        </p:txBody>
      </p:sp>
    </p:spTree>
    <p:custDataLst>
      <p:tags r:id="rId1"/>
    </p:custDataLst>
    <p:extLst>
      <p:ext uri="{BB962C8B-B14F-4D97-AF65-F5344CB8AC3E}">
        <p14:creationId xmlns:p14="http://schemas.microsoft.com/office/powerpoint/2010/main" val="20878070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841746" y="2636912"/>
            <a:ext cx="10508507" cy="1143000"/>
          </a:xfrm>
        </p:spPr>
        <p:txBody>
          <a:bodyPr/>
          <a:lstStyle/>
          <a:p>
            <a:r>
              <a:rPr lang="en-US" sz="3600" i="1" dirty="0"/>
              <a:t>Thank you for joining us! Please take a moment </a:t>
            </a:r>
            <a:br>
              <a:rPr lang="en-US" sz="3600" i="1" dirty="0"/>
            </a:br>
            <a:r>
              <a:rPr lang="en-US" sz="3600" i="1" dirty="0"/>
              <a:t>to complete the survey currently up on Zoom. </a:t>
            </a:r>
            <a:br>
              <a:rPr lang="en-US" sz="3600" i="1" dirty="0"/>
            </a:br>
            <a:r>
              <a:rPr lang="en-US" sz="3600" i="1" dirty="0"/>
              <a:t>Your feedback is very important to us.</a:t>
            </a:r>
            <a:br>
              <a:rPr lang="en-US" sz="3600" i="1" dirty="0"/>
            </a:br>
            <a:br>
              <a:rPr lang="en-US" sz="3600" i="1" dirty="0"/>
            </a:br>
            <a:r>
              <a:rPr lang="en-US" sz="3600" i="1" dirty="0"/>
              <a:t>Information on how to obtain CME, ABIM MOC and ABS credit will be provided at the conclusion </a:t>
            </a:r>
            <a:br>
              <a:rPr lang="en-US" sz="3600" i="1" dirty="0"/>
            </a:br>
            <a:r>
              <a:rPr lang="en-US" sz="3600" i="1" dirty="0"/>
              <a:t>of the activity in the Zoom chat room. Attendees </a:t>
            </a:r>
            <a:br>
              <a:rPr lang="en-US" sz="3600" i="1" dirty="0"/>
            </a:br>
            <a:r>
              <a:rPr lang="en-US" sz="3600" i="1" dirty="0"/>
              <a:t>will also receive an email in 1 to 3 business days </a:t>
            </a:r>
            <a:br>
              <a:rPr lang="en-US" sz="3600" i="1" dirty="0"/>
            </a:br>
            <a:r>
              <a:rPr lang="en-US" sz="3600" i="1" dirty="0"/>
              <a:t>with these instructions.</a:t>
            </a:r>
          </a:p>
        </p:txBody>
      </p:sp>
    </p:spTree>
    <p:extLst>
      <p:ext uri="{BB962C8B-B14F-4D97-AF65-F5344CB8AC3E}">
        <p14:creationId xmlns:p14="http://schemas.microsoft.com/office/powerpoint/2010/main" val="4907383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EEC6-2AD0-B74B-B10D-32D4E844B213}"/>
              </a:ext>
            </a:extLst>
          </p:cNvPr>
          <p:cNvSpPr>
            <a:spLocks noGrp="1"/>
          </p:cNvSpPr>
          <p:nvPr>
            <p:ph type="title"/>
          </p:nvPr>
        </p:nvSpPr>
        <p:spPr>
          <a:xfrm>
            <a:off x="916516" y="24592"/>
            <a:ext cx="10358967" cy="1143000"/>
          </a:xfrm>
        </p:spPr>
        <p:txBody>
          <a:bodyPr/>
          <a:lstStyle/>
          <a:p>
            <a:r>
              <a:rPr lang="en-US" dirty="0">
                <a:solidFill>
                  <a:srgbClr val="0432FF"/>
                </a:solidFill>
              </a:rPr>
              <a:t>Faculty</a:t>
            </a:r>
          </a:p>
        </p:txBody>
      </p:sp>
      <p:sp>
        <p:nvSpPr>
          <p:cNvPr id="11" name="Text Box 7">
            <a:extLst>
              <a:ext uri="{FF2B5EF4-FFF2-40B4-BE49-F238E27FC236}">
                <a16:creationId xmlns:a16="http://schemas.microsoft.com/office/drawing/2014/main" id="{B0AB9014-01FF-64F1-8721-06C95BF69D9F}"/>
              </a:ext>
            </a:extLst>
          </p:cNvPr>
          <p:cNvSpPr txBox="1">
            <a:spLocks noChangeArrowheads="1"/>
          </p:cNvSpPr>
          <p:nvPr/>
        </p:nvSpPr>
        <p:spPr bwMode="auto">
          <a:xfrm>
            <a:off x="8240079" y="4049886"/>
            <a:ext cx="2577125"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Neil Love, MD</a:t>
            </a:r>
            <a:br>
              <a:rPr kumimoji="0" lang="en-US" sz="1600" b="1"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Research To Practice</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Miami, Florida</a:t>
            </a:r>
          </a:p>
        </p:txBody>
      </p:sp>
      <p:pic>
        <p:nvPicPr>
          <p:cNvPr id="12" name="Picture 11">
            <a:extLst>
              <a:ext uri="{FF2B5EF4-FFF2-40B4-BE49-F238E27FC236}">
                <a16:creationId xmlns:a16="http://schemas.microsoft.com/office/drawing/2014/main" id="{C3AE14F1-ABA4-3B3D-FF98-6FA384929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789849" y="4049886"/>
            <a:ext cx="1371600" cy="1371600"/>
          </a:xfrm>
          <a:prstGeom prst="rect">
            <a:avLst/>
          </a:prstGeom>
        </p:spPr>
      </p:pic>
      <p:sp>
        <p:nvSpPr>
          <p:cNvPr id="3" name="Text Box 7">
            <a:extLst>
              <a:ext uri="{FF2B5EF4-FFF2-40B4-BE49-F238E27FC236}">
                <a16:creationId xmlns:a16="http://schemas.microsoft.com/office/drawing/2014/main" id="{E89BA94F-879B-2A6E-0358-F4D61EA47E9B}"/>
              </a:ext>
            </a:extLst>
          </p:cNvPr>
          <p:cNvSpPr txBox="1">
            <a:spLocks noChangeArrowheads="1"/>
          </p:cNvSpPr>
          <p:nvPr/>
        </p:nvSpPr>
        <p:spPr bwMode="auto">
          <a:xfrm>
            <a:off x="1884317" y="1262082"/>
            <a:ext cx="4693087"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Aditya Bardia, MD, MPH</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Program Director, Breast Medical Oncology</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Assistant Chief (Translational Research)</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Division of Hematology-Oncology</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Director of Translational Research Integration</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UCLA Health Jonsson Comprehensive Cancer Center</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Professor of Medicine, Geffen School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University of California Los Angeles</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Los Angeles, California</a:t>
            </a:r>
          </a:p>
        </p:txBody>
      </p:sp>
      <p:pic>
        <p:nvPicPr>
          <p:cNvPr id="4" name="Picture 3">
            <a:extLst>
              <a:ext uri="{FF2B5EF4-FFF2-40B4-BE49-F238E27FC236}">
                <a16:creationId xmlns:a16="http://schemas.microsoft.com/office/drawing/2014/main" id="{75A054FC-87BB-7B80-01A7-800B2417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3229" y="1262082"/>
            <a:ext cx="1371600" cy="1371600"/>
          </a:xfrm>
          <a:prstGeom prst="rect">
            <a:avLst/>
          </a:prstGeom>
        </p:spPr>
      </p:pic>
      <p:sp>
        <p:nvSpPr>
          <p:cNvPr id="5" name="Text Box 7">
            <a:extLst>
              <a:ext uri="{FF2B5EF4-FFF2-40B4-BE49-F238E27FC236}">
                <a16:creationId xmlns:a16="http://schemas.microsoft.com/office/drawing/2014/main" id="{697FEECD-7E7B-EF7A-C172-A4BF8B61C1BD}"/>
              </a:ext>
            </a:extLst>
          </p:cNvPr>
          <p:cNvSpPr txBox="1">
            <a:spLocks noChangeArrowheads="1"/>
          </p:cNvSpPr>
          <p:nvPr/>
        </p:nvSpPr>
        <p:spPr bwMode="auto">
          <a:xfrm>
            <a:off x="8220937" y="1262082"/>
            <a:ext cx="3643961"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Joyce O’Shaughnessy, MD</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Celebrating Women Chair in Breast </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Cancer Research</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Baylor University Medical Center</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Director, Breast Cancer Research Program</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Texas Oncology</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Sarah Cannon Research Institute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Dallas, Texas</a:t>
            </a:r>
          </a:p>
        </p:txBody>
      </p:sp>
      <p:pic>
        <p:nvPicPr>
          <p:cNvPr id="6" name="Picture 5">
            <a:extLst>
              <a:ext uri="{FF2B5EF4-FFF2-40B4-BE49-F238E27FC236}">
                <a16:creationId xmlns:a16="http://schemas.microsoft.com/office/drawing/2014/main" id="{53464212-C682-4369-0F18-AFB4DDE7B8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89849" y="1262082"/>
            <a:ext cx="1371600" cy="1371600"/>
          </a:xfrm>
          <a:prstGeom prst="rect">
            <a:avLst/>
          </a:prstGeom>
        </p:spPr>
      </p:pic>
      <p:sp>
        <p:nvSpPr>
          <p:cNvPr id="7" name="Text Box 7">
            <a:extLst>
              <a:ext uri="{FF2B5EF4-FFF2-40B4-BE49-F238E27FC236}">
                <a16:creationId xmlns:a16="http://schemas.microsoft.com/office/drawing/2014/main" id="{A4CAF231-A5EA-F601-FEEB-033A57FC7D1F}"/>
              </a:ext>
            </a:extLst>
          </p:cNvPr>
          <p:cNvSpPr txBox="1">
            <a:spLocks noChangeArrowheads="1"/>
          </p:cNvSpPr>
          <p:nvPr/>
        </p:nvSpPr>
        <p:spPr bwMode="auto">
          <a:xfrm>
            <a:off x="1884317" y="4049886"/>
            <a:ext cx="4146677"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Kevin Kalinsky, MD, MS, FASCO</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Professor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Director, Division of Medical Oncology</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Louisa and Rand Glenn Family Chair in Breast Cancer Research</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Winship Cancer Institute at Emory University</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Atlanta, Georgia</a:t>
            </a:r>
          </a:p>
        </p:txBody>
      </p:sp>
      <p:pic>
        <p:nvPicPr>
          <p:cNvPr id="8" name="Picture 7">
            <a:extLst>
              <a:ext uri="{FF2B5EF4-FFF2-40B4-BE49-F238E27FC236}">
                <a16:creationId xmlns:a16="http://schemas.microsoft.com/office/drawing/2014/main" id="{15F922D8-8141-4683-CFE7-C0943335DA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3229" y="4049886"/>
            <a:ext cx="1371600" cy="1371600"/>
          </a:xfrm>
          <a:prstGeom prst="rect">
            <a:avLst/>
          </a:prstGeom>
        </p:spPr>
      </p:pic>
    </p:spTree>
    <p:extLst>
      <p:ext uri="{BB962C8B-B14F-4D97-AF65-F5344CB8AC3E}">
        <p14:creationId xmlns:p14="http://schemas.microsoft.com/office/powerpoint/2010/main" val="26726560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ADE02-3084-BB11-F06A-4EADC19E4C5F}"/>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E393DFC-CDC7-4BBC-C291-79A29A89D294}"/>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17733CAA-66F6-3E4A-26AD-293D3F486415}"/>
              </a:ext>
            </a:extLst>
          </p:cNvPr>
          <p:cNvSpPr txBox="1">
            <a:spLocks noChangeArrowheads="1"/>
          </p:cNvSpPr>
          <p:nvPr/>
        </p:nvSpPr>
        <p:spPr bwMode="auto">
          <a:xfrm>
            <a:off x="0" y="2551592"/>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01E99595-7D86-7430-16C5-65E72FCEC08C}"/>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36FC35A-AD31-E362-3620-E17D0C179C37}"/>
              </a:ext>
            </a:extLst>
          </p:cNvPr>
          <p:cNvSpPr txBox="1">
            <a:spLocks noChangeArrowheads="1"/>
          </p:cNvSpPr>
          <p:nvPr/>
        </p:nvSpPr>
        <p:spPr bwMode="auto">
          <a:xfrm>
            <a:off x="4647392" y="3727406"/>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E6A40F53-2140-F8F7-6A0F-F283BB81EDD1}"/>
              </a:ext>
            </a:extLst>
          </p:cNvPr>
          <p:cNvSpPr txBox="1">
            <a:spLocks noChangeArrowheads="1"/>
          </p:cNvSpPr>
          <p:nvPr/>
        </p:nvSpPr>
        <p:spPr bwMode="auto">
          <a:xfrm>
            <a:off x="152400" y="4281919"/>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Aditya Bardia, MD, MPH</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Kevin 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p>
        </p:txBody>
      </p:sp>
      <p:sp>
        <p:nvSpPr>
          <p:cNvPr id="3" name="Rectangle 4">
            <a:extLst>
              <a:ext uri="{FF2B5EF4-FFF2-40B4-BE49-F238E27FC236}">
                <a16:creationId xmlns:a16="http://schemas.microsoft.com/office/drawing/2014/main" id="{30D171CB-E770-8954-5B11-7A991CD19075}"/>
              </a:ext>
            </a:extLst>
          </p:cNvPr>
          <p:cNvSpPr txBox="1">
            <a:spLocks noChangeArrowheads="1"/>
          </p:cNvSpPr>
          <p:nvPr/>
        </p:nvSpPr>
        <p:spPr bwMode="auto">
          <a:xfrm>
            <a:off x="0" y="1878809"/>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519110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EEC6-2AD0-B74B-B10D-32D4E844B213}"/>
              </a:ext>
            </a:extLst>
          </p:cNvPr>
          <p:cNvSpPr>
            <a:spLocks noGrp="1"/>
          </p:cNvSpPr>
          <p:nvPr>
            <p:ph type="title"/>
          </p:nvPr>
        </p:nvSpPr>
        <p:spPr>
          <a:xfrm>
            <a:off x="916516" y="24592"/>
            <a:ext cx="10358967" cy="1143000"/>
          </a:xfrm>
        </p:spPr>
        <p:txBody>
          <a:bodyPr/>
          <a:lstStyle/>
          <a:p>
            <a:r>
              <a:rPr lang="en-US" dirty="0">
                <a:solidFill>
                  <a:srgbClr val="0432FF"/>
                </a:solidFill>
              </a:rPr>
              <a:t>Faculty</a:t>
            </a:r>
          </a:p>
        </p:txBody>
      </p:sp>
      <p:sp>
        <p:nvSpPr>
          <p:cNvPr id="11" name="Text Box 7">
            <a:extLst>
              <a:ext uri="{FF2B5EF4-FFF2-40B4-BE49-F238E27FC236}">
                <a16:creationId xmlns:a16="http://schemas.microsoft.com/office/drawing/2014/main" id="{B0AB9014-01FF-64F1-8721-06C95BF69D9F}"/>
              </a:ext>
            </a:extLst>
          </p:cNvPr>
          <p:cNvSpPr txBox="1">
            <a:spLocks noChangeArrowheads="1"/>
          </p:cNvSpPr>
          <p:nvPr/>
        </p:nvSpPr>
        <p:spPr bwMode="auto">
          <a:xfrm>
            <a:off x="8240079" y="4049886"/>
            <a:ext cx="2577125"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Neil Love, MD</a:t>
            </a:r>
            <a:br>
              <a:rPr kumimoji="0" lang="en-US" sz="1600" b="1"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Research To Practice</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Miami, Florida</a:t>
            </a:r>
          </a:p>
        </p:txBody>
      </p:sp>
      <p:pic>
        <p:nvPicPr>
          <p:cNvPr id="12" name="Picture 11">
            <a:extLst>
              <a:ext uri="{FF2B5EF4-FFF2-40B4-BE49-F238E27FC236}">
                <a16:creationId xmlns:a16="http://schemas.microsoft.com/office/drawing/2014/main" id="{C3AE14F1-ABA4-3B3D-FF98-6FA384929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789849" y="4049886"/>
            <a:ext cx="1371600" cy="1371600"/>
          </a:xfrm>
          <a:prstGeom prst="rect">
            <a:avLst/>
          </a:prstGeom>
        </p:spPr>
      </p:pic>
      <p:sp>
        <p:nvSpPr>
          <p:cNvPr id="3" name="Text Box 7">
            <a:extLst>
              <a:ext uri="{FF2B5EF4-FFF2-40B4-BE49-F238E27FC236}">
                <a16:creationId xmlns:a16="http://schemas.microsoft.com/office/drawing/2014/main" id="{E89BA94F-879B-2A6E-0358-F4D61EA47E9B}"/>
              </a:ext>
            </a:extLst>
          </p:cNvPr>
          <p:cNvSpPr txBox="1">
            <a:spLocks noChangeArrowheads="1"/>
          </p:cNvSpPr>
          <p:nvPr/>
        </p:nvSpPr>
        <p:spPr bwMode="auto">
          <a:xfrm>
            <a:off x="1884317" y="1262082"/>
            <a:ext cx="4693087"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Aditya Bardia, MD, MPH</a:t>
            </a:r>
          </a:p>
          <a:p>
            <a:pPr lvl="0">
              <a:lnSpc>
                <a:spcPts val="1850"/>
              </a:lnSpc>
              <a:defRPr/>
            </a:pPr>
            <a:r>
              <a:rPr lang="en-US" sz="1600" b="0" dirty="0">
                <a:solidFill>
                  <a:srgbClr val="000000"/>
                </a:solidFill>
                <a:latin typeface="Calibri"/>
              </a:rPr>
              <a:t>Program Director, Breast Medical Oncology</a:t>
            </a:r>
          </a:p>
          <a:p>
            <a:pPr lvl="0">
              <a:lnSpc>
                <a:spcPts val="1850"/>
              </a:lnSpc>
              <a:defRPr/>
            </a:pPr>
            <a:r>
              <a:rPr lang="en-US" sz="1600" b="0" dirty="0">
                <a:solidFill>
                  <a:srgbClr val="000000"/>
                </a:solidFill>
                <a:latin typeface="Calibri"/>
              </a:rPr>
              <a:t>Assistant Chief (Translational Research)</a:t>
            </a:r>
          </a:p>
          <a:p>
            <a:pPr lvl="0">
              <a:lnSpc>
                <a:spcPts val="1850"/>
              </a:lnSpc>
              <a:defRPr/>
            </a:pPr>
            <a:r>
              <a:rPr lang="en-US" sz="1600" b="0" dirty="0">
                <a:solidFill>
                  <a:srgbClr val="000000"/>
                </a:solidFill>
                <a:latin typeface="Calibri"/>
              </a:rPr>
              <a:t>Division of Hematology-Oncology</a:t>
            </a:r>
          </a:p>
          <a:p>
            <a:pPr lvl="0">
              <a:lnSpc>
                <a:spcPts val="1850"/>
              </a:lnSpc>
              <a:defRPr/>
            </a:pPr>
            <a:r>
              <a:rPr lang="en-US" sz="1600" b="0" dirty="0">
                <a:solidFill>
                  <a:srgbClr val="000000"/>
                </a:solidFill>
                <a:latin typeface="Calibri"/>
              </a:rPr>
              <a:t>Director of Translational Research Integration</a:t>
            </a:r>
          </a:p>
          <a:p>
            <a:pPr lvl="0">
              <a:lnSpc>
                <a:spcPts val="1850"/>
              </a:lnSpc>
              <a:defRPr/>
            </a:pPr>
            <a:r>
              <a:rPr lang="en-US" sz="1600" b="0" dirty="0">
                <a:solidFill>
                  <a:srgbClr val="000000"/>
                </a:solidFill>
                <a:latin typeface="Calibri"/>
              </a:rPr>
              <a:t>UCLA Health Jonsson Comprehensive Cancer Center</a:t>
            </a:r>
          </a:p>
          <a:p>
            <a:pPr lvl="0">
              <a:lnSpc>
                <a:spcPts val="1850"/>
              </a:lnSpc>
              <a:defRPr/>
            </a:pPr>
            <a:r>
              <a:rPr lang="en-US" sz="1600" b="0" dirty="0">
                <a:solidFill>
                  <a:srgbClr val="000000"/>
                </a:solidFill>
                <a:latin typeface="Calibri"/>
              </a:rPr>
              <a:t>Professor of Medicine, Geffen School of Medicine</a:t>
            </a:r>
          </a:p>
          <a:p>
            <a:pPr lvl="0">
              <a:lnSpc>
                <a:spcPts val="1850"/>
              </a:lnSpc>
              <a:defRPr/>
            </a:pPr>
            <a:r>
              <a:rPr lang="en-US" sz="1600" b="0" dirty="0">
                <a:solidFill>
                  <a:srgbClr val="000000"/>
                </a:solidFill>
                <a:latin typeface="Calibri"/>
              </a:rPr>
              <a:t>University of California Los Angeles</a:t>
            </a:r>
          </a:p>
          <a:p>
            <a:pPr lvl="0">
              <a:lnSpc>
                <a:spcPts val="1850"/>
              </a:lnSpc>
              <a:defRPr/>
            </a:pPr>
            <a:r>
              <a:rPr lang="en-US" sz="1600" b="0" dirty="0">
                <a:solidFill>
                  <a:srgbClr val="000000"/>
                </a:solidFill>
                <a:latin typeface="Calibri"/>
              </a:rPr>
              <a:t>Los Angeles, California</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4" name="Picture 3">
            <a:extLst>
              <a:ext uri="{FF2B5EF4-FFF2-40B4-BE49-F238E27FC236}">
                <a16:creationId xmlns:a16="http://schemas.microsoft.com/office/drawing/2014/main" id="{75A054FC-87BB-7B80-01A7-800B2417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3229" y="1262082"/>
            <a:ext cx="1371600" cy="1371600"/>
          </a:xfrm>
          <a:prstGeom prst="rect">
            <a:avLst/>
          </a:prstGeom>
        </p:spPr>
      </p:pic>
      <p:sp>
        <p:nvSpPr>
          <p:cNvPr id="5" name="Text Box 7">
            <a:extLst>
              <a:ext uri="{FF2B5EF4-FFF2-40B4-BE49-F238E27FC236}">
                <a16:creationId xmlns:a16="http://schemas.microsoft.com/office/drawing/2014/main" id="{697FEECD-7E7B-EF7A-C172-A4BF8B61C1BD}"/>
              </a:ext>
            </a:extLst>
          </p:cNvPr>
          <p:cNvSpPr txBox="1">
            <a:spLocks noChangeArrowheads="1"/>
          </p:cNvSpPr>
          <p:nvPr/>
        </p:nvSpPr>
        <p:spPr bwMode="auto">
          <a:xfrm>
            <a:off x="8220937" y="1262082"/>
            <a:ext cx="3643961"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Joyce O’Shaughnessy, MD</a:t>
            </a:r>
          </a:p>
          <a:p>
            <a:pPr lvl="0">
              <a:lnSpc>
                <a:spcPts val="1850"/>
              </a:lnSpc>
              <a:defRPr/>
            </a:pPr>
            <a:r>
              <a:rPr lang="en-US" sz="1600" b="0" dirty="0">
                <a:solidFill>
                  <a:srgbClr val="000000"/>
                </a:solidFill>
                <a:latin typeface="Calibri"/>
              </a:rPr>
              <a:t>Celebrating Women Chair in Breast </a:t>
            </a:r>
            <a:br>
              <a:rPr lang="en-US" sz="1600" b="0" dirty="0">
                <a:solidFill>
                  <a:srgbClr val="000000"/>
                </a:solidFill>
                <a:latin typeface="Calibri"/>
              </a:rPr>
            </a:br>
            <a:r>
              <a:rPr lang="en-US" sz="1600" b="0" dirty="0">
                <a:solidFill>
                  <a:srgbClr val="000000"/>
                </a:solidFill>
                <a:latin typeface="Calibri"/>
              </a:rPr>
              <a:t>Cancer Research</a:t>
            </a:r>
          </a:p>
          <a:p>
            <a:pPr lvl="0">
              <a:lnSpc>
                <a:spcPts val="1850"/>
              </a:lnSpc>
              <a:defRPr/>
            </a:pPr>
            <a:r>
              <a:rPr lang="en-US" sz="1600" b="0" dirty="0">
                <a:solidFill>
                  <a:srgbClr val="000000"/>
                </a:solidFill>
                <a:latin typeface="Calibri"/>
              </a:rPr>
              <a:t>Baylor University Medical Center</a:t>
            </a:r>
          </a:p>
          <a:p>
            <a:pPr lvl="0">
              <a:lnSpc>
                <a:spcPts val="1850"/>
              </a:lnSpc>
              <a:defRPr/>
            </a:pPr>
            <a:r>
              <a:rPr lang="en-US" sz="1600" b="0" dirty="0">
                <a:solidFill>
                  <a:srgbClr val="000000"/>
                </a:solidFill>
                <a:latin typeface="Calibri"/>
              </a:rPr>
              <a:t>Director, Breast Cancer Research Program</a:t>
            </a:r>
          </a:p>
          <a:p>
            <a:pPr lvl="0">
              <a:lnSpc>
                <a:spcPts val="1850"/>
              </a:lnSpc>
              <a:defRPr/>
            </a:pPr>
            <a:r>
              <a:rPr lang="en-US" sz="1600" b="0" dirty="0">
                <a:solidFill>
                  <a:srgbClr val="000000"/>
                </a:solidFill>
                <a:latin typeface="Calibri"/>
              </a:rPr>
              <a:t>Texas Oncology</a:t>
            </a:r>
          </a:p>
          <a:p>
            <a:pPr lvl="0">
              <a:lnSpc>
                <a:spcPts val="1850"/>
              </a:lnSpc>
              <a:defRPr/>
            </a:pPr>
            <a:r>
              <a:rPr lang="en-US" sz="1600" b="0" dirty="0">
                <a:solidFill>
                  <a:srgbClr val="000000"/>
                </a:solidFill>
                <a:latin typeface="Calibri"/>
              </a:rPr>
              <a:t>Sarah Cannon Research Institute</a:t>
            </a:r>
          </a:p>
          <a:p>
            <a:pPr lvl="0">
              <a:lnSpc>
                <a:spcPts val="1850"/>
              </a:lnSpc>
              <a:defRPr/>
            </a:pPr>
            <a:r>
              <a:rPr lang="en-US" sz="1600" b="0" dirty="0">
                <a:solidFill>
                  <a:srgbClr val="000000"/>
                </a:solidFill>
                <a:latin typeface="Calibri"/>
              </a:rPr>
              <a:t>Dallas, Texas</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6" name="Picture 5">
            <a:extLst>
              <a:ext uri="{FF2B5EF4-FFF2-40B4-BE49-F238E27FC236}">
                <a16:creationId xmlns:a16="http://schemas.microsoft.com/office/drawing/2014/main" id="{53464212-C682-4369-0F18-AFB4DDE7B8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89849" y="1262082"/>
            <a:ext cx="1371600" cy="1371600"/>
          </a:xfrm>
          <a:prstGeom prst="rect">
            <a:avLst/>
          </a:prstGeom>
        </p:spPr>
      </p:pic>
      <p:sp>
        <p:nvSpPr>
          <p:cNvPr id="7" name="Text Box 7">
            <a:extLst>
              <a:ext uri="{FF2B5EF4-FFF2-40B4-BE49-F238E27FC236}">
                <a16:creationId xmlns:a16="http://schemas.microsoft.com/office/drawing/2014/main" id="{A4CAF231-A5EA-F601-FEEB-033A57FC7D1F}"/>
              </a:ext>
            </a:extLst>
          </p:cNvPr>
          <p:cNvSpPr txBox="1">
            <a:spLocks noChangeArrowheads="1"/>
          </p:cNvSpPr>
          <p:nvPr/>
        </p:nvSpPr>
        <p:spPr bwMode="auto">
          <a:xfrm>
            <a:off x="1884317" y="4049886"/>
            <a:ext cx="4146677"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Kevin Kalinsky, MD, MS, FASCO</a:t>
            </a:r>
          </a:p>
          <a:p>
            <a:pPr lvl="0">
              <a:lnSpc>
                <a:spcPts val="1850"/>
              </a:lnSpc>
              <a:defRPr/>
            </a:pPr>
            <a:r>
              <a:rPr lang="en-US" sz="1600" b="0" dirty="0">
                <a:solidFill>
                  <a:srgbClr val="000000"/>
                </a:solidFill>
                <a:latin typeface="Calibri"/>
              </a:rPr>
              <a:t>Professor of Medicine</a:t>
            </a:r>
          </a:p>
          <a:p>
            <a:pPr lvl="0">
              <a:lnSpc>
                <a:spcPts val="1850"/>
              </a:lnSpc>
              <a:defRPr/>
            </a:pPr>
            <a:r>
              <a:rPr lang="en-US" sz="1600" b="0" dirty="0">
                <a:solidFill>
                  <a:srgbClr val="000000"/>
                </a:solidFill>
                <a:latin typeface="Calibri"/>
              </a:rPr>
              <a:t>Director, Division of Medical Oncology</a:t>
            </a:r>
          </a:p>
          <a:p>
            <a:pPr lvl="0">
              <a:lnSpc>
                <a:spcPts val="1850"/>
              </a:lnSpc>
              <a:defRPr/>
            </a:pPr>
            <a:r>
              <a:rPr lang="en-US" sz="1600" b="0" dirty="0">
                <a:solidFill>
                  <a:srgbClr val="000000"/>
                </a:solidFill>
                <a:latin typeface="Calibri"/>
              </a:rPr>
              <a:t>Louisa and Rand Glenn Family Chair in Breast Cancer Research</a:t>
            </a:r>
          </a:p>
          <a:p>
            <a:pPr lvl="0">
              <a:lnSpc>
                <a:spcPts val="1850"/>
              </a:lnSpc>
              <a:defRPr/>
            </a:pPr>
            <a:r>
              <a:rPr lang="en-US" sz="1600" b="0" dirty="0">
                <a:solidFill>
                  <a:srgbClr val="000000"/>
                </a:solidFill>
                <a:latin typeface="Calibri"/>
              </a:rPr>
              <a:t>Winship Cancer Institute at Emory University</a:t>
            </a:r>
          </a:p>
          <a:p>
            <a:pPr lvl="0">
              <a:lnSpc>
                <a:spcPts val="1850"/>
              </a:lnSpc>
              <a:defRPr/>
            </a:pPr>
            <a:r>
              <a:rPr lang="en-US" sz="1600" b="0" dirty="0">
                <a:solidFill>
                  <a:srgbClr val="000000"/>
                </a:solidFill>
                <a:latin typeface="Calibri"/>
              </a:rPr>
              <a:t>Atlanta, Georgia</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8" name="Picture 7">
            <a:extLst>
              <a:ext uri="{FF2B5EF4-FFF2-40B4-BE49-F238E27FC236}">
                <a16:creationId xmlns:a16="http://schemas.microsoft.com/office/drawing/2014/main" id="{15F922D8-8141-4683-CFE7-C0943335DA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3229" y="4049886"/>
            <a:ext cx="1371600" cy="1371600"/>
          </a:xfrm>
          <a:prstGeom prst="rect">
            <a:avLst/>
          </a:prstGeom>
        </p:spPr>
      </p:pic>
    </p:spTree>
    <p:extLst>
      <p:ext uri="{BB962C8B-B14F-4D97-AF65-F5344CB8AC3E}">
        <p14:creationId xmlns:p14="http://schemas.microsoft.com/office/powerpoint/2010/main" val="28182011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D8FE9-3FDE-E746-9F8D-F350FD6A3C77}"/>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88765" y="1243198"/>
            <a:ext cx="8414470" cy="405577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a:off x="5529255" y="3808490"/>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pic>
        <p:nvPicPr>
          <p:cNvPr id="6" name="Picture 5" descr="A screenshot of a cell phone&#10;&#10;Description automatically generated">
            <a:extLst>
              <a:ext uri="{FF2B5EF4-FFF2-40B4-BE49-F238E27FC236}">
                <a16:creationId xmlns:a16="http://schemas.microsoft.com/office/drawing/2014/main" id="{58B8D492-DCA3-934B-91B5-8797BB9A4D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58512" y="2443853"/>
            <a:ext cx="1984364" cy="2264004"/>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120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We Encourage Clinicians in Practice to Submit Questions</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2" name="Rectangle 1">
            <a:extLst>
              <a:ext uri="{FF2B5EF4-FFF2-40B4-BE49-F238E27FC236}">
                <a16:creationId xmlns:a16="http://schemas.microsoft.com/office/drawing/2014/main" id="{FF5CFF8F-21AA-0440-94F9-3A9E5FF588FE}"/>
              </a:ext>
            </a:extLst>
          </p:cNvPr>
          <p:cNvSpPr/>
          <p:nvPr/>
        </p:nvSpPr>
        <p:spPr>
          <a:xfrm>
            <a:off x="1888766" y="5483043"/>
            <a:ext cx="8414470" cy="892552"/>
          </a:xfrm>
          <a:prstGeom prst="rect">
            <a:avLst/>
          </a:prstGeom>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Feel free to submit questions now before the program begins and throughout the program.</a:t>
            </a:r>
          </a:p>
        </p:txBody>
      </p:sp>
    </p:spTree>
    <p:extLst>
      <p:ext uri="{BB962C8B-B14F-4D97-AF65-F5344CB8AC3E}">
        <p14:creationId xmlns:p14="http://schemas.microsoft.com/office/powerpoint/2010/main" val="194673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8A1F-E0C8-8345-834C-C4205BD24BDE}"/>
              </a:ext>
            </a:extLst>
          </p:cNvPr>
          <p:cNvSpPr>
            <a:spLocks noGrp="1"/>
          </p:cNvSpPr>
          <p:nvPr>
            <p:ph type="title"/>
          </p:nvPr>
        </p:nvSpPr>
        <p:spPr/>
        <p:txBody>
          <a:bodyPr/>
          <a:lstStyle/>
          <a:p>
            <a:pPr marL="98425"/>
            <a:r>
              <a:rPr lang="en-US" sz="3600" dirty="0">
                <a:solidFill>
                  <a:srgbClr val="0432FF"/>
                </a:solidFill>
              </a:rPr>
              <a:t>Clinicians in the Audience, Please Complete </a:t>
            </a:r>
            <a:br>
              <a:rPr lang="en-US" sz="3600" dirty="0">
                <a:solidFill>
                  <a:srgbClr val="0432FF"/>
                </a:solidFill>
              </a:rPr>
            </a:br>
            <a:r>
              <a:rPr lang="en-US" sz="3600" dirty="0">
                <a:solidFill>
                  <a:srgbClr val="0432FF"/>
                </a:solidFill>
              </a:rPr>
              <a:t>the Pre- and </a:t>
            </a:r>
            <a:r>
              <a:rPr lang="en-US" sz="3600" dirty="0" err="1">
                <a:solidFill>
                  <a:srgbClr val="0432FF"/>
                </a:solidFill>
              </a:rPr>
              <a:t>Postmeeting</a:t>
            </a:r>
            <a:r>
              <a:rPr lang="en-US" sz="3600" dirty="0">
                <a:solidFill>
                  <a:srgbClr val="0432FF"/>
                </a:solidFill>
              </a:rPr>
              <a:t> Surveys</a:t>
            </a:r>
          </a:p>
        </p:txBody>
      </p:sp>
      <p:grpSp>
        <p:nvGrpSpPr>
          <p:cNvPr id="4" name="Group 3">
            <a:extLst>
              <a:ext uri="{FF2B5EF4-FFF2-40B4-BE49-F238E27FC236}">
                <a16:creationId xmlns:a16="http://schemas.microsoft.com/office/drawing/2014/main" id="{F36745B4-C387-1A4F-82D9-4F45BC74D2AD}"/>
              </a:ext>
            </a:extLst>
          </p:cNvPr>
          <p:cNvGrpSpPr/>
          <p:nvPr/>
        </p:nvGrpSpPr>
        <p:grpSpPr>
          <a:xfrm>
            <a:off x="335360" y="2077917"/>
            <a:ext cx="5606153" cy="2702166"/>
            <a:chOff x="1884536" y="1371599"/>
            <a:chExt cx="8414464" cy="4055773"/>
          </a:xfrm>
        </p:grpSpPr>
        <p:pic>
          <p:nvPicPr>
            <p:cNvPr id="5" name="Picture 4">
              <a:extLst>
                <a:ext uri="{FF2B5EF4-FFF2-40B4-BE49-F238E27FC236}">
                  <a16:creationId xmlns:a16="http://schemas.microsoft.com/office/drawing/2014/main" id="{5C8F3724-7FA1-744D-9584-452E11738AF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84536" y="1371599"/>
              <a:ext cx="8414464" cy="4055773"/>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8EFF560-5F0E-EC4F-85B1-3C25A8FFE71D}"/>
                </a:ext>
              </a:extLst>
            </p:cNvPr>
            <p:cNvSpPr txBox="1"/>
            <p:nvPr/>
          </p:nvSpPr>
          <p:spPr>
            <a:xfrm>
              <a:off x="6640022" y="2097142"/>
              <a:ext cx="648072" cy="115488"/>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Survey</a:t>
              </a:r>
            </a:p>
          </p:txBody>
        </p:sp>
      </p:grpSp>
      <p:pic>
        <p:nvPicPr>
          <p:cNvPr id="8" name="Picture 7">
            <a:extLst>
              <a:ext uri="{FF2B5EF4-FFF2-40B4-BE49-F238E27FC236}">
                <a16:creationId xmlns:a16="http://schemas.microsoft.com/office/drawing/2014/main" id="{1C7FA2F1-EBA0-3347-A308-207557D2D18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229838" y="2077917"/>
            <a:ext cx="5606154" cy="270216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F756A52-4132-0742-A946-2BB573111BEC}"/>
              </a:ext>
            </a:extLst>
          </p:cNvPr>
          <p:cNvSpPr txBox="1"/>
          <p:nvPr/>
        </p:nvSpPr>
        <p:spPr>
          <a:xfrm>
            <a:off x="9480645" y="2561311"/>
            <a:ext cx="431779" cy="76944"/>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Poll</a:t>
            </a:r>
          </a:p>
        </p:txBody>
      </p:sp>
    </p:spTree>
    <p:extLst>
      <p:ext uri="{BB962C8B-B14F-4D97-AF65-F5344CB8AC3E}">
        <p14:creationId xmlns:p14="http://schemas.microsoft.com/office/powerpoint/2010/main" val="2183490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708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Community Oncology Practice</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a:t>
            </a:r>
            <a:r>
              <a:rPr lang="en-US" sz="2400" i="1" kern="1200">
                <a:solidFill>
                  <a:srgbClr val="002060"/>
                </a:solidFill>
                <a:latin typeface="Calibri" panose="020F0502020204030204" pitchFamily="34" charset="0"/>
                <a:ea typeface="ＭＳ Ｐゴシック" charset="0"/>
                <a:cs typeface="Calibri" panose="020F0502020204030204" pitchFamily="34" charset="0"/>
              </a:rPr>
              <a:t>in Conjunction with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B387411-4713-41F4-2506-F8A05785EC6F}"/>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9:05 AM – 9:55 AM CT</a:t>
            </a:r>
          </a:p>
        </p:txBody>
      </p:sp>
      <p:sp>
        <p:nvSpPr>
          <p:cNvPr id="8" name="TextBox 7">
            <a:extLst>
              <a:ext uri="{FF2B5EF4-FFF2-40B4-BE49-F238E27FC236}">
                <a16:creationId xmlns:a16="http://schemas.microsoft.com/office/drawing/2014/main" id="{38EC4158-A55D-415A-969D-A5DF496825B2}"/>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D4C5E35A-ADB4-1A4C-A9C2-59B6F8D24DC9}"/>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4FD1EE66-6B35-4923-313E-7E5E403E8439}"/>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FF7F71DD-EFF0-6FC5-5F50-94F98565854F}"/>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9:55 AM – 10:45 AM CT</a:t>
            </a:r>
          </a:p>
        </p:txBody>
      </p:sp>
      <p:sp>
        <p:nvSpPr>
          <p:cNvPr id="5" name="Content Placeholder 2">
            <a:extLst>
              <a:ext uri="{FF2B5EF4-FFF2-40B4-BE49-F238E27FC236}">
                <a16:creationId xmlns:a16="http://schemas.microsoft.com/office/drawing/2014/main" id="{E7180765-4648-D99C-6609-42342D169888}"/>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11:00 AM – 11:50 AM CT</a:t>
            </a:r>
          </a:p>
        </p:txBody>
      </p:sp>
      <p:sp>
        <p:nvSpPr>
          <p:cNvPr id="7" name="Content Placeholder 2">
            <a:extLst>
              <a:ext uri="{FF2B5EF4-FFF2-40B4-BE49-F238E27FC236}">
                <a16:creationId xmlns:a16="http://schemas.microsoft.com/office/drawing/2014/main" id="{D642DFF8-36D5-B868-8D32-6A36951B830D}"/>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12:40 PM – 1:30 PM CT</a:t>
            </a:r>
          </a:p>
        </p:txBody>
      </p:sp>
      <p:sp>
        <p:nvSpPr>
          <p:cNvPr id="10" name="Content Placeholder 2">
            <a:extLst>
              <a:ext uri="{FF2B5EF4-FFF2-40B4-BE49-F238E27FC236}">
                <a16:creationId xmlns:a16="http://schemas.microsoft.com/office/drawing/2014/main" id="{D865EE3C-F605-FE71-2E97-5F17F4AED81B}"/>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1:30 PM – 2:20 PM CT</a:t>
            </a:r>
          </a:p>
        </p:txBody>
      </p:sp>
      <p:sp>
        <p:nvSpPr>
          <p:cNvPr id="13" name="Text Box 6">
            <a:extLst>
              <a:ext uri="{FF2B5EF4-FFF2-40B4-BE49-F238E27FC236}">
                <a16:creationId xmlns:a16="http://schemas.microsoft.com/office/drawing/2014/main" id="{CB8828EA-8305-4E51-2B73-B36133B3C04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27989009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Data + Perspectives: Investigators </a:t>
            </a:r>
            <a:br>
              <a:rPr lang="en-US" sz="4200" dirty="0"/>
            </a:br>
            <a:r>
              <a:rPr lang="en-US" sz="4200" dirty="0"/>
              <a:t>Discuss the Optimal Management of </a:t>
            </a:r>
            <a:br>
              <a:rPr lang="en-US" sz="4200" dirty="0"/>
            </a:br>
            <a:r>
              <a:rPr lang="en-US" sz="4200" dirty="0"/>
              <a:t>Relapsed/Refractory Multiple Myeloma</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3016177"/>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September 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11:56 AM – 12:56 PM CT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Robert Z Orlowski, MD, PhD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Noopur Raje,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Paul G Richardson, MD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209099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CME-Accredited Satellite Symposium During the </a:t>
            </a:r>
            <a:b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b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Society of Hematologic Oncology 2026 Annual Meeting</a:t>
            </a:r>
          </a:p>
        </p:txBody>
      </p:sp>
    </p:spTree>
    <p:custDataLst>
      <p:tags r:id="rId1"/>
    </p:custDataLst>
    <p:extLst>
      <p:ext uri="{BB962C8B-B14F-4D97-AF65-F5344CB8AC3E}">
        <p14:creationId xmlns:p14="http://schemas.microsoft.com/office/powerpoint/2010/main" val="3201906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69AF-C49F-63F6-3244-464BF773CCE6}"/>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DA2ED102-B9AE-A183-93C8-6DB2B0C752C8}"/>
              </a:ext>
            </a:extLst>
          </p:cNvPr>
          <p:cNvSpPr>
            <a:spLocks noGrp="1" noChangeArrowheads="1"/>
          </p:cNvSpPr>
          <p:nvPr>
            <p:ph type="title"/>
          </p:nvPr>
        </p:nvSpPr>
        <p:spPr>
          <a:xfrm>
            <a:off x="-13312" y="65242"/>
            <a:ext cx="12192000" cy="728190"/>
          </a:xfrm>
        </p:spPr>
        <p:txBody>
          <a:bodyPr wrap="square" anchor="ctr">
            <a:noAutofit/>
          </a:bodyPr>
          <a:lstStyle/>
          <a:p>
            <a:r>
              <a:rPr lang="en-US" sz="3400" dirty="0"/>
              <a:t>Grand Rounds</a:t>
            </a:r>
          </a:p>
        </p:txBody>
      </p:sp>
      <p:sp>
        <p:nvSpPr>
          <p:cNvPr id="13" name="Text Box 7">
            <a:extLst>
              <a:ext uri="{FF2B5EF4-FFF2-40B4-BE49-F238E27FC236}">
                <a16:creationId xmlns:a16="http://schemas.microsoft.com/office/drawing/2014/main" id="{1A554EAD-7508-69D1-3B9D-671125D7A85F}"/>
              </a:ext>
            </a:extLst>
          </p:cNvPr>
          <p:cNvSpPr txBox="1">
            <a:spLocks noChangeArrowheads="1"/>
          </p:cNvSpPr>
          <p:nvPr/>
        </p:nvSpPr>
        <p:spPr bwMode="auto">
          <a:xfrm>
            <a:off x="3872484" y="2052137"/>
            <a:ext cx="4420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Three Series</a:t>
            </a:r>
          </a:p>
        </p:txBody>
      </p:sp>
      <p:grpSp>
        <p:nvGrpSpPr>
          <p:cNvPr id="7" name="Group 6">
            <a:extLst>
              <a:ext uri="{FF2B5EF4-FFF2-40B4-BE49-F238E27FC236}">
                <a16:creationId xmlns:a16="http://schemas.microsoft.com/office/drawing/2014/main" id="{DAE65AC0-2A0A-767B-07BA-98F3B8EE28BF}"/>
              </a:ext>
            </a:extLst>
          </p:cNvPr>
          <p:cNvGrpSpPr/>
          <p:nvPr/>
        </p:nvGrpSpPr>
        <p:grpSpPr>
          <a:xfrm>
            <a:off x="3234923" y="1239108"/>
            <a:ext cx="5695530" cy="672783"/>
            <a:chOff x="3248235" y="1239108"/>
            <a:chExt cx="5695530" cy="672783"/>
          </a:xfrm>
        </p:grpSpPr>
        <p:sp>
          <p:nvSpPr>
            <p:cNvPr id="5" name="Content Placeholder 2">
              <a:extLst>
                <a:ext uri="{FF2B5EF4-FFF2-40B4-BE49-F238E27FC236}">
                  <a16:creationId xmlns:a16="http://schemas.microsoft.com/office/drawing/2014/main" id="{FA3033D2-6C61-0B98-06ED-0C69A0322421}"/>
                </a:ext>
              </a:extLst>
            </p:cNvPr>
            <p:cNvSpPr txBox="1">
              <a:spLocks/>
            </p:cNvSpPr>
            <p:nvPr/>
          </p:nvSpPr>
          <p:spPr>
            <a:xfrm>
              <a:off x="3248235" y="1239108"/>
              <a:ext cx="5695529" cy="672783"/>
            </a:xfrm>
            <a:prstGeom prst="rect">
              <a:avLst/>
            </a:prstGeom>
            <a:solidFill>
              <a:srgbClr val="E9F1FC"/>
            </a:solidFill>
            <a:ln w="12700">
              <a:solidFill>
                <a:schemeClr val="bg1"/>
              </a:solidFill>
            </a:ln>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2800"/>
                </a:lnSpc>
                <a:spcBef>
                  <a:spcPts val="600"/>
                </a:spcBef>
                <a:spcAft>
                  <a:spcPts val="0"/>
                </a:spcAft>
                <a:buClr>
                  <a:srgbClr val="000000"/>
                </a:buClr>
                <a:buSzPct val="100000"/>
                <a:buFont typeface="Arial" pitchFamily="-72" charset="0"/>
                <a:buNone/>
                <a:tabLst/>
                <a:defRPr/>
              </a:pPr>
              <a:endParaRPr kumimoji="0" lang="en-US" sz="2800" b="1" i="0" u="none" strike="noStrike" kern="0" cap="none" spc="0" normalizeH="0" baseline="0" noProof="0" dirty="0">
                <a:ln>
                  <a:noFill/>
                </a:ln>
                <a:solidFill>
                  <a:srgbClr val="015593"/>
                </a:solidFill>
                <a:effectLst/>
                <a:uLnTx/>
                <a:uFillTx/>
                <a:latin typeface="Calibri" charset="0"/>
                <a:ea typeface="MS PGothic" pitchFamily="34" charset="-128"/>
              </a:endParaRPr>
            </a:p>
          </p:txBody>
        </p:sp>
        <p:sp>
          <p:nvSpPr>
            <p:cNvPr id="6" name="Text Box 6">
              <a:extLst>
                <a:ext uri="{FF2B5EF4-FFF2-40B4-BE49-F238E27FC236}">
                  <a16:creationId xmlns:a16="http://schemas.microsoft.com/office/drawing/2014/main" id="{95BF6098-B69F-2976-6184-978807A81284}"/>
                </a:ext>
              </a:extLst>
            </p:cNvPr>
            <p:cNvSpPr txBox="1">
              <a:spLocks noChangeArrowheads="1"/>
            </p:cNvSpPr>
            <p:nvPr/>
          </p:nvSpPr>
          <p:spPr bwMode="auto">
            <a:xfrm>
              <a:off x="3248235" y="1327115"/>
              <a:ext cx="5695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Regional Activities</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grpSp>
      <p:sp>
        <p:nvSpPr>
          <p:cNvPr id="8" name="Rectangle 4">
            <a:extLst>
              <a:ext uri="{FF2B5EF4-FFF2-40B4-BE49-F238E27FC236}">
                <a16:creationId xmlns:a16="http://schemas.microsoft.com/office/drawing/2014/main" id="{28940AD1-D551-9CBA-5A02-05AFCDC3376D}"/>
              </a:ext>
            </a:extLst>
          </p:cNvPr>
          <p:cNvSpPr txBox="1">
            <a:spLocks noChangeArrowheads="1"/>
          </p:cNvSpPr>
          <p:nvPr/>
        </p:nvSpPr>
        <p:spPr bwMode="auto">
          <a:xfrm>
            <a:off x="-13312" y="543983"/>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CME/MOC-Accredited Interactive Series</a:t>
            </a:r>
          </a:p>
        </p:txBody>
      </p:sp>
      <p:sp>
        <p:nvSpPr>
          <p:cNvPr id="2" name="Text Box 6">
            <a:extLst>
              <a:ext uri="{FF2B5EF4-FFF2-40B4-BE49-F238E27FC236}">
                <a16:creationId xmlns:a16="http://schemas.microsoft.com/office/drawing/2014/main" id="{2A652CA5-B67E-8F76-EDAB-BF6D1C0EC262}"/>
              </a:ext>
            </a:extLst>
          </p:cNvPr>
          <p:cNvSpPr txBox="1">
            <a:spLocks noChangeArrowheads="1"/>
          </p:cNvSpPr>
          <p:nvPr/>
        </p:nvSpPr>
        <p:spPr bwMode="auto">
          <a:xfrm>
            <a:off x="4165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 Use of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Novel Therapies for Patients with Diffuse Large B-Cell Lymphoma</a:t>
            </a:r>
          </a:p>
        </p:txBody>
      </p:sp>
      <p:sp>
        <p:nvSpPr>
          <p:cNvPr id="4" name="Text Box 7">
            <a:extLst>
              <a:ext uri="{FF2B5EF4-FFF2-40B4-BE49-F238E27FC236}">
                <a16:creationId xmlns:a16="http://schemas.microsoft.com/office/drawing/2014/main" id="{78CB5B62-E116-51CE-CB70-A631AC04D1B0}"/>
              </a:ext>
            </a:extLst>
          </p:cNvPr>
          <p:cNvSpPr txBox="1">
            <a:spLocks noChangeArrowheads="1"/>
          </p:cNvSpPr>
          <p:nvPr/>
        </p:nvSpPr>
        <p:spPr bwMode="auto">
          <a:xfrm>
            <a:off x="609601" y="5013175"/>
            <a:ext cx="10599854" cy="1657117"/>
          </a:xfrm>
          <a:prstGeom prst="rect">
            <a:avLst/>
          </a:prstGeom>
          <a:solidFill>
            <a:srgbClr val="0432FF"/>
          </a:solidFill>
          <a:ln>
            <a:noFill/>
          </a:ln>
        </p:spPr>
        <p:txBody>
          <a:bodyPr wrap="square" lIns="0" tIns="0" rIns="0" bIns="0" anchor="ctr">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Host a 1-hour session at your institution: </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Email </a:t>
            </a:r>
            <a:r>
              <a:rPr kumimoji="0" lang="en-US" altLang="x-none" sz="3200" b="1" i="0" u="sng" strike="noStrike" kern="1200" cap="none" spc="0" normalizeH="0" baseline="0" noProof="0" dirty="0" err="1">
                <a:ln>
                  <a:noFill/>
                </a:ln>
                <a:solidFill>
                  <a:srgbClr val="E3EDF1"/>
                </a:solidFill>
                <a:effectLst/>
                <a:uLnTx/>
                <a:uFillTx/>
                <a:latin typeface="Calibri" panose="020F0502020204030204" pitchFamily="34" charset="0"/>
                <a:ea typeface="ＭＳ Ｐゴシック" charset="-128"/>
                <a:cs typeface="Calibri" panose="020F0502020204030204" pitchFamily="34" charset="0"/>
              </a:rPr>
              <a:t>Meetings@ResearchToPractice.com</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 or call (800) 233-6153</a:t>
            </a:r>
          </a:p>
        </p:txBody>
      </p:sp>
      <p:sp>
        <p:nvSpPr>
          <p:cNvPr id="3" name="Text Box 6">
            <a:extLst>
              <a:ext uri="{FF2B5EF4-FFF2-40B4-BE49-F238E27FC236}">
                <a16:creationId xmlns:a16="http://schemas.microsoft.com/office/drawing/2014/main" id="{29A0F1FA-2643-3DD0-76D0-3D97D88DDEF5}"/>
              </a:ext>
            </a:extLst>
          </p:cNvPr>
          <p:cNvSpPr txBox="1">
            <a:spLocks noChangeArrowheads="1"/>
          </p:cNvSpPr>
          <p:nvPr/>
        </p:nvSpPr>
        <p:spPr bwMode="auto">
          <a:xfrm>
            <a:off x="7747000" y="2659448"/>
            <a:ext cx="3462454"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Therapy for Patients with Hormone Receptor-Positive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Localized Breast Cancer</a:t>
            </a:r>
          </a:p>
        </p:txBody>
      </p:sp>
      <p:sp>
        <p:nvSpPr>
          <p:cNvPr id="9" name="Text Box 6">
            <a:extLst>
              <a:ext uri="{FF2B5EF4-FFF2-40B4-BE49-F238E27FC236}">
                <a16:creationId xmlns:a16="http://schemas.microsoft.com/office/drawing/2014/main" id="{C2EC936A-E251-89D3-C46C-97B21D6EA2F6}"/>
              </a:ext>
            </a:extLst>
          </p:cNvPr>
          <p:cNvSpPr txBox="1">
            <a:spLocks noChangeArrowheads="1"/>
          </p:cNvSpPr>
          <p:nvPr/>
        </p:nvSpPr>
        <p:spPr bwMode="auto">
          <a:xfrm>
            <a:off x="609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Integrating Recent Advances into the Management of Gastroesophageal Cancers</a:t>
            </a:r>
          </a:p>
        </p:txBody>
      </p:sp>
    </p:spTree>
    <p:custDataLst>
      <p:tags r:id="rId1"/>
    </p:custDataLst>
    <p:extLst>
      <p:ext uri="{BB962C8B-B14F-4D97-AF65-F5344CB8AC3E}">
        <p14:creationId xmlns:p14="http://schemas.microsoft.com/office/powerpoint/2010/main" val="26606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54B73-EF54-6601-F30D-A67A525CB13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57E0EDC-930C-B816-31F3-5E6957C68C06}"/>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B76427A5-A679-D60C-3C66-414F68D6ABD4}"/>
              </a:ext>
            </a:extLst>
          </p:cNvPr>
          <p:cNvSpPr txBox="1">
            <a:spLocks noChangeArrowheads="1"/>
          </p:cNvSpPr>
          <p:nvPr/>
        </p:nvSpPr>
        <p:spPr bwMode="auto">
          <a:xfrm>
            <a:off x="0" y="2551592"/>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80DFD2AA-6657-49E5-53BB-F7CD34061004}"/>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819DC40A-A5F8-704B-9138-3122E6F4921F}"/>
              </a:ext>
            </a:extLst>
          </p:cNvPr>
          <p:cNvSpPr txBox="1">
            <a:spLocks noChangeArrowheads="1"/>
          </p:cNvSpPr>
          <p:nvPr/>
        </p:nvSpPr>
        <p:spPr bwMode="auto">
          <a:xfrm>
            <a:off x="4647392" y="3727406"/>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C41876E1-41DE-94AA-1E52-4986801A1349}"/>
              </a:ext>
            </a:extLst>
          </p:cNvPr>
          <p:cNvSpPr txBox="1">
            <a:spLocks noChangeArrowheads="1"/>
          </p:cNvSpPr>
          <p:nvPr/>
        </p:nvSpPr>
        <p:spPr bwMode="auto">
          <a:xfrm>
            <a:off x="152400" y="4281919"/>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Aditya Bardia, MD, MPH</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Kevin 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p>
        </p:txBody>
      </p:sp>
      <p:sp>
        <p:nvSpPr>
          <p:cNvPr id="3" name="Rectangle 4">
            <a:extLst>
              <a:ext uri="{FF2B5EF4-FFF2-40B4-BE49-F238E27FC236}">
                <a16:creationId xmlns:a16="http://schemas.microsoft.com/office/drawing/2014/main" id="{51CAA10A-56D9-7262-F282-0004132AE9F9}"/>
              </a:ext>
            </a:extLst>
          </p:cNvPr>
          <p:cNvSpPr txBox="1">
            <a:spLocks noChangeArrowheads="1"/>
          </p:cNvSpPr>
          <p:nvPr/>
        </p:nvSpPr>
        <p:spPr bwMode="auto">
          <a:xfrm>
            <a:off x="0" y="1878809"/>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3113923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Bardia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542779022"/>
              </p:ext>
            </p:extLst>
          </p:nvPr>
        </p:nvGraphicFramePr>
        <p:xfrm>
          <a:off x="1295300" y="1838255"/>
          <a:ext cx="9855920" cy="2611082"/>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1276749">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Alyssum Therapeutics, AstraZeneca Pharmaceuticals LP, Daiichi Sankyo Inc, Genentech, a member of the Roche Group, Gilead Sciences Inc, Lilly, Menarini Group, Merck, Novartis, Pfizer Inc, </a:t>
                      </a:r>
                      <a:r>
                        <a:rPr lang="en-US" sz="1800" b="0" dirty="0" err="1">
                          <a:solidFill>
                            <a:schemeClr val="tx1"/>
                          </a:solidFill>
                        </a:rPr>
                        <a:t>Vyome</a:t>
                      </a:r>
                      <a:endParaRPr lang="en-US" sz="1800" b="0" dirty="0">
                        <a:solidFill>
                          <a:schemeClr val="tx1"/>
                        </a:solidFill>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334333">
                <a:tc>
                  <a:txBody>
                    <a:bodyPr/>
                    <a:lstStyle/>
                    <a:p>
                      <a:pPr algn="l"/>
                      <a:r>
                        <a:rPr lang="en-US" sz="1800" b="1" dirty="0">
                          <a:solidFill>
                            <a:schemeClr val="tx1"/>
                          </a:solidFill>
                        </a:rPr>
                        <a:t>Contracted Research (Support to Institution)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Daiichi Sankyo Inc, Genentech, a member of the Roche Group, Gilead Sciences Inc, Lilly, Menarini Group, Merck, Novartis, </a:t>
                      </a:r>
                      <a:r>
                        <a:rPr lang="en-US" sz="1800" b="0" dirty="0" err="1">
                          <a:solidFill>
                            <a:schemeClr val="tx1"/>
                          </a:solidFill>
                        </a:rPr>
                        <a:t>OnKure</a:t>
                      </a:r>
                      <a:r>
                        <a:rPr lang="en-US" sz="1800" b="0" dirty="0">
                          <a:solidFill>
                            <a:schemeClr val="tx1"/>
                          </a:solidFill>
                        </a:rPr>
                        <a:t> Therapeutics,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374570"/>
                  </a:ext>
                </a:extLst>
              </a:tr>
            </a:tbl>
          </a:graphicData>
        </a:graphic>
      </p:graphicFrame>
    </p:spTree>
    <p:custDataLst>
      <p:tags r:id="rId1"/>
    </p:custDataLst>
    <p:extLst>
      <p:ext uri="{BB962C8B-B14F-4D97-AF65-F5344CB8AC3E}">
        <p14:creationId xmlns:p14="http://schemas.microsoft.com/office/powerpoint/2010/main" val="5864542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556792"/>
            <a:ext cx="10588976" cy="4799013"/>
          </a:xfrm>
        </p:spPr>
        <p:txBody>
          <a:bodyPr/>
          <a:lstStyle/>
          <a:p>
            <a:pPr marL="98425" indent="0">
              <a:buNone/>
            </a:pPr>
            <a:r>
              <a:rPr lang="en-US" sz="2500" b="0" dirty="0">
                <a:solidFill>
                  <a:schemeClr val="tx1"/>
                </a:solidFill>
              </a:rPr>
              <a:t>This activity is supported by educational grants from AstraZeneca Pharmaceuticals LP, </a:t>
            </a:r>
            <a:r>
              <a:rPr lang="en-US" sz="2500" b="0" dirty="0" err="1">
                <a:solidFill>
                  <a:schemeClr val="tx1"/>
                </a:solidFill>
              </a:rPr>
              <a:t>Celcuity</a:t>
            </a:r>
            <a:r>
              <a:rPr lang="en-US" sz="2500" b="0" dirty="0">
                <a:solidFill>
                  <a:schemeClr val="tx1"/>
                </a:solidFill>
              </a:rPr>
              <a:t>, Daiichi Sankyo Inc, Novartis, and </a:t>
            </a:r>
            <a:r>
              <a:rPr lang="en-US" sz="2500" b="0" dirty="0" err="1">
                <a:solidFill>
                  <a:schemeClr val="tx1"/>
                </a:solidFill>
              </a:rPr>
              <a:t>Stemline</a:t>
            </a:r>
            <a:r>
              <a:rPr lang="en-US" sz="2500" b="0" dirty="0">
                <a:solidFill>
                  <a:schemeClr val="tx1"/>
                </a:solidFill>
              </a:rPr>
              <a:t> Therapeutics Inc.</a:t>
            </a:r>
          </a:p>
        </p:txBody>
      </p:sp>
    </p:spTree>
    <p:extLst>
      <p:ext uri="{BB962C8B-B14F-4D97-AF65-F5344CB8AC3E}">
        <p14:creationId xmlns:p14="http://schemas.microsoft.com/office/powerpoint/2010/main" val="1185553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Kalinsky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1976054322"/>
              </p:ext>
            </p:extLst>
          </p:nvPr>
        </p:nvGraphicFramePr>
        <p:xfrm>
          <a:off x="1295300" y="1838255"/>
          <a:ext cx="9855920" cy="3154124"/>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2222374">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Bicycle Therapeutics, Biotheranostics Inc, A Hologic Company, Daiichi Sankyo Inc, Genentech, a member of the Roche Group, Gilead Sciences Inc, Jazz Pharmaceuticals Inc, Lilly, Menarini Silicon Biosystems, Merck, Mersana Therapeutics Inc, </a:t>
                      </a:r>
                      <a:r>
                        <a:rPr lang="en-US" sz="1800" b="0" dirty="0" err="1">
                          <a:solidFill>
                            <a:schemeClr val="tx1"/>
                          </a:solidFill>
                        </a:rPr>
                        <a:t>Myovant</a:t>
                      </a:r>
                      <a:r>
                        <a:rPr lang="en-US" sz="1800" b="0" dirty="0">
                          <a:solidFill>
                            <a:schemeClr val="tx1"/>
                          </a:solidFill>
                        </a:rPr>
                        <a:t> Sciences, Novartis, Pfizer Inc, </a:t>
                      </a:r>
                      <a:r>
                        <a:rPr lang="en-US" sz="1800" b="0" dirty="0" err="1">
                          <a:solidFill>
                            <a:schemeClr val="tx1"/>
                          </a:solidFill>
                        </a:rPr>
                        <a:t>ProteinQure</a:t>
                      </a:r>
                      <a:r>
                        <a:rPr lang="en-US" sz="1800" b="0" dirty="0">
                          <a:solidFill>
                            <a:schemeClr val="tx1"/>
                          </a:solidFill>
                        </a:rPr>
                        <a:t>, Puma Biotechnology Inc, </a:t>
                      </a:r>
                      <a:r>
                        <a:rPr lang="en-US" sz="1800" b="0" dirty="0" err="1">
                          <a:solidFill>
                            <a:schemeClr val="tx1"/>
                          </a:solidFill>
                        </a:rPr>
                        <a:t>RayzeBio</a:t>
                      </a:r>
                      <a:r>
                        <a:rPr lang="en-US" sz="1800" b="0" dirty="0">
                          <a:solidFill>
                            <a:schemeClr val="tx1"/>
                          </a:solidFill>
                        </a:rPr>
                        <a:t>, </a:t>
                      </a:r>
                      <a:r>
                        <a:rPr lang="en-US" sz="1800" b="0" dirty="0" err="1">
                          <a:solidFill>
                            <a:schemeClr val="tx1"/>
                          </a:solidFill>
                        </a:rPr>
                        <a:t>Regor</a:t>
                      </a:r>
                      <a:r>
                        <a:rPr lang="en-US" sz="1800" b="0" dirty="0">
                          <a:solidFill>
                            <a:schemeClr val="tx1"/>
                          </a:solidFill>
                        </a:rPr>
                        <a:t> Therapeutics, Relay Therapeutics, </a:t>
                      </a:r>
                      <a:r>
                        <a:rPr lang="en-US" sz="1800" b="0" dirty="0" err="1">
                          <a:solidFill>
                            <a:schemeClr val="tx1"/>
                          </a:solidFill>
                        </a:rPr>
                        <a:t>Seagen</a:t>
                      </a:r>
                      <a:r>
                        <a:rPr lang="en-US" sz="1800" b="0" dirty="0">
                          <a:solidFill>
                            <a:schemeClr val="tx1"/>
                          </a:solidFill>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931750">
                <a:tc>
                  <a:txBody>
                    <a:bodyPr/>
                    <a:lstStyle/>
                    <a:p>
                      <a:pPr algn="l"/>
                      <a:r>
                        <a:rPr lang="en-US" sz="1800" b="1" dirty="0">
                          <a:solidFill>
                            <a:schemeClr val="tx1"/>
                          </a:solidFill>
                        </a:rPr>
                        <a:t>Nonrelevant Financial Relationships (Spouse)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Stock Options/Stock, Public Companies — Revolution Medicines Inc (prior employee of </a:t>
                      </a:r>
                      <a:r>
                        <a:rPr lang="en-US" sz="1800" b="0" dirty="0" err="1">
                          <a:solidFill>
                            <a:schemeClr val="tx1"/>
                          </a:solidFill>
                        </a:rPr>
                        <a:t>EQRx</a:t>
                      </a:r>
                      <a:r>
                        <a:rPr lang="en-US" sz="1800" b="0" dirty="0">
                          <a:solidFill>
                            <a:schemeClr val="tx1"/>
                          </a:solidFill>
                        </a:rPr>
                        <a:t>), ADC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374570"/>
                  </a:ext>
                </a:extLst>
              </a:tr>
            </a:tbl>
          </a:graphicData>
        </a:graphic>
      </p:graphicFrame>
    </p:spTree>
    <p:custDataLst>
      <p:tags r:id="rId1"/>
    </p:custDataLst>
    <p:extLst>
      <p:ext uri="{BB962C8B-B14F-4D97-AF65-F5344CB8AC3E}">
        <p14:creationId xmlns:p14="http://schemas.microsoft.com/office/powerpoint/2010/main" val="202936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O’Shaughnessy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343814451"/>
              </p:ext>
            </p:extLst>
          </p:nvPr>
        </p:nvGraphicFramePr>
        <p:xfrm>
          <a:off x="1168040" y="2042343"/>
          <a:ext cx="9855920" cy="3131822"/>
        </p:xfrm>
        <a:graphic>
          <a:graphicData uri="http://schemas.openxmlformats.org/drawingml/2006/table">
            <a:tbl>
              <a:tblPr firstRow="1" bandRow="1">
                <a:tableStyleId>{F2DE63D5-997A-4646-A377-4702673A728D}</a:tableStyleId>
              </a:tblPr>
              <a:tblGrid>
                <a:gridCol w="2752593">
                  <a:extLst>
                    <a:ext uri="{9D8B030D-6E8A-4147-A177-3AD203B41FA5}">
                      <a16:colId xmlns:a16="http://schemas.microsoft.com/office/drawing/2014/main" val="20000"/>
                    </a:ext>
                  </a:extLst>
                </a:gridCol>
                <a:gridCol w="7103327">
                  <a:extLst>
                    <a:ext uri="{9D8B030D-6E8A-4147-A177-3AD203B41FA5}">
                      <a16:colId xmlns:a16="http://schemas.microsoft.com/office/drawing/2014/main" val="2117869244"/>
                    </a:ext>
                  </a:extLst>
                </a:gridCol>
              </a:tblGrid>
              <a:tr h="3131822">
                <a:tc>
                  <a:txBody>
                    <a:bodyPr/>
                    <a:lstStyle/>
                    <a:p>
                      <a:pPr algn="l"/>
                      <a:r>
                        <a:rPr lang="en-US" sz="1800" b="1" dirty="0">
                          <a:solidFill>
                            <a:schemeClr val="tx1"/>
                          </a:solidFill>
                        </a:rPr>
                        <a:t>Advisory Committees and 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Aadi Bioscience, </a:t>
                      </a:r>
                      <a:r>
                        <a:rPr lang="en-US" sz="1800" b="0" dirty="0" err="1">
                          <a:solidFill>
                            <a:schemeClr val="tx1"/>
                          </a:solidFill>
                        </a:rPr>
                        <a:t>Agendia</a:t>
                      </a:r>
                      <a:r>
                        <a:rPr lang="en-US" sz="1800" b="0" dirty="0">
                          <a:solidFill>
                            <a:schemeClr val="tx1"/>
                          </a:solidFill>
                        </a:rPr>
                        <a:t> Inc, Amgen Inc, Aptitude Health, AstraZeneca Pharmaceuticals LP, BioNTech SE, Bristol Myers Squibb, Daiichi Sankyo Inc, Duality Biologics, Eisai Inc, Ellipses Pharma, Exact Sciences Corporation, G1 Therapeutics Inc, Genentech, a member of the Roche Group, Gilead Sciences Inc, Guardant Health, </a:t>
                      </a:r>
                      <a:r>
                        <a:rPr lang="en-US" sz="1800" b="0" dirty="0" err="1">
                          <a:solidFill>
                            <a:schemeClr val="tx1"/>
                          </a:solidFill>
                        </a:rPr>
                        <a:t>HiberCell</a:t>
                      </a:r>
                      <a:r>
                        <a:rPr lang="en-US" sz="1800" b="0" dirty="0">
                          <a:solidFill>
                            <a:schemeClr val="tx1"/>
                          </a:solidFill>
                        </a:rPr>
                        <a:t>, Jazz Pharmaceuticals Inc, Johnson &amp; Johnson, Lilly, Menarini Group, Merck, Mersana Therapeutics Inc, Natera Inc, Novartis, Pfizer Inc, Pierre Fabre, Puma Biotechnology Inc, </a:t>
                      </a:r>
                      <a:r>
                        <a:rPr lang="en-US" sz="1800" b="0" dirty="0" err="1">
                          <a:solidFill>
                            <a:schemeClr val="tx1"/>
                          </a:solidFill>
                        </a:rPr>
                        <a:t>RayzeBio</a:t>
                      </a:r>
                      <a:r>
                        <a:rPr lang="en-US" sz="1800" b="0" dirty="0">
                          <a:solidFill>
                            <a:schemeClr val="tx1"/>
                          </a:solidFill>
                        </a:rPr>
                        <a:t>, Roche Laboratories Inc, Sanofi, </a:t>
                      </a:r>
                      <a:r>
                        <a:rPr lang="en-US" sz="1800" b="0" dirty="0" err="1">
                          <a:solidFill>
                            <a:schemeClr val="tx1"/>
                          </a:solidFill>
                        </a:rPr>
                        <a:t>Seagen</a:t>
                      </a:r>
                      <a:r>
                        <a:rPr lang="en-US" sz="1800" b="0" dirty="0">
                          <a:solidFill>
                            <a:schemeClr val="tx1"/>
                          </a:solidFill>
                        </a:rPr>
                        <a:t> Inc, </a:t>
                      </a:r>
                      <a:r>
                        <a:rPr lang="en-US" sz="1800" b="0" dirty="0" err="1">
                          <a:solidFill>
                            <a:schemeClr val="tx1"/>
                          </a:solidFill>
                        </a:rPr>
                        <a:t>Stemline</a:t>
                      </a:r>
                      <a:r>
                        <a:rPr lang="en-US" sz="1800" b="0" dirty="0">
                          <a:solidFill>
                            <a:schemeClr val="tx1"/>
                          </a:solidFill>
                        </a:rPr>
                        <a:t> Therapeutics Inc, Summit Therapeutics, Tempus, </a:t>
                      </a:r>
                      <a:r>
                        <a:rPr lang="en-US" sz="1800" b="0" dirty="0" err="1">
                          <a:solidFill>
                            <a:schemeClr val="tx1"/>
                          </a:solidFill>
                        </a:rPr>
                        <a:t>TerSera</a:t>
                      </a:r>
                      <a:r>
                        <a:rPr lang="en-US" sz="1800" b="0" dirty="0">
                          <a:solidFill>
                            <a:schemeClr val="tx1"/>
                          </a:solidFill>
                        </a:rPr>
                        <a:t> Therapeutics LLC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4154990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Dr Love — Disclosures</a:t>
            </a:r>
          </a:p>
        </p:txBody>
      </p:sp>
      <p:sp>
        <p:nvSpPr>
          <p:cNvPr id="9" name="Content Placeholder 2">
            <a:extLst>
              <a:ext uri="{FF2B5EF4-FFF2-40B4-BE49-F238E27FC236}">
                <a16:creationId xmlns:a16="http://schemas.microsoft.com/office/drawing/2014/main" id="{630DA550-77CA-5E9E-92BB-16CCA47DF92F}"/>
              </a:ext>
            </a:extLst>
          </p:cNvPr>
          <p:cNvSpPr txBox="1">
            <a:spLocks/>
          </p:cNvSpPr>
          <p:nvPr/>
        </p:nvSpPr>
        <p:spPr bwMode="auto">
          <a:xfrm>
            <a:off x="912286" y="1100667"/>
            <a:ext cx="10656322" cy="46052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ct val="30000"/>
              </a:spcBef>
              <a:spcAft>
                <a:spcPts val="800"/>
              </a:spcAft>
              <a:buClr>
                <a:srgbClr val="000000"/>
              </a:buClr>
              <a:buSzPct val="100000"/>
              <a:buFont typeface="Arial" pitchFamily="-72" charset="0"/>
              <a:buNone/>
              <a:tabLst/>
              <a:defRPr/>
            </a:pPr>
            <a:r>
              <a:rPr kumimoji="0" lang="en-US" sz="1850" b="1" i="0" u="none" strike="noStrike" kern="1200" cap="none" spc="0" normalizeH="0" baseline="0" noProof="0" dirty="0">
                <a:ln>
                  <a:noFill/>
                </a:ln>
                <a:solidFill>
                  <a:srgbClr val="000000"/>
                </a:solidFill>
                <a:effectLst/>
                <a:uLnTx/>
                <a:uFillTx/>
                <a:latin typeface="Calibri" charset="0"/>
                <a:ea typeface="MS PGothic" pitchFamily="34" charset="-128"/>
              </a:rPr>
              <a:t>Dr Love</a:t>
            </a:r>
            <a:r>
              <a:rPr kumimoji="0" lang="en-US" sz="1850" b="0" i="0" u="none" strike="noStrike" kern="1200" cap="none" spc="0" normalizeH="0" baseline="0" noProof="0" dirty="0">
                <a:ln>
                  <a:noFill/>
                </a:ln>
                <a:solidFill>
                  <a:srgbClr val="000000"/>
                </a:solidFill>
                <a:effectLst/>
                <a:uLnTx/>
                <a:uFillTx/>
                <a:latin typeface="Calibri" charset="0"/>
                <a:ea typeface="MS PGothic" pitchFamily="34" charset="-128"/>
              </a:rPr>
              <a:t> </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is president and CEO of Research To Practice. Research To Practice receives funds in the form of educational grants to develop CME activities from the following companies: Aadi Bioscience, AbbVie Inc, ADC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Agendia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Alexion Pharmaceuticals, Amgen Inc, Array BioPharma Inc, a subsidiary of Pfizer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Arvinas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Astellas, AstraZeneca Pharmaceuticals LP, Aveo Pharmaceuticals, Bayer HealthCare Pharmaceuticals,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BeOne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Biotheranostics Inc, A Hologic Company, Black Diamond Therapeutics Inc, Blueprint Medicines, Boehringer Ingelheim Pharmaceuticals Inc, Bristol Myers Squibb, Catalyst Pharmaceuticals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Celcuity</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Clovis Oncology,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Coherus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BioSciences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Corcept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CTI BioPharma, a Sobi Company, Daiichi Sankyo Inc, Eisai Inc, Elevation Oncology Inc, Exact Sciences Corporation, Exelixis Inc, Genentech, a member of the Roche Group, Genmab US Inc, Geron Corporation, Gilead Sciences Inc, GSK,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Helsinn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(US)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ImmunoGen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Incyte Corporation, Ipsen Biopharmaceuticals Inc, Jazz Pharmaceuticals Inc, Johnson &amp; Johnson,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Karyopharm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Kite, A Gilead Company, Kura Oncology, Legend Biotech, Lilly, MEI Pharma Inc, Merck, Mersana Therapeutics Inc, Mirati Therapeutics Inc, Mural Oncology Inc, Natera Inc, Novartis, Novartis Pharmaceuticals Corporation on behalf of Advanced Accelerator Applications,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Novocure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Nuvalent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Nuvation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 Inc, Pfizer Inc, Pharmacyclics LLC, an AbbVie Company, Puma Biotechnology Inc, Regeneron Pharmaceuticals Inc, Revolution Medicines Inc, Rigel Pharmaceuticals Inc, R-Pharm US, Sanofi,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Seagen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Servier Pharmaceuticals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SpringWorks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Stemline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Sumitomo Pharma America, Summit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Syndax</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Pharmaceuticals, Taiho Oncology Inc, Takeda Pharmaceuticals USA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TerSera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Tesaro</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 GSK Company, and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Verastem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p>
        </p:txBody>
      </p:sp>
    </p:spTree>
    <p:extLst>
      <p:ext uri="{BB962C8B-B14F-4D97-AF65-F5344CB8AC3E}">
        <p14:creationId xmlns:p14="http://schemas.microsoft.com/office/powerpoint/2010/main" val="22565180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This activity is supported by educational grants from AstraZeneca Pharmaceuticals LP, </a:t>
            </a:r>
            <a:r>
              <a:rPr lang="en-US" sz="2500" b="0" dirty="0" err="1">
                <a:solidFill>
                  <a:schemeClr val="tx1"/>
                </a:solidFill>
              </a:rPr>
              <a:t>Celcuity</a:t>
            </a:r>
            <a:r>
              <a:rPr lang="en-US" sz="2500" b="0" dirty="0">
                <a:solidFill>
                  <a:schemeClr val="tx1"/>
                </a:solidFill>
              </a:rPr>
              <a:t>, Daiichi Sankyo Inc, Novartis, and </a:t>
            </a:r>
            <a:r>
              <a:rPr lang="en-US" sz="2500" b="0" dirty="0" err="1">
                <a:solidFill>
                  <a:schemeClr val="tx1"/>
                </a:solidFill>
              </a:rPr>
              <a:t>Stemline</a:t>
            </a:r>
            <a:r>
              <a:rPr lang="en-US" sz="2500" b="0" dirty="0">
                <a:solidFill>
                  <a:schemeClr val="tx1"/>
                </a:solidFill>
              </a:rPr>
              <a:t> Therapeutics Inc.</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p:cNvSpPr>
            <a:spLocks noGrp="1"/>
          </p:cNvSpPr>
          <p:nvPr>
            <p:ph idx="1"/>
          </p:nvPr>
        </p:nvSpPr>
        <p:spPr>
          <a:xfrm>
            <a:off x="1282390" y="1921821"/>
            <a:ext cx="8842271" cy="3259686"/>
          </a:xfrm>
        </p:spPr>
        <p:txBody>
          <a:bodyPr/>
          <a:lstStyle/>
          <a:p>
            <a:pPr marL="98425" indent="0">
              <a:lnSpc>
                <a:spcPts val="3240"/>
              </a:lnSpc>
              <a:spcBef>
                <a:spcPts val="1000"/>
              </a:spcBef>
              <a:spcAft>
                <a:spcPts val="600"/>
              </a:spcAft>
              <a:buNone/>
            </a:pPr>
            <a:r>
              <a:rPr lang="en-US" sz="2600" dirty="0">
                <a:solidFill>
                  <a:schemeClr val="accent2"/>
                </a:solidFill>
              </a:rPr>
              <a:t>Module 1: </a:t>
            </a:r>
            <a:r>
              <a:rPr lang="en-US" sz="2600" dirty="0">
                <a:solidFill>
                  <a:schemeClr val="tx1"/>
                </a:solidFill>
              </a:rPr>
              <a:t>Hormone Receptor (HR)-Positive Breast Cancer</a:t>
            </a:r>
            <a:br>
              <a:rPr lang="en-US" sz="2600" dirty="0">
                <a:solidFill>
                  <a:schemeClr val="tx1"/>
                </a:solidFill>
              </a:rPr>
            </a:br>
            <a:r>
              <a:rPr lang="en-US" sz="2600" dirty="0">
                <a:solidFill>
                  <a:schemeClr val="tx1"/>
                </a:solidFill>
              </a:rPr>
              <a:t>— Dr Kalinsky</a:t>
            </a:r>
          </a:p>
          <a:p>
            <a:pPr marL="98425" indent="0">
              <a:lnSpc>
                <a:spcPts val="3240"/>
              </a:lnSpc>
              <a:spcBef>
                <a:spcPts val="1000"/>
              </a:spcBef>
              <a:spcAft>
                <a:spcPts val="600"/>
              </a:spcAft>
              <a:buNone/>
            </a:pPr>
            <a:r>
              <a:rPr lang="en-US" sz="2600" dirty="0">
                <a:solidFill>
                  <a:schemeClr val="accent2"/>
                </a:solidFill>
              </a:rPr>
              <a:t>Module 2: </a:t>
            </a:r>
            <a:r>
              <a:rPr lang="en-US" sz="2600" dirty="0">
                <a:solidFill>
                  <a:schemeClr val="tx1"/>
                </a:solidFill>
              </a:rPr>
              <a:t>HER2-Positive Breast Cancer — Dr Bardia</a:t>
            </a:r>
          </a:p>
          <a:p>
            <a:pPr marL="98425" indent="0">
              <a:lnSpc>
                <a:spcPts val="3240"/>
              </a:lnSpc>
              <a:spcBef>
                <a:spcPts val="1000"/>
              </a:spcBef>
              <a:spcAft>
                <a:spcPts val="600"/>
              </a:spcAft>
              <a:buNone/>
            </a:pPr>
            <a:r>
              <a:rPr lang="en-US" sz="2600" dirty="0">
                <a:solidFill>
                  <a:schemeClr val="accent2"/>
                </a:solidFill>
              </a:rPr>
              <a:t>Module 3: </a:t>
            </a:r>
            <a:r>
              <a:rPr lang="en-US" sz="2600" dirty="0">
                <a:solidFill>
                  <a:schemeClr val="tx1"/>
                </a:solidFill>
              </a:rPr>
              <a:t>Triple-Negative Breast Cancer — Dr O’Shaughnessy</a:t>
            </a:r>
          </a:p>
        </p:txBody>
      </p:sp>
    </p:spTree>
    <p:custDataLst>
      <p:tags r:id="rId1"/>
    </p:custDataLst>
    <p:extLst>
      <p:ext uri="{BB962C8B-B14F-4D97-AF65-F5344CB8AC3E}">
        <p14:creationId xmlns:p14="http://schemas.microsoft.com/office/powerpoint/2010/main" val="14582237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4F034-480B-63A0-74F6-9A61D85FA7A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C97B02-1A6F-B264-A6E5-B004957BC05E}"/>
              </a:ext>
            </a:extLst>
          </p:cNvPr>
          <p:cNvSpPr/>
          <p:nvPr/>
        </p:nvSpPr>
        <p:spPr bwMode="auto">
          <a:xfrm>
            <a:off x="536197" y="1848626"/>
            <a:ext cx="11175157" cy="978212"/>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5A5FD209-F4D6-1664-E031-36DCE67FE954}"/>
              </a:ext>
            </a:extLst>
          </p:cNvPr>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a:extLst>
              <a:ext uri="{FF2B5EF4-FFF2-40B4-BE49-F238E27FC236}">
                <a16:creationId xmlns:a16="http://schemas.microsoft.com/office/drawing/2014/main" id="{27116D1C-DF35-F029-F990-3A14AC59344F}"/>
              </a:ext>
            </a:extLst>
          </p:cNvPr>
          <p:cNvSpPr>
            <a:spLocks noGrp="1"/>
          </p:cNvSpPr>
          <p:nvPr>
            <p:ph idx="1"/>
          </p:nvPr>
        </p:nvSpPr>
        <p:spPr>
          <a:xfrm>
            <a:off x="1282391" y="1921821"/>
            <a:ext cx="8895280" cy="3259686"/>
          </a:xfrm>
        </p:spPr>
        <p:txBody>
          <a:bodyPr/>
          <a:lstStyle/>
          <a:p>
            <a:pPr marL="98425" indent="0">
              <a:lnSpc>
                <a:spcPts val="3240"/>
              </a:lnSpc>
              <a:spcBef>
                <a:spcPts val="1000"/>
              </a:spcBef>
              <a:spcAft>
                <a:spcPts val="600"/>
              </a:spcAft>
              <a:buNone/>
            </a:pPr>
            <a:r>
              <a:rPr lang="en-US" sz="2600" dirty="0">
                <a:solidFill>
                  <a:schemeClr val="bg1"/>
                </a:solidFill>
              </a:rPr>
              <a:t>Module 1: Hormone Receptor (HR)-Positive Breast Cancer</a:t>
            </a:r>
            <a:br>
              <a:rPr lang="en-US" sz="2600" dirty="0">
                <a:solidFill>
                  <a:schemeClr val="bg1"/>
                </a:solidFill>
              </a:rPr>
            </a:br>
            <a:r>
              <a:rPr lang="en-US" sz="2600" dirty="0">
                <a:solidFill>
                  <a:schemeClr val="bg1"/>
                </a:solidFill>
              </a:rPr>
              <a:t>— Dr Kalinsky</a:t>
            </a:r>
          </a:p>
          <a:p>
            <a:pPr marL="98425" indent="0">
              <a:lnSpc>
                <a:spcPts val="3240"/>
              </a:lnSpc>
              <a:spcBef>
                <a:spcPts val="1000"/>
              </a:spcBef>
              <a:spcAft>
                <a:spcPts val="600"/>
              </a:spcAft>
              <a:buNone/>
            </a:pPr>
            <a:r>
              <a:rPr lang="en-US" sz="2600" dirty="0">
                <a:solidFill>
                  <a:schemeClr val="accent2"/>
                </a:solidFill>
              </a:rPr>
              <a:t>Module 2: </a:t>
            </a:r>
            <a:r>
              <a:rPr lang="en-US" sz="2600" dirty="0">
                <a:solidFill>
                  <a:schemeClr val="tx1"/>
                </a:solidFill>
              </a:rPr>
              <a:t>HER2-Positive Breast Cancer — Dr Bardia</a:t>
            </a:r>
          </a:p>
          <a:p>
            <a:pPr marL="98425" indent="0">
              <a:lnSpc>
                <a:spcPts val="3240"/>
              </a:lnSpc>
              <a:spcBef>
                <a:spcPts val="1000"/>
              </a:spcBef>
              <a:spcAft>
                <a:spcPts val="600"/>
              </a:spcAft>
              <a:buNone/>
            </a:pPr>
            <a:r>
              <a:rPr lang="en-US" sz="2600" dirty="0">
                <a:solidFill>
                  <a:schemeClr val="accent2"/>
                </a:solidFill>
              </a:rPr>
              <a:t>Module 3: </a:t>
            </a:r>
            <a:r>
              <a:rPr lang="en-US" sz="2600" dirty="0">
                <a:solidFill>
                  <a:schemeClr val="tx1"/>
                </a:solidFill>
              </a:rPr>
              <a:t>Triple-Negative Breast Cancer — Dr O’Shaughnessy</a:t>
            </a:r>
          </a:p>
        </p:txBody>
      </p:sp>
    </p:spTree>
    <p:custDataLst>
      <p:tags r:id="rId1"/>
    </p:custDataLst>
    <p:extLst>
      <p:ext uri="{BB962C8B-B14F-4D97-AF65-F5344CB8AC3E}">
        <p14:creationId xmlns:p14="http://schemas.microsoft.com/office/powerpoint/2010/main" val="35050464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2B195-8ABA-8EFE-E8F3-F91EBD88217A}"/>
              </a:ext>
            </a:extLst>
          </p:cNvPr>
          <p:cNvSpPr>
            <a:spLocks noGrp="1"/>
          </p:cNvSpPr>
          <p:nvPr>
            <p:ph type="ctrTitle"/>
          </p:nvPr>
        </p:nvSpPr>
        <p:spPr>
          <a:xfrm>
            <a:off x="568035" y="1480271"/>
            <a:ext cx="11055927" cy="2387600"/>
          </a:xfrm>
        </p:spPr>
        <p:txBody>
          <a:bodyPr>
            <a:normAutofit/>
          </a:bodyPr>
          <a:lstStyle/>
          <a:p>
            <a:r>
              <a:rPr lang="en-US" b="1"/>
              <a:t>Advances in </a:t>
            </a:r>
            <a:r>
              <a:rPr lang="en-US" b="1" dirty="0"/>
              <a:t>Hormone Receptor-Positive Breast Cancer</a:t>
            </a:r>
            <a:endParaRPr lang="en-US" dirty="0"/>
          </a:p>
        </p:txBody>
      </p:sp>
      <p:sp>
        <p:nvSpPr>
          <p:cNvPr id="3" name="Subtitle 2">
            <a:extLst>
              <a:ext uri="{FF2B5EF4-FFF2-40B4-BE49-F238E27FC236}">
                <a16:creationId xmlns:a16="http://schemas.microsoft.com/office/drawing/2014/main" id="{F0A59B24-F2E4-B95C-4C07-CF2AA9FD4884}"/>
              </a:ext>
            </a:extLst>
          </p:cNvPr>
          <p:cNvSpPr>
            <a:spLocks noGrp="1"/>
          </p:cNvSpPr>
          <p:nvPr>
            <p:ph type="subTitle" idx="1"/>
          </p:nvPr>
        </p:nvSpPr>
        <p:spPr>
          <a:xfrm>
            <a:off x="1523999" y="4382233"/>
            <a:ext cx="9144000" cy="1655762"/>
          </a:xfrm>
        </p:spPr>
        <p:txBody>
          <a:bodyPr wrap="none">
            <a:noAutofit/>
          </a:bodyPr>
          <a:lstStyle/>
          <a:p>
            <a:r>
              <a:rPr lang="en-US" sz="1800" b="1" dirty="0"/>
              <a:t>Kevin Kalinsky, MD, MS, FASCO</a:t>
            </a:r>
          </a:p>
          <a:p>
            <a:r>
              <a:rPr lang="en-US" sz="1400" dirty="0"/>
              <a:t>Professor of Medicine</a:t>
            </a:r>
          </a:p>
          <a:p>
            <a:r>
              <a:rPr lang="en-US" sz="1400" dirty="0"/>
              <a:t>Director, Division of Medical Oncology</a:t>
            </a:r>
          </a:p>
          <a:p>
            <a:r>
              <a:rPr lang="en-US" sz="1400" dirty="0"/>
              <a:t>Louisa and Rand Glenn Family Chair in Breast Cancer Research</a:t>
            </a:r>
          </a:p>
          <a:p>
            <a:r>
              <a:rPr lang="en-US" sz="1400" dirty="0"/>
              <a:t>Winship Cancer Institute at Emory University</a:t>
            </a:r>
          </a:p>
          <a:p>
            <a:r>
              <a:rPr lang="en-US" sz="1400" dirty="0"/>
              <a:t>Atlanta, Georgia</a:t>
            </a:r>
          </a:p>
        </p:txBody>
      </p:sp>
    </p:spTree>
    <p:extLst>
      <p:ext uri="{BB962C8B-B14F-4D97-AF65-F5344CB8AC3E}">
        <p14:creationId xmlns:p14="http://schemas.microsoft.com/office/powerpoint/2010/main" val="14116607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845F7-0B9B-AF6C-239F-81BB9EFEFA0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274430A9-8268-F694-46FE-F2E17E88F963}"/>
              </a:ext>
            </a:extLst>
          </p:cNvPr>
          <p:cNvSpPr>
            <a:spLocks noGrp="1"/>
          </p:cNvSpPr>
          <p:nvPr>
            <p:ph type="title"/>
          </p:nvPr>
        </p:nvSpPr>
        <p:spPr>
          <a:xfrm>
            <a:off x="598025" y="46254"/>
            <a:ext cx="10972800" cy="1371600"/>
          </a:xfrm>
        </p:spPr>
        <p:txBody>
          <a:bodyPr>
            <a:normAutofit/>
          </a:bodyPr>
          <a:lstStyle/>
          <a:p>
            <a:pPr algn="ctr"/>
            <a:r>
              <a:rPr lang="en-US" dirty="0"/>
              <a:t>OPTIMA Trial Design</a:t>
            </a:r>
          </a:p>
        </p:txBody>
      </p:sp>
      <p:sp>
        <p:nvSpPr>
          <p:cNvPr id="18" name="TextBox 17">
            <a:extLst>
              <a:ext uri="{FF2B5EF4-FFF2-40B4-BE49-F238E27FC236}">
                <a16:creationId xmlns:a16="http://schemas.microsoft.com/office/drawing/2014/main" id="{E1CDE631-369D-D65D-38CE-A635599065B1}"/>
              </a:ext>
            </a:extLst>
          </p:cNvPr>
          <p:cNvSpPr txBox="1"/>
          <p:nvPr/>
        </p:nvSpPr>
        <p:spPr>
          <a:xfrm>
            <a:off x="551624" y="1400505"/>
            <a:ext cx="11045609" cy="1008000"/>
          </a:xfrm>
          <a:prstGeom prst="rect">
            <a:avLst/>
          </a:prstGeom>
          <a:solidFill>
            <a:srgbClr val="D2DEEF"/>
          </a:solidFill>
          <a:ln>
            <a:solidFill>
              <a:sysClr val="windowText" lastClr="000000"/>
            </a:solidFill>
          </a:ln>
        </p:spPr>
        <p:txBody>
          <a:bodyPr wrap="square" numCol="2" spcCol="180000" rtlCol="0">
            <a:spAutoFit/>
          </a:bodyPr>
          <a:lstStyle>
            <a:defPPr>
              <a:defRPr lang="en-US"/>
            </a:defPPr>
            <a:lvl1pPr marR="0" lvl="0" indent="0" defTabSz="457200" eaLnBrk="0" fontAlgn="base" hangingPunct="0">
              <a:lnSpc>
                <a:spcPct val="90000"/>
              </a:lnSpc>
              <a:spcAft>
                <a:spcPts val="600"/>
              </a:spcAft>
              <a:buClrTx/>
              <a:buSzTx/>
              <a:buFontTx/>
              <a:buNone/>
              <a:tabLst>
                <a:tab pos="1125085" algn="l"/>
                <a:tab pos="1627503" algn="l"/>
              </a:tabLst>
              <a:defRPr kumimoji="0" b="1" i="0" u="none" strike="noStrike" kern="0" cap="none" spc="0" normalizeH="0" baseline="0">
                <a:ln>
                  <a:noFill/>
                </a:ln>
                <a:solidFill>
                  <a:srgbClr val="000000"/>
                </a:solidFill>
                <a:effectLst/>
                <a:uLnTx/>
                <a:uFillTx/>
                <a:ea typeface="MS PGothic" panose="020B0600070205080204" pitchFamily="34" charset="-128"/>
                <a:cs typeface="Arial" panose="020B0604020202020204" pitchFamily="34" charset="0"/>
              </a:defRPr>
            </a:lvl1pPr>
          </a:lstStyle>
          <a:p>
            <a:pPr marL="0" marR="0" lvl="0" indent="0" algn="l" defTabSz="457200" rtl="0" eaLnBrk="0" fontAlgn="base" latinLnBrk="0" hangingPunct="0">
              <a:lnSpc>
                <a:spcPct val="90000"/>
              </a:lnSpc>
              <a:spcBef>
                <a:spcPts val="0"/>
              </a:spcBef>
              <a:spcAft>
                <a:spcPts val="600"/>
              </a:spcAft>
              <a:buClrTx/>
              <a:buSzTx/>
              <a:buFontTx/>
              <a:buNone/>
              <a:tabLst>
                <a:tab pos="1125085" algn="l"/>
                <a:tab pos="1627503" algn="l"/>
              </a:tabLst>
              <a:defRPr/>
            </a:pPr>
            <a:r>
              <a:rPr kumimoji="0" lang="en-US" sz="1800" b="1"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Main eligibility criteria</a:t>
            </a:r>
          </a:p>
          <a:p>
            <a:pPr marL="108000" marR="0" lvl="0" indent="-108000" algn="l" defTabSz="457200" rtl="0" eaLnBrk="0" fontAlgn="base" latinLnBrk="0" hangingPunct="0">
              <a:lnSpc>
                <a:spcPct val="90000"/>
              </a:lnSpc>
              <a:spcBef>
                <a:spcPts val="0"/>
              </a:spcBef>
              <a:spcAft>
                <a:spcPts val="600"/>
              </a:spcAft>
              <a:buClrTx/>
              <a:buSzTx/>
              <a:buFont typeface="Arial" panose="020B0604020202020204" pitchFamily="34" charset="0"/>
              <a:buChar char="•"/>
              <a:tabLst>
                <a:tab pos="1125085" algn="l"/>
                <a:tab pos="1627503" algn="l"/>
              </a:tabLst>
              <a:defRPr/>
            </a:pPr>
            <a:r>
              <a:rPr kumimoji="0" lang="en-US" sz="1800" b="0"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Women &amp; men age ≥40 with excised breast cancer</a:t>
            </a:r>
          </a:p>
          <a:p>
            <a:pPr marL="108000" marR="0" lvl="0" indent="-108000" algn="l" defTabSz="457200" rtl="0" eaLnBrk="0" fontAlgn="base" latinLnBrk="0" hangingPunct="0">
              <a:lnSpc>
                <a:spcPct val="90000"/>
              </a:lnSpc>
              <a:spcBef>
                <a:spcPts val="0"/>
              </a:spcBef>
              <a:spcAft>
                <a:spcPts val="600"/>
              </a:spcAft>
              <a:buClrTx/>
              <a:buSzTx/>
              <a:buFont typeface="Arial" panose="020B0604020202020204" pitchFamily="34" charset="0"/>
              <a:buChar char="•"/>
              <a:tabLst>
                <a:tab pos="1125085" algn="l"/>
                <a:tab pos="1627503" algn="l"/>
              </a:tabLst>
              <a:defRPr/>
            </a:pPr>
            <a:r>
              <a:rPr kumimoji="0" lang="en-US" sz="1800" b="0"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ER-pos (IHC&gt;10%) &amp; HER2-neg </a:t>
            </a:r>
          </a:p>
          <a:p>
            <a:pPr marL="108000" marR="0" lvl="0" indent="-108000" algn="l" defTabSz="457200" rtl="0" eaLnBrk="0" fontAlgn="base" latinLnBrk="0" hangingPunct="0">
              <a:lnSpc>
                <a:spcPct val="90000"/>
              </a:lnSpc>
              <a:spcBef>
                <a:spcPts val="0"/>
              </a:spcBef>
              <a:spcAft>
                <a:spcPts val="600"/>
              </a:spcAft>
              <a:buClrTx/>
              <a:buSzTx/>
              <a:buFont typeface="Arial" panose="020B0604020202020204" pitchFamily="34" charset="0"/>
              <a:buChar char="•"/>
              <a:tabLst>
                <a:tab pos="1125085" algn="l"/>
                <a:tab pos="1627503" algn="l"/>
              </a:tabLst>
              <a:defRPr/>
            </a:pPr>
            <a:r>
              <a:rPr kumimoji="0" lang="en-US" sz="1800" b="0"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Nodes:  ▸0-9N+, </a:t>
            </a:r>
            <a:br>
              <a:rPr kumimoji="0" lang="en-US" sz="1800" b="1"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br>
            <a:r>
              <a:rPr kumimoji="0" lang="en-US" sz="1800" b="1"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              </a:t>
            </a:r>
            <a:r>
              <a:rPr kumimoji="0" lang="en-US" sz="1800" b="0"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▸minimum T-size requirement if N0/ N1mi</a:t>
            </a:r>
          </a:p>
          <a:p>
            <a:pPr marL="108000" marR="0" lvl="0" indent="-108000" algn="l" defTabSz="457200" rtl="0" eaLnBrk="0" fontAlgn="base" latinLnBrk="0" hangingPunct="0">
              <a:lnSpc>
                <a:spcPct val="90000"/>
              </a:lnSpc>
              <a:spcBef>
                <a:spcPts val="0"/>
              </a:spcBef>
              <a:spcAft>
                <a:spcPts val="600"/>
              </a:spcAft>
              <a:buClrTx/>
              <a:buSzTx/>
              <a:buFont typeface="Arial" panose="020B0604020202020204" pitchFamily="34" charset="0"/>
              <a:buChar char="•"/>
              <a:tabLst>
                <a:tab pos="1125085" algn="l"/>
                <a:tab pos="1627503" algn="l"/>
              </a:tabLst>
              <a:defRPr/>
            </a:pPr>
            <a:r>
              <a:rPr kumimoji="0" lang="en-US" sz="1800" b="0" i="0" u="none" strike="noStrike" kern="0" cap="none" spc="0" normalizeH="0" baseline="0" noProof="0" dirty="0">
                <a:ln>
                  <a:noFill/>
                </a:ln>
                <a:solidFill>
                  <a:srgbClr val="000000"/>
                </a:solidFill>
                <a:effectLst/>
                <a:uLnTx/>
                <a:uFillTx/>
                <a:latin typeface="Arial" panose="020B0604020202020204"/>
                <a:ea typeface="MS PGothic" panose="020B0600070205080204" pitchFamily="34" charset="-128"/>
                <a:cs typeface="Arial" panose="020B0604020202020204" pitchFamily="34" charset="0"/>
              </a:rPr>
              <a:t>Neoadjuvant chemotherapy prohibited</a:t>
            </a:r>
          </a:p>
        </p:txBody>
      </p:sp>
      <p:sp>
        <p:nvSpPr>
          <p:cNvPr id="51" name="Rectangle 50">
            <a:extLst>
              <a:ext uri="{FF2B5EF4-FFF2-40B4-BE49-F238E27FC236}">
                <a16:creationId xmlns:a16="http://schemas.microsoft.com/office/drawing/2014/main" id="{ACF70DE8-23BF-B7F6-8C79-D3E79BCF35CF}"/>
              </a:ext>
            </a:extLst>
          </p:cNvPr>
          <p:cNvSpPr/>
          <p:nvPr/>
        </p:nvSpPr>
        <p:spPr>
          <a:xfrm>
            <a:off x="6291727" y="3055105"/>
            <a:ext cx="2976000" cy="1584000"/>
          </a:xfrm>
          <a:prstGeom prst="rect">
            <a:avLst/>
          </a:prstGeom>
          <a:solidFill>
            <a:srgbClr val="DCDFEC"/>
          </a:solidFill>
          <a:ln>
            <a:noFill/>
            <a:prstDash val="lg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2" name="TextBox 33">
            <a:extLst>
              <a:ext uri="{FF2B5EF4-FFF2-40B4-BE49-F238E27FC236}">
                <a16:creationId xmlns:a16="http://schemas.microsoft.com/office/drawing/2014/main" id="{5C885E4D-DE57-ECD0-3E6B-A3EB433DDB7B}"/>
              </a:ext>
            </a:extLst>
          </p:cNvPr>
          <p:cNvSpPr txBox="1">
            <a:spLocks noChangeArrowheads="1"/>
          </p:cNvSpPr>
          <p:nvPr/>
        </p:nvSpPr>
        <p:spPr bwMode="auto">
          <a:xfrm>
            <a:off x="6543471" y="3644372"/>
            <a:ext cx="2475358" cy="33855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blinded to </a:t>
            </a:r>
            <a:r>
              <a:rPr kumimoji="0" lang="en-US" sz="1600" b="0" i="1" u="none" strike="noStrike" kern="1200" cap="none" spc="0" normalizeH="0" baseline="0" noProof="0" dirty="0" err="1">
                <a:ln>
                  <a:noFill/>
                </a:ln>
                <a:solidFill>
                  <a:srgbClr val="000000"/>
                </a:solidFill>
                <a:effectLst/>
                <a:uLnTx/>
                <a:uFillTx/>
                <a:latin typeface="Arial" panose="020B0604020202020204"/>
                <a:ea typeface="+mn-ea"/>
                <a:cs typeface="Calibri" pitchFamily="34" charset="0"/>
              </a:rPr>
              <a:t>randomisation</a:t>
            </a: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 </a:t>
            </a:r>
          </a:p>
        </p:txBody>
      </p:sp>
      <p:sp>
        <p:nvSpPr>
          <p:cNvPr id="21" name="Line 27">
            <a:extLst>
              <a:ext uri="{FF2B5EF4-FFF2-40B4-BE49-F238E27FC236}">
                <a16:creationId xmlns:a16="http://schemas.microsoft.com/office/drawing/2014/main" id="{2CEC6B81-7328-E0DB-374A-9EF9CE7CBA53}"/>
              </a:ext>
            </a:extLst>
          </p:cNvPr>
          <p:cNvSpPr>
            <a:spLocks noChangeShapeType="1"/>
          </p:cNvSpPr>
          <p:nvPr/>
        </p:nvSpPr>
        <p:spPr bwMode="auto">
          <a:xfrm>
            <a:off x="4907219" y="4346084"/>
            <a:ext cx="1344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 name="TextBox 33">
            <a:extLst>
              <a:ext uri="{FF2B5EF4-FFF2-40B4-BE49-F238E27FC236}">
                <a16:creationId xmlns:a16="http://schemas.microsoft.com/office/drawing/2014/main" id="{8E019ADC-BD77-F1A6-1B39-4D8429752EA5}"/>
              </a:ext>
            </a:extLst>
          </p:cNvPr>
          <p:cNvSpPr txBox="1">
            <a:spLocks noChangeArrowheads="1"/>
          </p:cNvSpPr>
          <p:nvPr/>
        </p:nvSpPr>
        <p:spPr bwMode="auto">
          <a:xfrm>
            <a:off x="5011336" y="4013220"/>
            <a:ext cx="1130438" cy="33855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high score</a:t>
            </a:r>
          </a:p>
        </p:txBody>
      </p:sp>
      <p:sp>
        <p:nvSpPr>
          <p:cNvPr id="24" name="Text Box 12">
            <a:extLst>
              <a:ext uri="{FF2B5EF4-FFF2-40B4-BE49-F238E27FC236}">
                <a16:creationId xmlns:a16="http://schemas.microsoft.com/office/drawing/2014/main" id="{9403DB9F-9177-95FF-043A-5AB21711FA09}"/>
              </a:ext>
            </a:extLst>
          </p:cNvPr>
          <p:cNvSpPr txBox="1">
            <a:spLocks noChangeArrowheads="1"/>
          </p:cNvSpPr>
          <p:nvPr/>
        </p:nvSpPr>
        <p:spPr bwMode="auto">
          <a:xfrm>
            <a:off x="6372480" y="4157170"/>
            <a:ext cx="1152000" cy="377825"/>
          </a:xfrm>
          <a:prstGeom prst="rect">
            <a:avLst/>
          </a:prstGeom>
          <a:solidFill>
            <a:srgbClr val="97A0C6"/>
          </a:solidFill>
          <a:ln w="9525">
            <a:solidFill>
              <a:srgbClr val="00B050"/>
            </a:solidFill>
            <a:miter lim="800000"/>
            <a:headEnd/>
            <a:tailEnd/>
          </a:ln>
        </p:spPr>
        <p:txBody>
          <a:bodyPr lIns="36000" rIns="36000" anchor="ctr" anchorCtr="0"/>
          <a:lstStyle>
            <a:defPPr>
              <a:defRPr lang="en-US"/>
            </a:defPPr>
            <a:lvl1pPr algn="ctr">
              <a:defRPr sz="1400">
                <a:ea typeface="ＭＳ Ｐゴシック" charset="0"/>
                <a:cs typeface="Calibri"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chemo.</a:t>
            </a:r>
          </a:p>
        </p:txBody>
      </p:sp>
      <p:sp>
        <p:nvSpPr>
          <p:cNvPr id="25" name="Text Box 26">
            <a:extLst>
              <a:ext uri="{FF2B5EF4-FFF2-40B4-BE49-F238E27FC236}">
                <a16:creationId xmlns:a16="http://schemas.microsoft.com/office/drawing/2014/main" id="{1CF43751-C368-A35F-5A29-6570CD6DC824}"/>
              </a:ext>
            </a:extLst>
          </p:cNvPr>
          <p:cNvSpPr txBox="1">
            <a:spLocks noChangeArrowheads="1"/>
          </p:cNvSpPr>
          <p:nvPr/>
        </p:nvSpPr>
        <p:spPr bwMode="auto">
          <a:xfrm>
            <a:off x="8014316" y="4158758"/>
            <a:ext cx="1152000" cy="377825"/>
          </a:xfrm>
          <a:prstGeom prst="rect">
            <a:avLst/>
          </a:prstGeom>
          <a:solidFill>
            <a:srgbClr val="97A0C6"/>
          </a:solidFill>
          <a:ln w="9525">
            <a:solidFill>
              <a:srgbClr val="00B050"/>
            </a:solidFill>
            <a:miter lim="800000"/>
            <a:headEnd/>
            <a:tailEnd/>
          </a:ln>
        </p:spPr>
        <p:txBody>
          <a:bodyPr lIns="36000" rIns="36000" anchor="ctr" anchorCtr="0"/>
          <a:lstStyle>
            <a:defPPr>
              <a:defRPr lang="en-US"/>
            </a:defPPr>
            <a:lvl1pPr algn="ctr">
              <a:defRPr sz="1400">
                <a:ea typeface="ＭＳ Ｐゴシック" charset="0"/>
                <a:cs typeface="Calibri"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endocrine</a:t>
            </a:r>
          </a:p>
        </p:txBody>
      </p:sp>
      <p:sp>
        <p:nvSpPr>
          <p:cNvPr id="26" name="Line 27">
            <a:extLst>
              <a:ext uri="{FF2B5EF4-FFF2-40B4-BE49-F238E27FC236}">
                <a16:creationId xmlns:a16="http://schemas.microsoft.com/office/drawing/2014/main" id="{BC51FFEB-7923-3111-1A23-4E24ABF2E680}"/>
              </a:ext>
            </a:extLst>
          </p:cNvPr>
          <p:cNvSpPr>
            <a:spLocks noChangeShapeType="1"/>
          </p:cNvSpPr>
          <p:nvPr/>
        </p:nvSpPr>
        <p:spPr bwMode="auto">
          <a:xfrm>
            <a:off x="7596655" y="4347669"/>
            <a:ext cx="384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7" name="TextBox 33">
            <a:extLst>
              <a:ext uri="{FF2B5EF4-FFF2-40B4-BE49-F238E27FC236}">
                <a16:creationId xmlns:a16="http://schemas.microsoft.com/office/drawing/2014/main" id="{D1C013BB-D094-0C96-541B-494E7895E278}"/>
              </a:ext>
            </a:extLst>
          </p:cNvPr>
          <p:cNvSpPr txBox="1">
            <a:spLocks noChangeArrowheads="1"/>
          </p:cNvSpPr>
          <p:nvPr/>
        </p:nvSpPr>
        <p:spPr bwMode="auto">
          <a:xfrm>
            <a:off x="5082670" y="4317053"/>
            <a:ext cx="987771" cy="33855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ROR&gt;60</a:t>
            </a:r>
          </a:p>
        </p:txBody>
      </p:sp>
      <p:sp>
        <p:nvSpPr>
          <p:cNvPr id="28" name="Line 27">
            <a:extLst>
              <a:ext uri="{FF2B5EF4-FFF2-40B4-BE49-F238E27FC236}">
                <a16:creationId xmlns:a16="http://schemas.microsoft.com/office/drawing/2014/main" id="{D0250F8A-2CD8-A5C4-7671-B848B32B012B}"/>
              </a:ext>
            </a:extLst>
          </p:cNvPr>
          <p:cNvSpPr>
            <a:spLocks noChangeShapeType="1"/>
          </p:cNvSpPr>
          <p:nvPr/>
        </p:nvSpPr>
        <p:spPr bwMode="auto">
          <a:xfrm>
            <a:off x="9314649" y="4342696"/>
            <a:ext cx="1368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CCDD9A4F-9006-B39A-2425-5D332D785633}"/>
              </a:ext>
            </a:extLst>
          </p:cNvPr>
          <p:cNvSpPr txBox="1"/>
          <p:nvPr/>
        </p:nvSpPr>
        <p:spPr>
          <a:xfrm>
            <a:off x="918210" y="3737705"/>
            <a:ext cx="1116000" cy="612000"/>
          </a:xfrm>
          <a:prstGeom prst="rect">
            <a:avLst/>
          </a:prstGeom>
          <a:solidFill>
            <a:srgbClr val="D2DEEF"/>
          </a:solidFill>
          <a:ln>
            <a:solidFill>
              <a:schemeClr val="tx1"/>
            </a:solidFill>
          </a:ln>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informed consent</a:t>
            </a:r>
          </a:p>
        </p:txBody>
      </p:sp>
      <p:sp>
        <p:nvSpPr>
          <p:cNvPr id="30" name="Text Box 13">
            <a:extLst>
              <a:ext uri="{FF2B5EF4-FFF2-40B4-BE49-F238E27FC236}">
                <a16:creationId xmlns:a16="http://schemas.microsoft.com/office/drawing/2014/main" id="{71AFE6AE-4F27-E5DD-13B4-7F3FF63E6944}"/>
              </a:ext>
            </a:extLst>
          </p:cNvPr>
          <p:cNvSpPr txBox="1">
            <a:spLocks noChangeArrowheads="1"/>
          </p:cNvSpPr>
          <p:nvPr/>
        </p:nvSpPr>
        <p:spPr bwMode="auto">
          <a:xfrm>
            <a:off x="8014316" y="4977332"/>
            <a:ext cx="1152000" cy="377825"/>
          </a:xfrm>
          <a:prstGeom prst="rect">
            <a:avLst/>
          </a:prstGeom>
          <a:solidFill>
            <a:srgbClr val="97A0C6"/>
          </a:solidFill>
          <a:ln w="9525">
            <a:solidFill>
              <a:srgbClr val="00B050"/>
            </a:solidFill>
            <a:miter lim="800000"/>
            <a:headEnd/>
            <a:tailEnd/>
          </a:ln>
        </p:spPr>
        <p:txBody>
          <a:bodyPr lIns="36000" rIns="36000" anchor="ctr" anchorCtr="0"/>
          <a:lstStyle>
            <a:defPPr>
              <a:defRPr lang="en-US"/>
            </a:defPPr>
            <a:lvl1pPr algn="ctr">
              <a:defRPr sz="1400">
                <a:ea typeface="ＭＳ Ｐゴシック" charset="0"/>
                <a:cs typeface="Calibri"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endocrine</a:t>
            </a:r>
          </a:p>
        </p:txBody>
      </p:sp>
      <p:sp>
        <p:nvSpPr>
          <p:cNvPr id="31" name="Line 27">
            <a:extLst>
              <a:ext uri="{FF2B5EF4-FFF2-40B4-BE49-F238E27FC236}">
                <a16:creationId xmlns:a16="http://schemas.microsoft.com/office/drawing/2014/main" id="{DE895195-F82C-722B-263C-D5A6AEBC61ED}"/>
              </a:ext>
            </a:extLst>
          </p:cNvPr>
          <p:cNvSpPr>
            <a:spLocks noChangeShapeType="1"/>
          </p:cNvSpPr>
          <p:nvPr/>
        </p:nvSpPr>
        <p:spPr bwMode="auto">
          <a:xfrm>
            <a:off x="4900449" y="5158095"/>
            <a:ext cx="3072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2" name="TextBox 33">
            <a:extLst>
              <a:ext uri="{FF2B5EF4-FFF2-40B4-BE49-F238E27FC236}">
                <a16:creationId xmlns:a16="http://schemas.microsoft.com/office/drawing/2014/main" id="{68B0796C-494B-FAF1-4EE5-EEC4D5EB1C77}"/>
              </a:ext>
            </a:extLst>
          </p:cNvPr>
          <p:cNvSpPr txBox="1">
            <a:spLocks noChangeArrowheads="1"/>
          </p:cNvSpPr>
          <p:nvPr/>
        </p:nvSpPr>
        <p:spPr bwMode="auto">
          <a:xfrm>
            <a:off x="5051411" y="5121991"/>
            <a:ext cx="1050288" cy="33855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low score</a:t>
            </a:r>
          </a:p>
        </p:txBody>
      </p:sp>
      <p:sp>
        <p:nvSpPr>
          <p:cNvPr id="33" name="Line 27">
            <a:extLst>
              <a:ext uri="{FF2B5EF4-FFF2-40B4-BE49-F238E27FC236}">
                <a16:creationId xmlns:a16="http://schemas.microsoft.com/office/drawing/2014/main" id="{9DE53DE7-E8D8-59E1-7E72-FF7D105B7967}"/>
              </a:ext>
            </a:extLst>
          </p:cNvPr>
          <p:cNvSpPr>
            <a:spLocks noChangeShapeType="1"/>
          </p:cNvSpPr>
          <p:nvPr/>
        </p:nvSpPr>
        <p:spPr bwMode="auto">
          <a:xfrm>
            <a:off x="9314649" y="5152973"/>
            <a:ext cx="1368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4" name="TextBox 33">
            <a:extLst>
              <a:ext uri="{FF2B5EF4-FFF2-40B4-BE49-F238E27FC236}">
                <a16:creationId xmlns:a16="http://schemas.microsoft.com/office/drawing/2014/main" id="{6C351AA3-A7A0-1193-F714-3455B594342C}"/>
              </a:ext>
            </a:extLst>
          </p:cNvPr>
          <p:cNvSpPr txBox="1">
            <a:spLocks noChangeArrowheads="1"/>
          </p:cNvSpPr>
          <p:nvPr/>
        </p:nvSpPr>
        <p:spPr bwMode="auto">
          <a:xfrm>
            <a:off x="5142783" y="4825467"/>
            <a:ext cx="639919" cy="33855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ROR</a:t>
            </a:r>
          </a:p>
        </p:txBody>
      </p:sp>
      <p:sp>
        <p:nvSpPr>
          <p:cNvPr id="35" name="TextBox 34">
            <a:extLst>
              <a:ext uri="{FF2B5EF4-FFF2-40B4-BE49-F238E27FC236}">
                <a16:creationId xmlns:a16="http://schemas.microsoft.com/office/drawing/2014/main" id="{0B548F1D-E534-D796-4394-54FFD6E36ABC}"/>
              </a:ext>
            </a:extLst>
          </p:cNvPr>
          <p:cNvSpPr txBox="1"/>
          <p:nvPr/>
        </p:nvSpPr>
        <p:spPr>
          <a:xfrm>
            <a:off x="7459747" y="5344986"/>
            <a:ext cx="2376000" cy="535531"/>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panose="020B0604020202020204"/>
                <a:ea typeface="+mn-ea"/>
                <a:cs typeface="+mn-cs"/>
              </a:rPr>
              <a:t>ET includes OFS for premenopausal patients</a:t>
            </a:r>
          </a:p>
        </p:txBody>
      </p:sp>
      <p:sp>
        <p:nvSpPr>
          <p:cNvPr id="36" name="Line 27">
            <a:extLst>
              <a:ext uri="{FF2B5EF4-FFF2-40B4-BE49-F238E27FC236}">
                <a16:creationId xmlns:a16="http://schemas.microsoft.com/office/drawing/2014/main" id="{13B7E613-4085-592F-5EE7-835D5EF6A0E5}"/>
              </a:ext>
            </a:extLst>
          </p:cNvPr>
          <p:cNvSpPr>
            <a:spLocks noChangeShapeType="1"/>
          </p:cNvSpPr>
          <p:nvPr/>
        </p:nvSpPr>
        <p:spPr bwMode="auto">
          <a:xfrm flipV="1">
            <a:off x="9314649" y="3345444"/>
            <a:ext cx="1368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7" name="Text Box 12">
            <a:extLst>
              <a:ext uri="{FF2B5EF4-FFF2-40B4-BE49-F238E27FC236}">
                <a16:creationId xmlns:a16="http://schemas.microsoft.com/office/drawing/2014/main" id="{9C2BD902-CD56-F901-2A43-40586CD75483}"/>
              </a:ext>
            </a:extLst>
          </p:cNvPr>
          <p:cNvSpPr txBox="1">
            <a:spLocks noChangeArrowheads="1"/>
          </p:cNvSpPr>
          <p:nvPr/>
        </p:nvSpPr>
        <p:spPr bwMode="auto">
          <a:xfrm>
            <a:off x="6372480" y="3166076"/>
            <a:ext cx="1152000" cy="377825"/>
          </a:xfrm>
          <a:prstGeom prst="rect">
            <a:avLst/>
          </a:prstGeom>
          <a:solidFill>
            <a:srgbClr val="97A0C6"/>
          </a:solidFill>
          <a:ln w="9525">
            <a:solidFill>
              <a:srgbClr val="00B050"/>
            </a:solidFill>
            <a:miter lim="800000"/>
            <a:headEnd/>
            <a:tailEnd/>
          </a:ln>
        </p:spPr>
        <p:txBody>
          <a:bodyPr lIns="36000" rIns="36000" anchor="ctr" anchorCtr="0"/>
          <a:lstStyle>
            <a:defPPr>
              <a:defRPr lang="en-US"/>
            </a:defPPr>
            <a:lvl1pPr algn="ctr">
              <a:defRPr sz="1400">
                <a:ea typeface="ＭＳ Ｐゴシック" charset="0"/>
                <a:cs typeface="Calibri"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chemo.</a:t>
            </a:r>
          </a:p>
        </p:txBody>
      </p:sp>
      <p:sp>
        <p:nvSpPr>
          <p:cNvPr id="38" name="Text Box 26">
            <a:extLst>
              <a:ext uri="{FF2B5EF4-FFF2-40B4-BE49-F238E27FC236}">
                <a16:creationId xmlns:a16="http://schemas.microsoft.com/office/drawing/2014/main" id="{758A720E-C522-229D-4BAC-57E3BCA832E7}"/>
              </a:ext>
            </a:extLst>
          </p:cNvPr>
          <p:cNvSpPr txBox="1">
            <a:spLocks noChangeArrowheads="1"/>
          </p:cNvSpPr>
          <p:nvPr/>
        </p:nvSpPr>
        <p:spPr bwMode="auto">
          <a:xfrm>
            <a:off x="8014316" y="3167662"/>
            <a:ext cx="1152000" cy="377825"/>
          </a:xfrm>
          <a:prstGeom prst="rect">
            <a:avLst/>
          </a:prstGeom>
          <a:solidFill>
            <a:srgbClr val="97A0C6"/>
          </a:solidFill>
          <a:ln w="9525">
            <a:solidFill>
              <a:srgbClr val="00B050"/>
            </a:solidFill>
            <a:miter lim="800000"/>
            <a:headEnd/>
            <a:tailEnd/>
          </a:ln>
        </p:spPr>
        <p:txBody>
          <a:bodyPr lIns="36000" rIns="36000" anchor="ctr" anchorCtr="0"/>
          <a:lstStyle>
            <a:defPPr>
              <a:defRPr lang="en-US"/>
            </a:defPPr>
            <a:lvl1pPr algn="ctr">
              <a:defRPr sz="1400">
                <a:ea typeface="ＭＳ Ｐゴシック" charset="0"/>
                <a:cs typeface="Calibri"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endocrine</a:t>
            </a:r>
          </a:p>
        </p:txBody>
      </p:sp>
      <p:sp>
        <p:nvSpPr>
          <p:cNvPr id="39" name="Line 27">
            <a:extLst>
              <a:ext uri="{FF2B5EF4-FFF2-40B4-BE49-F238E27FC236}">
                <a16:creationId xmlns:a16="http://schemas.microsoft.com/office/drawing/2014/main" id="{F4FAB158-9CB1-AC6F-D529-40FFE4C00C86}"/>
              </a:ext>
            </a:extLst>
          </p:cNvPr>
          <p:cNvSpPr>
            <a:spLocks noChangeShapeType="1"/>
          </p:cNvSpPr>
          <p:nvPr/>
        </p:nvSpPr>
        <p:spPr bwMode="auto">
          <a:xfrm>
            <a:off x="7596655" y="3356575"/>
            <a:ext cx="384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1" name="Text Box 26">
            <a:extLst>
              <a:ext uri="{FF2B5EF4-FFF2-40B4-BE49-F238E27FC236}">
                <a16:creationId xmlns:a16="http://schemas.microsoft.com/office/drawing/2014/main" id="{B7876427-5AC6-AEFD-F78B-94530610C1BD}"/>
              </a:ext>
            </a:extLst>
          </p:cNvPr>
          <p:cNvSpPr txBox="1">
            <a:spLocks noChangeArrowheads="1"/>
          </p:cNvSpPr>
          <p:nvPr/>
        </p:nvSpPr>
        <p:spPr bwMode="auto">
          <a:xfrm>
            <a:off x="3819013" y="4078225"/>
            <a:ext cx="540000" cy="1344000"/>
          </a:xfrm>
          <a:prstGeom prst="octagon">
            <a:avLst>
              <a:gd name="adj" fmla="val 6685"/>
            </a:avLst>
          </a:prstGeom>
          <a:solidFill>
            <a:srgbClr val="DFB9EE"/>
          </a:solidFill>
          <a:ln w="38100" cmpd="dbl">
            <a:solidFill>
              <a:schemeClr val="tx1"/>
            </a:solidFill>
            <a:miter lim="800000"/>
            <a:headEnd/>
            <a:tailEnd/>
          </a:ln>
        </p:spPr>
        <p:txBody>
          <a:bodyPr vert="vert270" lIns="0" tIns="46800" rIns="0" bIns="48000" anchor="ctr" anchorCtr="0"/>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000000"/>
                </a:solidFill>
                <a:effectLst/>
                <a:uLnTx/>
                <a:uFillTx/>
                <a:latin typeface="Arial" panose="020B0604020202020204"/>
                <a:ea typeface="ＭＳ Ｐゴシック" charset="0"/>
              </a:rPr>
              <a:t>Prosigna</a:t>
            </a:r>
            <a:endPar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endParaRPr>
          </a:p>
        </p:txBody>
      </p:sp>
      <p:sp>
        <p:nvSpPr>
          <p:cNvPr id="42" name="Line 27">
            <a:extLst>
              <a:ext uri="{FF2B5EF4-FFF2-40B4-BE49-F238E27FC236}">
                <a16:creationId xmlns:a16="http://schemas.microsoft.com/office/drawing/2014/main" id="{AC791BAF-E754-BB33-32AA-EDCA764DE5BE}"/>
              </a:ext>
            </a:extLst>
          </p:cNvPr>
          <p:cNvSpPr>
            <a:spLocks noChangeShapeType="1"/>
          </p:cNvSpPr>
          <p:nvPr/>
        </p:nvSpPr>
        <p:spPr bwMode="auto">
          <a:xfrm>
            <a:off x="3806569" y="3345851"/>
            <a:ext cx="2448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3" name="Line 27">
            <a:extLst>
              <a:ext uri="{FF2B5EF4-FFF2-40B4-BE49-F238E27FC236}">
                <a16:creationId xmlns:a16="http://schemas.microsoft.com/office/drawing/2014/main" id="{CCE86BE8-6C06-7B85-FB15-9D1C9126381F}"/>
              </a:ext>
            </a:extLst>
          </p:cNvPr>
          <p:cNvSpPr>
            <a:spLocks noChangeShapeType="1"/>
          </p:cNvSpPr>
          <p:nvPr/>
        </p:nvSpPr>
        <p:spPr bwMode="auto">
          <a:xfrm>
            <a:off x="4406559" y="4750707"/>
            <a:ext cx="480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4" name="TextBox 32">
            <a:extLst>
              <a:ext uri="{FF2B5EF4-FFF2-40B4-BE49-F238E27FC236}">
                <a16:creationId xmlns:a16="http://schemas.microsoft.com/office/drawing/2014/main" id="{9E1D8483-5D2F-A68B-3B30-34917FC38C1A}"/>
              </a:ext>
            </a:extLst>
          </p:cNvPr>
          <p:cNvSpPr txBox="1">
            <a:spLocks noChangeArrowheads="1"/>
          </p:cNvSpPr>
          <p:nvPr/>
        </p:nvSpPr>
        <p:spPr bwMode="auto">
          <a:xfrm>
            <a:off x="3252980" y="3767630"/>
            <a:ext cx="298480" cy="31393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1</a:t>
            </a:r>
          </a:p>
        </p:txBody>
      </p:sp>
      <p:sp>
        <p:nvSpPr>
          <p:cNvPr id="45" name="TextBox 33">
            <a:extLst>
              <a:ext uri="{FF2B5EF4-FFF2-40B4-BE49-F238E27FC236}">
                <a16:creationId xmlns:a16="http://schemas.microsoft.com/office/drawing/2014/main" id="{D48D9AE6-F18F-6260-D21E-4AED3E96EFDE}"/>
              </a:ext>
            </a:extLst>
          </p:cNvPr>
          <p:cNvSpPr txBox="1">
            <a:spLocks noChangeArrowheads="1"/>
          </p:cNvSpPr>
          <p:nvPr/>
        </p:nvSpPr>
        <p:spPr bwMode="auto">
          <a:xfrm>
            <a:off x="3246730" y="4045404"/>
            <a:ext cx="298480" cy="31393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1</a:t>
            </a:r>
          </a:p>
        </p:txBody>
      </p:sp>
      <p:sp>
        <p:nvSpPr>
          <p:cNvPr id="46" name="Line 9">
            <a:extLst>
              <a:ext uri="{FF2B5EF4-FFF2-40B4-BE49-F238E27FC236}">
                <a16:creationId xmlns:a16="http://schemas.microsoft.com/office/drawing/2014/main" id="{DFF2851D-99F9-712B-3FA5-9059FC944B37}"/>
              </a:ext>
            </a:extLst>
          </p:cNvPr>
          <p:cNvSpPr>
            <a:spLocks noChangeShapeType="1"/>
          </p:cNvSpPr>
          <p:nvPr/>
        </p:nvSpPr>
        <p:spPr bwMode="auto">
          <a:xfrm>
            <a:off x="3094868" y="4038069"/>
            <a:ext cx="672000" cy="720000"/>
          </a:xfrm>
          <a:prstGeom prst="line">
            <a:avLst/>
          </a:prstGeom>
          <a:noFill/>
          <a:ln w="38100">
            <a:solidFill>
              <a:schemeClr val="bg1">
                <a:lumMod val="50000"/>
              </a:schemeClr>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7" name="Oval 46">
            <a:extLst>
              <a:ext uri="{FF2B5EF4-FFF2-40B4-BE49-F238E27FC236}">
                <a16:creationId xmlns:a16="http://schemas.microsoft.com/office/drawing/2014/main" id="{7C35008E-A8B7-1AED-930B-87860CA0B9FA}"/>
              </a:ext>
            </a:extLst>
          </p:cNvPr>
          <p:cNvSpPr>
            <a:spLocks noChangeArrowheads="1"/>
          </p:cNvSpPr>
          <p:nvPr/>
        </p:nvSpPr>
        <p:spPr bwMode="auto">
          <a:xfrm>
            <a:off x="2746916" y="3863705"/>
            <a:ext cx="360000" cy="360000"/>
          </a:xfrm>
          <a:prstGeom prst="ellipse">
            <a:avLst/>
          </a:prstGeom>
          <a:solidFill>
            <a:srgbClr val="DFB9EE"/>
          </a:solidFill>
          <a:ln w="9525">
            <a:noFill/>
            <a:round/>
            <a:headEnd/>
            <a:tailEnd/>
          </a:ln>
        </p:spPr>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R</a:t>
            </a:r>
          </a:p>
        </p:txBody>
      </p:sp>
      <p:sp>
        <p:nvSpPr>
          <p:cNvPr id="48" name="Line 8">
            <a:extLst>
              <a:ext uri="{FF2B5EF4-FFF2-40B4-BE49-F238E27FC236}">
                <a16:creationId xmlns:a16="http://schemas.microsoft.com/office/drawing/2014/main" id="{E7D9A80D-B47C-760D-2643-994D0E8626F3}"/>
              </a:ext>
            </a:extLst>
          </p:cNvPr>
          <p:cNvSpPr>
            <a:spLocks noChangeShapeType="1"/>
          </p:cNvSpPr>
          <p:nvPr/>
        </p:nvSpPr>
        <p:spPr bwMode="auto">
          <a:xfrm flipV="1">
            <a:off x="3115188" y="3326849"/>
            <a:ext cx="672000" cy="720000"/>
          </a:xfrm>
          <a:prstGeom prst="line">
            <a:avLst/>
          </a:prstGeom>
          <a:noFill/>
          <a:ln w="38100">
            <a:solidFill>
              <a:schemeClr val="bg1">
                <a:lumMod val="50000"/>
              </a:schemeClr>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9" name="TextBox 32">
            <a:extLst>
              <a:ext uri="{FF2B5EF4-FFF2-40B4-BE49-F238E27FC236}">
                <a16:creationId xmlns:a16="http://schemas.microsoft.com/office/drawing/2014/main" id="{4F30A061-4A9B-BF0E-43E9-8EDF75811395}"/>
              </a:ext>
            </a:extLst>
          </p:cNvPr>
          <p:cNvSpPr txBox="1">
            <a:spLocks noChangeArrowheads="1"/>
          </p:cNvSpPr>
          <p:nvPr/>
        </p:nvSpPr>
        <p:spPr bwMode="auto">
          <a:xfrm>
            <a:off x="2251431" y="3070057"/>
            <a:ext cx="1390124" cy="34163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Control arm</a:t>
            </a:r>
          </a:p>
        </p:txBody>
      </p:sp>
      <p:sp>
        <p:nvSpPr>
          <p:cNvPr id="50" name="TextBox 32">
            <a:extLst>
              <a:ext uri="{FF2B5EF4-FFF2-40B4-BE49-F238E27FC236}">
                <a16:creationId xmlns:a16="http://schemas.microsoft.com/office/drawing/2014/main" id="{3E439408-2F82-6F93-8DB0-2217DCAB290D}"/>
              </a:ext>
            </a:extLst>
          </p:cNvPr>
          <p:cNvSpPr txBox="1">
            <a:spLocks noChangeArrowheads="1"/>
          </p:cNvSpPr>
          <p:nvPr/>
        </p:nvSpPr>
        <p:spPr bwMode="auto">
          <a:xfrm>
            <a:off x="2193498" y="4666613"/>
            <a:ext cx="1510029" cy="341632"/>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panose="020B0604020202020204"/>
                <a:ea typeface="+mn-ea"/>
                <a:cs typeface="Calibri" pitchFamily="34" charset="0"/>
              </a:rPr>
              <a:t>Test-directed</a:t>
            </a:r>
          </a:p>
        </p:txBody>
      </p:sp>
      <p:sp>
        <p:nvSpPr>
          <p:cNvPr id="56" name="Line 27">
            <a:extLst>
              <a:ext uri="{FF2B5EF4-FFF2-40B4-BE49-F238E27FC236}">
                <a16:creationId xmlns:a16="http://schemas.microsoft.com/office/drawing/2014/main" id="{2755BDFD-29BE-B4FD-837C-C490507884C6}"/>
              </a:ext>
            </a:extLst>
          </p:cNvPr>
          <p:cNvSpPr>
            <a:spLocks noChangeShapeType="1"/>
          </p:cNvSpPr>
          <p:nvPr/>
        </p:nvSpPr>
        <p:spPr bwMode="auto">
          <a:xfrm>
            <a:off x="2081831" y="4043705"/>
            <a:ext cx="648000" cy="0"/>
          </a:xfrm>
          <a:prstGeom prst="line">
            <a:avLst/>
          </a:prstGeom>
          <a:noFill/>
          <a:ln w="38100">
            <a:solidFill>
              <a:schemeClr val="bg1">
                <a:lumMod val="50000"/>
              </a:schemeClr>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Box 26">
            <a:extLst>
              <a:ext uri="{FF2B5EF4-FFF2-40B4-BE49-F238E27FC236}">
                <a16:creationId xmlns:a16="http://schemas.microsoft.com/office/drawing/2014/main" id="{C6FD114F-DDC1-9254-3DB5-A98054E57AB6}"/>
              </a:ext>
            </a:extLst>
          </p:cNvPr>
          <p:cNvSpPr txBox="1">
            <a:spLocks noChangeArrowheads="1"/>
          </p:cNvSpPr>
          <p:nvPr/>
        </p:nvSpPr>
        <p:spPr bwMode="auto">
          <a:xfrm>
            <a:off x="9584684" y="2662063"/>
            <a:ext cx="540000" cy="1344000"/>
          </a:xfrm>
          <a:prstGeom prst="octagon">
            <a:avLst>
              <a:gd name="adj" fmla="val 6685"/>
            </a:avLst>
          </a:prstGeom>
          <a:solidFill>
            <a:srgbClr val="DFB9EE"/>
          </a:solidFill>
          <a:ln w="38100" cmpd="dbl">
            <a:solidFill>
              <a:schemeClr val="tx1"/>
            </a:solidFill>
            <a:miter lim="800000"/>
            <a:headEnd/>
            <a:tailEnd/>
          </a:ln>
        </p:spPr>
        <p:txBody>
          <a:bodyPr vert="vert270" lIns="0" tIns="46800" rIns="0" bIns="48000" anchor="ctr" anchorCtr="0"/>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000000"/>
                </a:solidFill>
                <a:effectLst/>
                <a:uLnTx/>
                <a:uFillTx/>
                <a:latin typeface="Arial" panose="020B0604020202020204"/>
                <a:ea typeface="ＭＳ Ｐゴシック" charset="0"/>
                <a:cs typeface="Calibri" charset="0"/>
              </a:rPr>
              <a:t>Prosigna</a:t>
            </a:r>
            <a:r>
              <a:rPr kumimoji="0" lang="en-US" sz="1800" b="0" i="1"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rPr>
              <a:t>*</a:t>
            </a:r>
            <a:endParaRPr kumimoji="0" lang="en-US" sz="1800" b="0" i="0" u="none" strike="noStrike" kern="1200" cap="none" spc="0" normalizeH="0" baseline="0" noProof="0" dirty="0">
              <a:ln>
                <a:noFill/>
              </a:ln>
              <a:solidFill>
                <a:srgbClr val="000000"/>
              </a:solidFill>
              <a:effectLst/>
              <a:uLnTx/>
              <a:uFillTx/>
              <a:latin typeface="Arial" panose="020B0604020202020204"/>
              <a:ea typeface="ＭＳ Ｐゴシック" charset="0"/>
              <a:cs typeface="Calibri" charset="0"/>
            </a:endParaRPr>
          </a:p>
        </p:txBody>
      </p:sp>
      <p:cxnSp>
        <p:nvCxnSpPr>
          <p:cNvPr id="5" name="Straight Connector 4">
            <a:extLst>
              <a:ext uri="{FF2B5EF4-FFF2-40B4-BE49-F238E27FC236}">
                <a16:creationId xmlns:a16="http://schemas.microsoft.com/office/drawing/2014/main" id="{0D6AAC19-69B7-BB8F-C9C9-D6E1061A95E3}"/>
              </a:ext>
            </a:extLst>
          </p:cNvPr>
          <p:cNvCxnSpPr>
            <a:cxnSpLocks/>
          </p:cNvCxnSpPr>
          <p:nvPr/>
        </p:nvCxnSpPr>
        <p:spPr>
          <a:xfrm>
            <a:off x="4887880" y="4318707"/>
            <a:ext cx="0" cy="864000"/>
          </a:xfrm>
          <a:prstGeom prst="line">
            <a:avLst/>
          </a:prstGeom>
          <a:ln w="381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D0D306E6-FA56-74E9-FB1C-E389808D0816}"/>
              </a:ext>
            </a:extLst>
          </p:cNvPr>
          <p:cNvSpPr txBox="1"/>
          <p:nvPr/>
        </p:nvSpPr>
        <p:spPr>
          <a:xfrm>
            <a:off x="9851041" y="5355157"/>
            <a:ext cx="1796033" cy="2862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Narrow" panose="020B0604020202020204" pitchFamily="34" charset="0"/>
                <a:ea typeface="+mn-ea"/>
                <a:cs typeface="Arial Narrow" panose="020B0604020202020204" pitchFamily="34" charset="0"/>
              </a:rPr>
              <a:t>All other treatment SoC</a:t>
            </a:r>
          </a:p>
        </p:txBody>
      </p:sp>
      <p:sp>
        <p:nvSpPr>
          <p:cNvPr id="6" name="TextBox 5">
            <a:extLst>
              <a:ext uri="{FF2B5EF4-FFF2-40B4-BE49-F238E27FC236}">
                <a16:creationId xmlns:a16="http://schemas.microsoft.com/office/drawing/2014/main" id="{28C2504D-89DF-7F73-E90F-0353FEDA0593}"/>
              </a:ext>
            </a:extLst>
          </p:cNvPr>
          <p:cNvSpPr txBox="1"/>
          <p:nvPr/>
        </p:nvSpPr>
        <p:spPr>
          <a:xfrm>
            <a:off x="5914052" y="6005566"/>
            <a:ext cx="5852160" cy="23648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Narrow" panose="020B0604020202020204" pitchFamily="34" charset="0"/>
                <a:ea typeface="+mn-ea"/>
                <a:cs typeface="Arial Narrow" panose="020B0604020202020204" pitchFamily="34" charset="0"/>
              </a:rPr>
              <a:t>*Control arm </a:t>
            </a:r>
            <a:r>
              <a:rPr kumimoji="0" lang="en-US" sz="1000" b="0" i="0" u="none" strike="noStrike" kern="1200" cap="none" spc="0" normalizeH="0" baseline="0" noProof="0" dirty="0" err="1">
                <a:ln>
                  <a:noFill/>
                </a:ln>
                <a:solidFill>
                  <a:srgbClr val="000000"/>
                </a:solidFill>
                <a:effectLst/>
                <a:uLnTx/>
                <a:uFillTx/>
                <a:latin typeface="Arial Narrow" panose="020B0604020202020204" pitchFamily="34" charset="0"/>
                <a:ea typeface="+mn-ea"/>
                <a:cs typeface="Arial Narrow" panose="020B0604020202020204" pitchFamily="34" charset="0"/>
              </a:rPr>
              <a:t>Prosigna</a:t>
            </a:r>
            <a:r>
              <a:rPr kumimoji="0" lang="en-US" sz="1000" b="0" i="0" u="none" strike="noStrike" kern="1200" cap="none" spc="0" normalizeH="0" baseline="0" noProof="0" dirty="0">
                <a:ln>
                  <a:noFill/>
                </a:ln>
                <a:solidFill>
                  <a:srgbClr val="000000"/>
                </a:solidFill>
                <a:effectLst/>
                <a:uLnTx/>
                <a:uFillTx/>
                <a:latin typeface="Arial Narrow" panose="020B0604020202020204" pitchFamily="34" charset="0"/>
                <a:ea typeface="+mn-ea"/>
                <a:cs typeface="Arial Narrow" panose="020B0604020202020204" pitchFamily="34" charset="0"/>
              </a:rPr>
              <a:t> testing used for analysis only.  U.K. control arm testing performed following recruitment completion</a:t>
            </a:r>
          </a:p>
        </p:txBody>
      </p:sp>
      <p:cxnSp>
        <p:nvCxnSpPr>
          <p:cNvPr id="8" name="Straight Arrow Connector 7">
            <a:extLst>
              <a:ext uri="{FF2B5EF4-FFF2-40B4-BE49-F238E27FC236}">
                <a16:creationId xmlns:a16="http://schemas.microsoft.com/office/drawing/2014/main" id="{CA122478-37CB-41D2-51AF-15CA7A523506}"/>
              </a:ext>
            </a:extLst>
          </p:cNvPr>
          <p:cNvCxnSpPr/>
          <p:nvPr/>
        </p:nvCxnSpPr>
        <p:spPr>
          <a:xfrm>
            <a:off x="1460808" y="2720736"/>
            <a:ext cx="0" cy="720000"/>
          </a:xfrm>
          <a:prstGeom prst="straightConnector1">
            <a:avLst/>
          </a:prstGeom>
          <a:noFill/>
          <a:ln w="38100">
            <a:solidFill>
              <a:schemeClr val="bg1">
                <a:lumMod val="50000"/>
              </a:schemeClr>
            </a:solidFill>
            <a:round/>
            <a:headEnd/>
            <a:tailEnd type="triangle" w="med" len="med"/>
          </a:ln>
        </p:spPr>
      </p:cxnSp>
      <p:sp>
        <p:nvSpPr>
          <p:cNvPr id="12" name="TextBox 11">
            <a:extLst>
              <a:ext uri="{FF2B5EF4-FFF2-40B4-BE49-F238E27FC236}">
                <a16:creationId xmlns:a16="http://schemas.microsoft.com/office/drawing/2014/main" id="{F047E0CD-6678-3E6C-4EB0-905070CAEC41}"/>
              </a:ext>
            </a:extLst>
          </p:cNvPr>
          <p:cNvSpPr txBox="1"/>
          <p:nvPr/>
        </p:nvSpPr>
        <p:spPr>
          <a:xfrm>
            <a:off x="2540422" y="6400150"/>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Stein R et al. ASCO 2026;Abstract 500</a:t>
            </a:r>
          </a:p>
        </p:txBody>
      </p:sp>
      <p:sp>
        <p:nvSpPr>
          <p:cNvPr id="2" name="TextBox 1">
            <a:extLst>
              <a:ext uri="{FF2B5EF4-FFF2-40B4-BE49-F238E27FC236}">
                <a16:creationId xmlns:a16="http://schemas.microsoft.com/office/drawing/2014/main" id="{E2CE8FE8-D79C-6F84-D67A-81F49F782B1D}"/>
              </a:ext>
            </a:extLst>
          </p:cNvPr>
          <p:cNvSpPr txBox="1"/>
          <p:nvPr/>
        </p:nvSpPr>
        <p:spPr>
          <a:xfrm>
            <a:off x="551625" y="1733798"/>
            <a:ext cx="5362428" cy="369332"/>
          </a:xfrm>
          <a:prstGeom prst="rect">
            <a:avLst/>
          </a:prstGeom>
          <a:noFill/>
          <a:ln w="57150">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49075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F6282-2126-CF4E-1CB9-6C83AC043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11054E-55E3-5A04-0389-96617A32E809}"/>
              </a:ext>
            </a:extLst>
          </p:cNvPr>
          <p:cNvSpPr>
            <a:spLocks noGrp="1"/>
          </p:cNvSpPr>
          <p:nvPr>
            <p:ph type="title"/>
          </p:nvPr>
        </p:nvSpPr>
        <p:spPr/>
        <p:txBody>
          <a:bodyPr>
            <a:normAutofit/>
          </a:bodyPr>
          <a:lstStyle/>
          <a:p>
            <a:pPr algn="ctr"/>
            <a:r>
              <a:rPr lang="en-US" sz="3200" dirty="0"/>
              <a:t>Invasive Breast Cancer Free Survival (IBCFS)</a:t>
            </a:r>
          </a:p>
        </p:txBody>
      </p:sp>
      <p:sp>
        <p:nvSpPr>
          <p:cNvPr id="3" name="Slide Number Placeholder 2">
            <a:extLst>
              <a:ext uri="{FF2B5EF4-FFF2-40B4-BE49-F238E27FC236}">
                <a16:creationId xmlns:a16="http://schemas.microsoft.com/office/drawing/2014/main" id="{D153BC1F-D7DA-AEF4-5F8F-DEB2D446AAB9}"/>
              </a:ext>
            </a:extLst>
          </p:cNvPr>
          <p:cNvSpPr>
            <a:spLocks noGrp="1"/>
          </p:cNvSpPr>
          <p:nvPr>
            <p:ph type="sldNum" sz="quarter" idx="4294967295"/>
          </p:nvPr>
        </p:nvSpPr>
        <p:spPr>
          <a:xfrm>
            <a:off x="11317288" y="217488"/>
            <a:ext cx="874712" cy="365125"/>
          </a:xfrm>
          <a:prstGeom prst="rect">
            <a:avLst/>
          </a:prstGeom>
        </p:spPr>
        <p:txBody>
          <a:bodyPr vert="horz" lIns="91440" tIns="45720" rIns="91440" bIns="45720" rtlCol="0" anchor="t" anchorCtr="0"/>
          <a:lstStyle>
            <a:defPPr>
              <a:defRPr lang="en-US"/>
            </a:defPPr>
            <a:lvl1pPr marL="0" algn="r" defTabSz="914400" rtl="0" eaLnBrk="1" latinLnBrk="0" hangingPunct="1">
              <a:defRPr sz="800" b="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4A7745D9-63DD-62B8-6BBE-5F205FB87B82}"/>
              </a:ext>
            </a:extLst>
          </p:cNvPr>
          <p:cNvSpPr txBox="1"/>
          <p:nvPr/>
        </p:nvSpPr>
        <p:spPr>
          <a:xfrm>
            <a:off x="2171977" y="1476357"/>
            <a:ext cx="29482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60383" algn="l"/>
                <a:tab pos="1731920" algn="l"/>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Complete Per Protocol</a:t>
            </a:r>
            <a:endParaRPr kumimoji="0" lang="en-US" sz="2000" b="1" i="0" u="none" strike="noStrike" kern="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9" name="TextBox 8">
            <a:extLst>
              <a:ext uri="{FF2B5EF4-FFF2-40B4-BE49-F238E27FC236}">
                <a16:creationId xmlns:a16="http://schemas.microsoft.com/office/drawing/2014/main" id="{261A2009-A895-50F9-02A8-BA951850D879}"/>
              </a:ext>
            </a:extLst>
          </p:cNvPr>
          <p:cNvSpPr txBox="1"/>
          <p:nvPr/>
        </p:nvSpPr>
        <p:spPr>
          <a:xfrm>
            <a:off x="8530528" y="1448955"/>
            <a:ext cx="209063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60383" algn="l"/>
                <a:tab pos="1731920" algn="l"/>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ROR ≤ 60 (2/3</a:t>
            </a:r>
            <a:r>
              <a:rPr kumimoji="0" lang="en-US" sz="2000" b="1" i="0" u="none" strike="noStrike" kern="1200" cap="none" spc="0" normalizeH="0" baseline="30000" noProof="0" dirty="0">
                <a:ln>
                  <a:noFill/>
                </a:ln>
                <a:solidFill>
                  <a:srgbClr val="002060"/>
                </a:solidFill>
                <a:effectLst/>
                <a:uLnTx/>
                <a:uFillTx/>
                <a:latin typeface="Arial" panose="020B0604020202020204" pitchFamily="34" charset="0"/>
                <a:ea typeface="+mn-ea"/>
                <a:cs typeface="Arial" panose="020B0604020202020204" pitchFamily="34" charset="0"/>
              </a:rPr>
              <a:t>rd</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en-US" sz="2000" b="1" i="0" u="none" strike="noStrike" kern="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4" name="Picture 3">
            <a:extLst>
              <a:ext uri="{FF2B5EF4-FFF2-40B4-BE49-F238E27FC236}">
                <a16:creationId xmlns:a16="http://schemas.microsoft.com/office/drawing/2014/main" id="{A08C3986-0C8E-8081-3C00-F7DEA0E69B4E}"/>
              </a:ext>
            </a:extLst>
          </p:cNvPr>
          <p:cNvPicPr>
            <a:picLocks noChangeAspect="1"/>
          </p:cNvPicPr>
          <p:nvPr/>
        </p:nvPicPr>
        <p:blipFill>
          <a:blip r:embed="rId2"/>
          <a:stretch>
            <a:fillRect/>
          </a:stretch>
        </p:blipFill>
        <p:spPr>
          <a:xfrm>
            <a:off x="338132" y="1831936"/>
            <a:ext cx="5760000" cy="3761352"/>
          </a:xfrm>
          <a:prstGeom prst="rect">
            <a:avLst/>
          </a:prstGeom>
        </p:spPr>
      </p:pic>
      <p:graphicFrame>
        <p:nvGraphicFramePr>
          <p:cNvPr id="6" name="Table 5">
            <a:extLst>
              <a:ext uri="{FF2B5EF4-FFF2-40B4-BE49-F238E27FC236}">
                <a16:creationId xmlns:a16="http://schemas.microsoft.com/office/drawing/2014/main" id="{AC4FB86F-2DE7-3479-D1C4-D1990A1F9BAF}"/>
              </a:ext>
            </a:extLst>
          </p:cNvPr>
          <p:cNvGraphicFramePr>
            <a:graphicFrameLocks noGrp="1"/>
          </p:cNvGraphicFramePr>
          <p:nvPr/>
        </p:nvGraphicFramePr>
        <p:xfrm>
          <a:off x="1906991" y="2900414"/>
          <a:ext cx="3924000" cy="1484390"/>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2080223858"/>
                    </a:ext>
                  </a:extLst>
                </a:gridCol>
                <a:gridCol w="720000">
                  <a:extLst>
                    <a:ext uri="{9D8B030D-6E8A-4147-A177-3AD203B41FA5}">
                      <a16:colId xmlns:a16="http://schemas.microsoft.com/office/drawing/2014/main" val="2837989268"/>
                    </a:ext>
                  </a:extLst>
                </a:gridCol>
                <a:gridCol w="1620000">
                  <a:extLst>
                    <a:ext uri="{9D8B030D-6E8A-4147-A177-3AD203B41FA5}">
                      <a16:colId xmlns:a16="http://schemas.microsoft.com/office/drawing/2014/main" val="4049938518"/>
                    </a:ext>
                  </a:extLst>
                </a:gridCol>
              </a:tblGrid>
              <a:tr h="563023">
                <a:tc gridSpan="3">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Adjusted HR 1.03; 90% CI 0.85-1.25,</a:t>
                      </a:r>
                    </a:p>
                    <a:p>
                      <a:pPr marL="360000" marR="0" lvl="0" indent="0" algn="l"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p(3%noninferiority) = 0.006  </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lnSpc>
                          <a:spcPct val="85000"/>
                        </a:lnSpc>
                      </a:pPr>
                      <a:endParaRPr lang="en-GB" sz="1400" b="1" kern="1200" dirty="0">
                        <a:solidFill>
                          <a:schemeClr val="tx1"/>
                        </a:solidFill>
                        <a:latin typeface="Calibri" panose="020F0502020204030204" pitchFamily="34" charset="0"/>
                        <a:ea typeface="+mn-ea"/>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85000"/>
                        </a:lnSpc>
                      </a:pPr>
                      <a:endParaRPr lang="en-GB" sz="1400" b="1" dirty="0">
                        <a:latin typeface="Calibri" panose="020F0502020204030204" pitchFamily="34" charset="0"/>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8894894"/>
                  </a:ext>
                </a:extLst>
              </a:tr>
              <a:tr h="417367">
                <a:tc>
                  <a:txBody>
                    <a:bodyPr/>
                    <a:lstStyle/>
                    <a:p>
                      <a:pPr>
                        <a:lnSpc>
                          <a:spcPct val="90000"/>
                        </a:lnSpc>
                      </a:pPr>
                      <a:endParaRPr lang="en-US" sz="1400" b="0" dirty="0">
                        <a:latin typeface="+mn-lt"/>
                        <a:cs typeface="Calibri" panose="020F0502020204030204" pitchFamily="34" charset="0"/>
                      </a:endParaRP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lnSpc>
                          <a:spcPct val="85000"/>
                        </a:lnSpc>
                      </a:pPr>
                      <a:r>
                        <a:rPr lang="en-US" sz="1400" b="0" kern="1200" dirty="0">
                          <a:solidFill>
                            <a:schemeClr val="tx1"/>
                          </a:solidFill>
                          <a:latin typeface="+mn-lt"/>
                          <a:ea typeface="+mn-ea"/>
                          <a:cs typeface="Calibri" panose="020F0502020204030204" pitchFamily="34" charset="0"/>
                        </a:rPr>
                        <a:t>No. events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5000"/>
                        </a:lnSpc>
                      </a:pPr>
                      <a:r>
                        <a:rPr lang="en-US" sz="1400" b="0" dirty="0">
                          <a:latin typeface="+mn-lt"/>
                          <a:cs typeface="Calibri" panose="020F0502020204030204" pitchFamily="34" charset="0"/>
                        </a:rPr>
                        <a:t>%IBCFS (95% CI) </a:t>
                      </a:r>
                      <a:br>
                        <a:rPr lang="en-US" sz="1400" b="0" dirty="0">
                          <a:latin typeface="+mn-lt"/>
                          <a:cs typeface="Calibri" panose="020F0502020204030204" pitchFamily="34" charset="0"/>
                        </a:rPr>
                      </a:br>
                      <a:r>
                        <a:rPr lang="en-US" sz="1400" b="0" dirty="0">
                          <a:latin typeface="+mn-lt"/>
                          <a:cs typeface="Calibri" panose="020F0502020204030204" pitchFamily="34" charset="0"/>
                        </a:rPr>
                        <a:t>at 5 years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0734215"/>
                  </a:ext>
                </a:extLst>
              </a:tr>
              <a:tr h="252000">
                <a:tc>
                  <a:txBody>
                    <a:bodyPr/>
                    <a:lstStyle/>
                    <a:p>
                      <a:r>
                        <a:rPr lang="en-US" sz="1400" b="0" dirty="0">
                          <a:latin typeface="+mn-lt"/>
                          <a:cs typeface="Calibri" panose="020F0502020204030204" pitchFamily="34" charset="0"/>
                        </a:rPr>
                        <a:t>Control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148</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91.8 (90.1- 93.2)</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95415"/>
                  </a:ext>
                </a:extLst>
              </a:tr>
              <a:tr h="252000">
                <a:tc>
                  <a:txBody>
                    <a:bodyPr/>
                    <a:lstStyle/>
                    <a:p>
                      <a:r>
                        <a:rPr lang="en-US" sz="1400" b="0" dirty="0">
                          <a:latin typeface="+mn-lt"/>
                          <a:cs typeface="Calibri" panose="020F0502020204030204" pitchFamily="34" charset="0"/>
                        </a:rPr>
                        <a:t>Test-directed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153</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90.3 (88.5- 91.8)</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551137"/>
                  </a:ext>
                </a:extLst>
              </a:tr>
            </a:tbl>
          </a:graphicData>
        </a:graphic>
      </p:graphicFrame>
      <p:pic>
        <p:nvPicPr>
          <p:cNvPr id="10" name="Picture 9">
            <a:extLst>
              <a:ext uri="{FF2B5EF4-FFF2-40B4-BE49-F238E27FC236}">
                <a16:creationId xmlns:a16="http://schemas.microsoft.com/office/drawing/2014/main" id="{43779717-CD40-5B39-E09A-720503B8898A}"/>
              </a:ext>
            </a:extLst>
          </p:cNvPr>
          <p:cNvPicPr>
            <a:picLocks noChangeAspect="1"/>
          </p:cNvPicPr>
          <p:nvPr/>
        </p:nvPicPr>
        <p:blipFill>
          <a:blip r:embed="rId3"/>
          <a:stretch>
            <a:fillRect/>
          </a:stretch>
        </p:blipFill>
        <p:spPr>
          <a:xfrm>
            <a:off x="6238336" y="1799522"/>
            <a:ext cx="5760000" cy="3757467"/>
          </a:xfrm>
          <a:prstGeom prst="rect">
            <a:avLst/>
          </a:prstGeom>
        </p:spPr>
      </p:pic>
      <p:graphicFrame>
        <p:nvGraphicFramePr>
          <p:cNvPr id="11" name="Table 10">
            <a:extLst>
              <a:ext uri="{FF2B5EF4-FFF2-40B4-BE49-F238E27FC236}">
                <a16:creationId xmlns:a16="http://schemas.microsoft.com/office/drawing/2014/main" id="{4D2689FB-9101-E681-63C5-9358EB270522}"/>
              </a:ext>
            </a:extLst>
          </p:cNvPr>
          <p:cNvGraphicFramePr>
            <a:graphicFrameLocks noGrp="1"/>
          </p:cNvGraphicFramePr>
          <p:nvPr/>
        </p:nvGraphicFramePr>
        <p:xfrm>
          <a:off x="7987291" y="2783570"/>
          <a:ext cx="3924000" cy="1484390"/>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2080223858"/>
                    </a:ext>
                  </a:extLst>
                </a:gridCol>
                <a:gridCol w="720000">
                  <a:extLst>
                    <a:ext uri="{9D8B030D-6E8A-4147-A177-3AD203B41FA5}">
                      <a16:colId xmlns:a16="http://schemas.microsoft.com/office/drawing/2014/main" val="2837989268"/>
                    </a:ext>
                  </a:extLst>
                </a:gridCol>
                <a:gridCol w="1620000">
                  <a:extLst>
                    <a:ext uri="{9D8B030D-6E8A-4147-A177-3AD203B41FA5}">
                      <a16:colId xmlns:a16="http://schemas.microsoft.com/office/drawing/2014/main" val="4049938518"/>
                    </a:ext>
                  </a:extLst>
                </a:gridCol>
              </a:tblGrid>
              <a:tr h="563023">
                <a:tc gridSpan="3">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Adjusted HR 1.06; 90% CI 0.80-1.40,</a:t>
                      </a:r>
                    </a:p>
                    <a:p>
                      <a:pPr marL="360000" marR="0" lvl="0" indent="0" algn="l"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p(3.5%noninferiority) = 0.003  </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lnSpc>
                          <a:spcPct val="85000"/>
                        </a:lnSpc>
                      </a:pPr>
                      <a:endParaRPr lang="en-GB" sz="1400" b="1" kern="1200" dirty="0">
                        <a:solidFill>
                          <a:schemeClr val="tx1"/>
                        </a:solidFill>
                        <a:latin typeface="Calibri" panose="020F0502020204030204" pitchFamily="34" charset="0"/>
                        <a:ea typeface="+mn-ea"/>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85000"/>
                        </a:lnSpc>
                      </a:pPr>
                      <a:endParaRPr lang="en-GB" sz="1400" b="1" dirty="0">
                        <a:latin typeface="Calibri" panose="020F0502020204030204" pitchFamily="34" charset="0"/>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8894894"/>
                  </a:ext>
                </a:extLst>
              </a:tr>
              <a:tr h="417367">
                <a:tc>
                  <a:txBody>
                    <a:bodyPr/>
                    <a:lstStyle/>
                    <a:p>
                      <a:pPr>
                        <a:lnSpc>
                          <a:spcPct val="90000"/>
                        </a:lnSpc>
                      </a:pPr>
                      <a:endParaRPr lang="en-US" sz="1400" b="0" dirty="0">
                        <a:latin typeface="+mn-lt"/>
                        <a:cs typeface="Calibri" panose="020F0502020204030204" pitchFamily="34" charset="0"/>
                      </a:endParaRP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lnSpc>
                          <a:spcPct val="85000"/>
                        </a:lnSpc>
                      </a:pPr>
                      <a:r>
                        <a:rPr lang="en-US" sz="1400" b="0" kern="1200" dirty="0">
                          <a:solidFill>
                            <a:schemeClr val="tx1"/>
                          </a:solidFill>
                          <a:latin typeface="+mn-lt"/>
                          <a:ea typeface="+mn-ea"/>
                          <a:cs typeface="Calibri" panose="020F0502020204030204" pitchFamily="34" charset="0"/>
                        </a:rPr>
                        <a:t>No. events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5000"/>
                        </a:lnSpc>
                      </a:pPr>
                      <a:r>
                        <a:rPr lang="en-US" sz="1400" b="0" dirty="0">
                          <a:latin typeface="+mn-lt"/>
                          <a:cs typeface="Calibri" panose="020F0502020204030204" pitchFamily="34" charset="0"/>
                        </a:rPr>
                        <a:t>%IBCFS (95% CI) </a:t>
                      </a:r>
                      <a:br>
                        <a:rPr lang="en-US" sz="1400" b="0" dirty="0">
                          <a:latin typeface="+mn-lt"/>
                          <a:cs typeface="Calibri" panose="020F0502020204030204" pitchFamily="34" charset="0"/>
                        </a:rPr>
                      </a:br>
                      <a:r>
                        <a:rPr lang="en-US" sz="1400" b="0" dirty="0">
                          <a:latin typeface="+mn-lt"/>
                          <a:cs typeface="Calibri" panose="020F0502020204030204" pitchFamily="34" charset="0"/>
                        </a:rPr>
                        <a:t>at 5 years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0734215"/>
                  </a:ext>
                </a:extLst>
              </a:tr>
              <a:tr h="252000">
                <a:tc>
                  <a:txBody>
                    <a:bodyPr/>
                    <a:lstStyle/>
                    <a:p>
                      <a:r>
                        <a:rPr lang="en-US" sz="1400" b="0" dirty="0">
                          <a:latin typeface="+mn-lt"/>
                          <a:cs typeface="Calibri" panose="020F0502020204030204" pitchFamily="34" charset="0"/>
                        </a:rPr>
                        <a:t>Control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68</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94.8 (93.1- 96.1)</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95415"/>
                  </a:ext>
                </a:extLst>
              </a:tr>
              <a:tr h="252000">
                <a:tc>
                  <a:txBody>
                    <a:bodyPr/>
                    <a:lstStyle/>
                    <a:p>
                      <a:r>
                        <a:rPr lang="en-US" sz="1400" b="0" dirty="0">
                          <a:latin typeface="+mn-lt"/>
                          <a:cs typeface="Calibri" panose="020F0502020204030204" pitchFamily="34" charset="0"/>
                        </a:rPr>
                        <a:t>Test-directed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76</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93.6 (91.7- 95.0)</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551137"/>
                  </a:ext>
                </a:extLst>
              </a:tr>
            </a:tbl>
          </a:graphicData>
        </a:graphic>
      </p:graphicFrame>
      <p:sp>
        <p:nvSpPr>
          <p:cNvPr id="5" name="TextBox 4">
            <a:extLst>
              <a:ext uri="{FF2B5EF4-FFF2-40B4-BE49-F238E27FC236}">
                <a16:creationId xmlns:a16="http://schemas.microsoft.com/office/drawing/2014/main" id="{F21BEA9C-18D6-9322-6741-4FFCB3787E37}"/>
              </a:ext>
            </a:extLst>
          </p:cNvPr>
          <p:cNvSpPr txBox="1"/>
          <p:nvPr/>
        </p:nvSpPr>
        <p:spPr>
          <a:xfrm>
            <a:off x="3317759" y="5657547"/>
            <a:ext cx="566212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Median follow-up 4.0 years: IQR 2.0-6.0 years</a:t>
            </a:r>
          </a:p>
        </p:txBody>
      </p:sp>
      <p:sp>
        <p:nvSpPr>
          <p:cNvPr id="7" name="TextBox 6">
            <a:extLst>
              <a:ext uri="{FF2B5EF4-FFF2-40B4-BE49-F238E27FC236}">
                <a16:creationId xmlns:a16="http://schemas.microsoft.com/office/drawing/2014/main" id="{6F0BA7B0-F21D-5EC0-B9CB-975CEE137B8A}"/>
              </a:ext>
            </a:extLst>
          </p:cNvPr>
          <p:cNvSpPr txBox="1"/>
          <p:nvPr/>
        </p:nvSpPr>
        <p:spPr>
          <a:xfrm>
            <a:off x="2540422" y="6400150"/>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Stein R et al. ASCO 2026;Abstract 500</a:t>
            </a:r>
          </a:p>
        </p:txBody>
      </p:sp>
    </p:spTree>
    <p:extLst>
      <p:ext uri="{BB962C8B-B14F-4D97-AF65-F5344CB8AC3E}">
        <p14:creationId xmlns:p14="http://schemas.microsoft.com/office/powerpoint/2010/main" val="3345201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Dr Love — Disclosures</a:t>
            </a:r>
          </a:p>
        </p:txBody>
      </p:sp>
      <p:sp>
        <p:nvSpPr>
          <p:cNvPr id="9" name="Content Placeholder 2">
            <a:extLst>
              <a:ext uri="{FF2B5EF4-FFF2-40B4-BE49-F238E27FC236}">
                <a16:creationId xmlns:a16="http://schemas.microsoft.com/office/drawing/2014/main" id="{630DA550-77CA-5E9E-92BB-16CCA47DF92F}"/>
              </a:ext>
            </a:extLst>
          </p:cNvPr>
          <p:cNvSpPr txBox="1">
            <a:spLocks/>
          </p:cNvSpPr>
          <p:nvPr/>
        </p:nvSpPr>
        <p:spPr bwMode="auto">
          <a:xfrm>
            <a:off x="912286" y="1100667"/>
            <a:ext cx="10656322" cy="46052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ct val="30000"/>
              </a:spcBef>
              <a:spcAft>
                <a:spcPts val="800"/>
              </a:spcAft>
              <a:buClr>
                <a:srgbClr val="000000"/>
              </a:buClr>
              <a:buSzPct val="100000"/>
              <a:buFont typeface="Arial" pitchFamily="-72" charset="0"/>
              <a:buNone/>
              <a:tabLst/>
              <a:defRPr/>
            </a:pPr>
            <a:r>
              <a:rPr kumimoji="0" lang="en-US" sz="1850" b="1" i="0" u="none" strike="noStrike" kern="1200" cap="none" spc="0" normalizeH="0" baseline="0" noProof="0" dirty="0">
                <a:ln>
                  <a:noFill/>
                </a:ln>
                <a:solidFill>
                  <a:srgbClr val="000000"/>
                </a:solidFill>
                <a:effectLst/>
                <a:uLnTx/>
                <a:uFillTx/>
                <a:latin typeface="Calibri" charset="0"/>
                <a:ea typeface="MS PGothic" pitchFamily="34" charset="-128"/>
              </a:rPr>
              <a:t>Dr Love</a:t>
            </a:r>
            <a:r>
              <a:rPr kumimoji="0" lang="en-US" sz="1850" b="0" i="0" u="none" strike="noStrike" kern="1200" cap="none" spc="0" normalizeH="0" baseline="0" noProof="0" dirty="0">
                <a:ln>
                  <a:noFill/>
                </a:ln>
                <a:solidFill>
                  <a:srgbClr val="000000"/>
                </a:solidFill>
                <a:effectLst/>
                <a:uLnTx/>
                <a:uFillTx/>
                <a:latin typeface="Calibri" charset="0"/>
                <a:ea typeface="MS PGothic" pitchFamily="34" charset="-128"/>
              </a:rPr>
              <a:t> </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is president and CEO of Research To Practice. Research To Practice receives funds in the form of educational grants to develop CME activities from the following companies: Aadi Bioscience, AbbVie Inc, ADC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Agendia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Alexion Pharmaceuticals, Amgen Inc, Array BioPharma Inc, a subsidiary of Pfizer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Arvinas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Astellas, AstraZeneca Pharmaceuticals LP, Aveo Pharmaceuticals, Bayer HealthCare Pharmaceuticals,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BeOne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Biotheranostics Inc, A Hologic Company, Black Diamond Therapeutics Inc, Blueprint Medicines, Boehringer Ingelheim Pharmaceuticals Inc, Bristol Myers Squibb, Catalyst Pharmaceuticals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Celcuity</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Clovis Oncology,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Coherus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BioSciences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Corcept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CTI BioPharma, a Sobi Company, Daiichi Sankyo Inc, Eisai Inc, Elevation Oncology Inc, Exact Sciences Corporation, Exelixis Inc, Genentech, a member of the Roche Group, Genmab US Inc, Geron Corporation, Gilead Sciences Inc, GSK,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Helsinn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(US)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ImmunoGen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Incyte Corporation, Ipsen Biopharmaceuticals Inc, Jazz Pharmaceuticals Inc, Johnson &amp; Johnson,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Karyopharm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Kite, A Gilead Company, Kura Oncology, Legend Biotech, Lilly, MEI Pharma Inc, Merck, Mersana Therapeutics Inc, Mirati Therapeutics Inc, Mural Oncology Inc, Natera Inc, Novartis, Novartis Pharmaceuticals Corporation on behalf of Advanced Accelerator Applications,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Novocure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Nuvalent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Nuvation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 Inc, Pfizer Inc, Pharmacyclics LLC, an AbbVie Company, Puma Biotechnology Inc, Regeneron Pharmaceuticals Inc, Revolution Medicines Inc, Rigel Pharmaceuticals Inc, R-Pharm US, Sanofi,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Seagen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Servier Pharmaceuticals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SpringWorks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Stemline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Sumitomo Pharma America, Summit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Syndax</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Pharmaceuticals, Taiho Oncology Inc, Takeda Pharmaceuticals USA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TerSera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Tesaro</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 GSK Company, and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Verastem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p>
        </p:txBody>
      </p:sp>
    </p:spTree>
    <p:extLst>
      <p:ext uri="{BB962C8B-B14F-4D97-AF65-F5344CB8AC3E}">
        <p14:creationId xmlns:p14="http://schemas.microsoft.com/office/powerpoint/2010/main" val="3953234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E2C1F-45D4-55E4-C15F-085D0EAAE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4F6C3-2842-C7D6-DB44-5C32865D5F10}"/>
              </a:ext>
            </a:extLst>
          </p:cNvPr>
          <p:cNvSpPr>
            <a:spLocks noGrp="1"/>
          </p:cNvSpPr>
          <p:nvPr>
            <p:ph type="title"/>
          </p:nvPr>
        </p:nvSpPr>
        <p:spPr/>
        <p:txBody>
          <a:bodyPr>
            <a:normAutofit/>
          </a:bodyPr>
          <a:lstStyle/>
          <a:p>
            <a:pPr algn="ctr"/>
            <a:r>
              <a:rPr lang="en-US" sz="3200" dirty="0"/>
              <a:t>IBCFS vs menopausal status: low ROR score</a:t>
            </a:r>
          </a:p>
        </p:txBody>
      </p:sp>
      <p:sp>
        <p:nvSpPr>
          <p:cNvPr id="3" name="Slide Number Placeholder 2">
            <a:extLst>
              <a:ext uri="{FF2B5EF4-FFF2-40B4-BE49-F238E27FC236}">
                <a16:creationId xmlns:a16="http://schemas.microsoft.com/office/drawing/2014/main" id="{8D38BE4D-190F-B885-7C3C-55EA04EF3BB0}"/>
              </a:ext>
            </a:extLst>
          </p:cNvPr>
          <p:cNvSpPr>
            <a:spLocks noGrp="1"/>
          </p:cNvSpPr>
          <p:nvPr>
            <p:ph type="sldNum" sz="quarter" idx="4294967295"/>
          </p:nvPr>
        </p:nvSpPr>
        <p:spPr>
          <a:xfrm>
            <a:off x="11317288" y="217488"/>
            <a:ext cx="874712" cy="365125"/>
          </a:xfrm>
          <a:prstGeom prst="rect">
            <a:avLst/>
          </a:prstGeom>
        </p:spPr>
        <p:txBody>
          <a:bodyPr vert="horz" lIns="91440" tIns="45720" rIns="91440" bIns="45720" rtlCol="0" anchor="t" anchorCtr="0"/>
          <a:lstStyle>
            <a:defPPr>
              <a:defRPr lang="en-US"/>
            </a:defPPr>
            <a:lvl1pPr marL="0" algn="r" defTabSz="914400" rtl="0" eaLnBrk="1" latinLnBrk="0" hangingPunct="1">
              <a:defRPr sz="800" b="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4A0F1C5F-EE75-3830-5DA6-E540253F4CF5}"/>
              </a:ext>
            </a:extLst>
          </p:cNvPr>
          <p:cNvPicPr>
            <a:picLocks noChangeAspect="1"/>
          </p:cNvPicPr>
          <p:nvPr/>
        </p:nvPicPr>
        <p:blipFill>
          <a:blip r:embed="rId2"/>
          <a:stretch>
            <a:fillRect/>
          </a:stretch>
        </p:blipFill>
        <p:spPr>
          <a:xfrm>
            <a:off x="331080" y="1821500"/>
            <a:ext cx="5760000" cy="3757467"/>
          </a:xfrm>
          <a:prstGeom prst="rect">
            <a:avLst/>
          </a:prstGeom>
        </p:spPr>
      </p:pic>
      <p:pic>
        <p:nvPicPr>
          <p:cNvPr id="6" name="Picture 5">
            <a:extLst>
              <a:ext uri="{FF2B5EF4-FFF2-40B4-BE49-F238E27FC236}">
                <a16:creationId xmlns:a16="http://schemas.microsoft.com/office/drawing/2014/main" id="{387BAF79-15A2-8E7F-C8EE-557E3E3E55AD}"/>
              </a:ext>
            </a:extLst>
          </p:cNvPr>
          <p:cNvPicPr>
            <a:picLocks noChangeAspect="1"/>
          </p:cNvPicPr>
          <p:nvPr/>
        </p:nvPicPr>
        <p:blipFill>
          <a:blip r:embed="rId3"/>
          <a:stretch>
            <a:fillRect/>
          </a:stretch>
        </p:blipFill>
        <p:spPr>
          <a:xfrm>
            <a:off x="6266626" y="1821500"/>
            <a:ext cx="5760000" cy="3757467"/>
          </a:xfrm>
          <a:prstGeom prst="rect">
            <a:avLst/>
          </a:prstGeom>
        </p:spPr>
      </p:pic>
      <p:graphicFrame>
        <p:nvGraphicFramePr>
          <p:cNvPr id="11" name="Table 10">
            <a:extLst>
              <a:ext uri="{FF2B5EF4-FFF2-40B4-BE49-F238E27FC236}">
                <a16:creationId xmlns:a16="http://schemas.microsoft.com/office/drawing/2014/main" id="{C81A33B3-76D7-B781-33B7-19B87F11882C}"/>
              </a:ext>
            </a:extLst>
          </p:cNvPr>
          <p:cNvGraphicFramePr>
            <a:graphicFrameLocks noGrp="1"/>
          </p:cNvGraphicFramePr>
          <p:nvPr/>
        </p:nvGraphicFramePr>
        <p:xfrm>
          <a:off x="7993353" y="3023550"/>
          <a:ext cx="3924000" cy="1353367"/>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2080223858"/>
                    </a:ext>
                  </a:extLst>
                </a:gridCol>
                <a:gridCol w="720000">
                  <a:extLst>
                    <a:ext uri="{9D8B030D-6E8A-4147-A177-3AD203B41FA5}">
                      <a16:colId xmlns:a16="http://schemas.microsoft.com/office/drawing/2014/main" val="2837989268"/>
                    </a:ext>
                  </a:extLst>
                </a:gridCol>
                <a:gridCol w="1620000">
                  <a:extLst>
                    <a:ext uri="{9D8B030D-6E8A-4147-A177-3AD203B41FA5}">
                      <a16:colId xmlns:a16="http://schemas.microsoft.com/office/drawing/2014/main" val="4049938518"/>
                    </a:ext>
                  </a:extLst>
                </a:gridCol>
              </a:tblGrid>
              <a:tr h="432000">
                <a:tc gridSpan="3">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HR 1.14; 95% CI 0.76-1.71</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lnSpc>
                          <a:spcPct val="85000"/>
                        </a:lnSpc>
                      </a:pPr>
                      <a:endParaRPr lang="en-GB" sz="1400" b="1" kern="1200" dirty="0">
                        <a:solidFill>
                          <a:schemeClr val="tx1"/>
                        </a:solidFill>
                        <a:latin typeface="Calibri" panose="020F0502020204030204" pitchFamily="34" charset="0"/>
                        <a:ea typeface="+mn-ea"/>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85000"/>
                        </a:lnSpc>
                      </a:pPr>
                      <a:endParaRPr lang="en-GB" sz="1400" b="1" dirty="0">
                        <a:latin typeface="Calibri" panose="020F0502020204030204" pitchFamily="34" charset="0"/>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8894894"/>
                  </a:ext>
                </a:extLst>
              </a:tr>
              <a:tr h="417367">
                <a:tc>
                  <a:txBody>
                    <a:bodyPr/>
                    <a:lstStyle/>
                    <a:p>
                      <a:pPr>
                        <a:lnSpc>
                          <a:spcPct val="90000"/>
                        </a:lnSpc>
                      </a:pPr>
                      <a:endParaRPr lang="en-US" sz="1400" b="0" dirty="0">
                        <a:latin typeface="+mn-lt"/>
                        <a:cs typeface="Calibri" panose="020F0502020204030204" pitchFamily="34" charset="0"/>
                      </a:endParaRP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lnSpc>
                          <a:spcPct val="85000"/>
                        </a:lnSpc>
                      </a:pPr>
                      <a:r>
                        <a:rPr lang="en-US" sz="1400" b="0" kern="1200" dirty="0">
                          <a:solidFill>
                            <a:schemeClr val="tx1"/>
                          </a:solidFill>
                          <a:latin typeface="+mn-lt"/>
                          <a:ea typeface="+mn-ea"/>
                          <a:cs typeface="Calibri" panose="020F0502020204030204" pitchFamily="34" charset="0"/>
                        </a:rPr>
                        <a:t>No. events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5000"/>
                        </a:lnSpc>
                      </a:pPr>
                      <a:r>
                        <a:rPr lang="en-US" sz="1400" b="0" dirty="0">
                          <a:latin typeface="+mn-lt"/>
                          <a:cs typeface="Calibri" panose="020F0502020204030204" pitchFamily="34" charset="0"/>
                        </a:rPr>
                        <a:t>%IBCFS (95% CI) </a:t>
                      </a:r>
                      <a:br>
                        <a:rPr lang="en-US" sz="1400" b="0" dirty="0">
                          <a:latin typeface="+mn-lt"/>
                          <a:cs typeface="Calibri" panose="020F0502020204030204" pitchFamily="34" charset="0"/>
                        </a:rPr>
                      </a:br>
                      <a:r>
                        <a:rPr lang="en-US" sz="1400" b="0" dirty="0">
                          <a:latin typeface="+mn-lt"/>
                          <a:cs typeface="Calibri" panose="020F0502020204030204" pitchFamily="34" charset="0"/>
                        </a:rPr>
                        <a:t>at 5 years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0734215"/>
                  </a:ext>
                </a:extLst>
              </a:tr>
              <a:tr h="252000">
                <a:tc>
                  <a:txBody>
                    <a:bodyPr/>
                    <a:lstStyle/>
                    <a:p>
                      <a:r>
                        <a:rPr lang="en-US" sz="1400" b="0" dirty="0">
                          <a:latin typeface="+mn-lt"/>
                          <a:cs typeface="Calibri" panose="020F0502020204030204" pitchFamily="34" charset="0"/>
                        </a:rPr>
                        <a:t>Control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42</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94.5 (92.2- 96.2)</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95415"/>
                  </a:ext>
                </a:extLst>
              </a:tr>
              <a:tr h="252000">
                <a:tc>
                  <a:txBody>
                    <a:bodyPr/>
                    <a:lstStyle/>
                    <a:p>
                      <a:r>
                        <a:rPr lang="en-US" sz="1400" b="0" dirty="0">
                          <a:latin typeface="+mn-lt"/>
                          <a:cs typeface="Calibri" panose="020F0502020204030204" pitchFamily="34" charset="0"/>
                        </a:rPr>
                        <a:t>Test-directed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50</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93.2 (90.6- 95.0)</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551137"/>
                  </a:ext>
                </a:extLst>
              </a:tr>
            </a:tbl>
          </a:graphicData>
        </a:graphic>
      </p:graphicFrame>
      <p:graphicFrame>
        <p:nvGraphicFramePr>
          <p:cNvPr id="12" name="Table 11">
            <a:extLst>
              <a:ext uri="{FF2B5EF4-FFF2-40B4-BE49-F238E27FC236}">
                <a16:creationId xmlns:a16="http://schemas.microsoft.com/office/drawing/2014/main" id="{224D6EE0-490E-C862-E425-9785C9A7F349}"/>
              </a:ext>
            </a:extLst>
          </p:cNvPr>
          <p:cNvGraphicFramePr>
            <a:graphicFrameLocks noGrp="1"/>
          </p:cNvGraphicFramePr>
          <p:nvPr/>
        </p:nvGraphicFramePr>
        <p:xfrm>
          <a:off x="1873035" y="3006280"/>
          <a:ext cx="3924000" cy="1374855"/>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2080223858"/>
                    </a:ext>
                  </a:extLst>
                </a:gridCol>
                <a:gridCol w="720000">
                  <a:extLst>
                    <a:ext uri="{9D8B030D-6E8A-4147-A177-3AD203B41FA5}">
                      <a16:colId xmlns:a16="http://schemas.microsoft.com/office/drawing/2014/main" val="2837989268"/>
                    </a:ext>
                  </a:extLst>
                </a:gridCol>
                <a:gridCol w="1620000">
                  <a:extLst>
                    <a:ext uri="{9D8B030D-6E8A-4147-A177-3AD203B41FA5}">
                      <a16:colId xmlns:a16="http://schemas.microsoft.com/office/drawing/2014/main" val="4049938518"/>
                    </a:ext>
                  </a:extLst>
                </a:gridCol>
              </a:tblGrid>
              <a:tr h="432000">
                <a:tc gridSpan="3">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HR 1.04; 95% CI 0.60-1.80</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lnSpc>
                          <a:spcPct val="85000"/>
                        </a:lnSpc>
                      </a:pPr>
                      <a:endParaRPr lang="en-GB" sz="1400" b="1" kern="1200" dirty="0">
                        <a:solidFill>
                          <a:schemeClr val="tx1"/>
                        </a:solidFill>
                        <a:latin typeface="Calibri" panose="020F0502020204030204" pitchFamily="34" charset="0"/>
                        <a:ea typeface="+mn-ea"/>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85000"/>
                        </a:lnSpc>
                      </a:pPr>
                      <a:endParaRPr lang="en-GB" sz="1400" b="1" dirty="0">
                        <a:latin typeface="Calibri" panose="020F0502020204030204" pitchFamily="34" charset="0"/>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8894894"/>
                  </a:ext>
                </a:extLst>
              </a:tr>
              <a:tr h="417367">
                <a:tc>
                  <a:txBody>
                    <a:bodyPr/>
                    <a:lstStyle/>
                    <a:p>
                      <a:pPr>
                        <a:lnSpc>
                          <a:spcPct val="90000"/>
                        </a:lnSpc>
                      </a:pPr>
                      <a:endParaRPr lang="en-US" sz="1400" b="0" dirty="0">
                        <a:latin typeface="+mn-lt"/>
                        <a:cs typeface="Calibri" panose="020F0502020204030204" pitchFamily="34" charset="0"/>
                      </a:endParaRP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lnSpc>
                          <a:spcPct val="85000"/>
                        </a:lnSpc>
                      </a:pPr>
                      <a:r>
                        <a:rPr lang="en-US" sz="1400" b="0" kern="1200" dirty="0">
                          <a:solidFill>
                            <a:schemeClr val="tx1"/>
                          </a:solidFill>
                          <a:latin typeface="+mn-lt"/>
                          <a:ea typeface="+mn-ea"/>
                          <a:cs typeface="Calibri" panose="020F0502020204030204" pitchFamily="34" charset="0"/>
                        </a:rPr>
                        <a:t>No. events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5000"/>
                        </a:lnSpc>
                      </a:pPr>
                      <a:r>
                        <a:rPr lang="en-US" sz="1400" b="0" dirty="0">
                          <a:latin typeface="+mn-lt"/>
                          <a:cs typeface="Calibri" panose="020F0502020204030204" pitchFamily="34" charset="0"/>
                        </a:rPr>
                        <a:t>%IBCFS (95% CI) </a:t>
                      </a:r>
                      <a:br>
                        <a:rPr lang="en-US" sz="1400" b="0" dirty="0">
                          <a:latin typeface="+mn-lt"/>
                          <a:cs typeface="Calibri" panose="020F0502020204030204" pitchFamily="34" charset="0"/>
                        </a:rPr>
                      </a:br>
                      <a:r>
                        <a:rPr lang="en-US" sz="1400" b="0" dirty="0">
                          <a:latin typeface="+mn-lt"/>
                          <a:cs typeface="Calibri" panose="020F0502020204030204" pitchFamily="34" charset="0"/>
                        </a:rPr>
                        <a:t>at 5 years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0734215"/>
                  </a:ext>
                </a:extLst>
              </a:tr>
              <a:tr h="262744">
                <a:tc>
                  <a:txBody>
                    <a:bodyPr/>
                    <a:lstStyle/>
                    <a:p>
                      <a:r>
                        <a:rPr lang="en-US" sz="1400" b="0" dirty="0">
                          <a:latin typeface="+mn-lt"/>
                          <a:cs typeface="Calibri" panose="020F0502020204030204" pitchFamily="34" charset="0"/>
                        </a:rPr>
                        <a:t>Control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25</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95.5 (92.6- 97.3)</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95415"/>
                  </a:ext>
                </a:extLst>
              </a:tr>
              <a:tr h="262744">
                <a:tc>
                  <a:txBody>
                    <a:bodyPr/>
                    <a:lstStyle/>
                    <a:p>
                      <a:r>
                        <a:rPr lang="en-US" sz="1400" b="0" dirty="0">
                          <a:latin typeface="+mn-lt"/>
                          <a:cs typeface="Calibri" panose="020F0502020204030204" pitchFamily="34" charset="0"/>
                        </a:rPr>
                        <a:t>Test-directed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26</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94.2 (91.0- 96.2)</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551137"/>
                  </a:ext>
                </a:extLst>
              </a:tr>
            </a:tbl>
          </a:graphicData>
        </a:graphic>
      </p:graphicFrame>
      <p:sp>
        <p:nvSpPr>
          <p:cNvPr id="7" name="TextBox 6">
            <a:extLst>
              <a:ext uri="{FF2B5EF4-FFF2-40B4-BE49-F238E27FC236}">
                <a16:creationId xmlns:a16="http://schemas.microsoft.com/office/drawing/2014/main" id="{4C9B80FA-3791-784B-2EA3-CE6FBF48CC9C}"/>
              </a:ext>
            </a:extLst>
          </p:cNvPr>
          <p:cNvSpPr txBox="1"/>
          <p:nvPr/>
        </p:nvSpPr>
        <p:spPr>
          <a:xfrm>
            <a:off x="2507640" y="1568955"/>
            <a:ext cx="284885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60383" algn="l"/>
                <a:tab pos="1731920" algn="l"/>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Premenopausal (40%)</a:t>
            </a:r>
            <a:endParaRPr kumimoji="0" lang="en-US" sz="2000" b="1" i="0" u="none" strike="noStrike" kern="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4" name="TextBox 13">
            <a:extLst>
              <a:ext uri="{FF2B5EF4-FFF2-40B4-BE49-F238E27FC236}">
                <a16:creationId xmlns:a16="http://schemas.microsoft.com/office/drawing/2014/main" id="{92F915C6-5397-FAC6-9D78-483498B943AF}"/>
              </a:ext>
            </a:extLst>
          </p:cNvPr>
          <p:cNvSpPr txBox="1"/>
          <p:nvPr/>
        </p:nvSpPr>
        <p:spPr>
          <a:xfrm>
            <a:off x="8484229" y="1541552"/>
            <a:ext cx="299152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60383" algn="l"/>
                <a:tab pos="1731920" algn="l"/>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Postmenopausal (60%)</a:t>
            </a:r>
            <a:endParaRPr kumimoji="0" lang="en-US" sz="2000" b="1" i="0" u="none" strike="noStrike" kern="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5" name="TextBox 4">
            <a:extLst>
              <a:ext uri="{FF2B5EF4-FFF2-40B4-BE49-F238E27FC236}">
                <a16:creationId xmlns:a16="http://schemas.microsoft.com/office/drawing/2014/main" id="{177DF249-37CD-95ED-D2B2-D8D900C75496}"/>
              </a:ext>
            </a:extLst>
          </p:cNvPr>
          <p:cNvSpPr txBox="1"/>
          <p:nvPr/>
        </p:nvSpPr>
        <p:spPr>
          <a:xfrm>
            <a:off x="249568" y="5794801"/>
            <a:ext cx="11152925" cy="379656"/>
          </a:xfrm>
          <a:prstGeom prst="rect">
            <a:avLst/>
          </a:prstGeom>
          <a:noFill/>
        </p:spPr>
        <p:txBody>
          <a:bodyPr wrap="none" rtlCol="0">
            <a:spAutoFit/>
          </a:bodyPr>
          <a:lstStyle/>
          <a:p>
            <a:pPr marL="0" marR="0" lvl="0" indent="0" algn="l" defTabSz="609616"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Postmenopausal: age &gt; 45 and LMP &gt; 12 months; BSO; or estradiol and FSH in postmenopausal range</a:t>
            </a:r>
          </a:p>
        </p:txBody>
      </p:sp>
      <p:sp>
        <p:nvSpPr>
          <p:cNvPr id="8" name="TextBox 7">
            <a:extLst>
              <a:ext uri="{FF2B5EF4-FFF2-40B4-BE49-F238E27FC236}">
                <a16:creationId xmlns:a16="http://schemas.microsoft.com/office/drawing/2014/main" id="{AD64D5C8-7239-7295-D909-ABDA50779A9B}"/>
              </a:ext>
            </a:extLst>
          </p:cNvPr>
          <p:cNvSpPr txBox="1"/>
          <p:nvPr/>
        </p:nvSpPr>
        <p:spPr>
          <a:xfrm>
            <a:off x="2540422" y="6400150"/>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Stein R et al. ASCO 2026;Abstract 500</a:t>
            </a:r>
          </a:p>
        </p:txBody>
      </p:sp>
    </p:spTree>
    <p:extLst>
      <p:ext uri="{BB962C8B-B14F-4D97-AF65-F5344CB8AC3E}">
        <p14:creationId xmlns:p14="http://schemas.microsoft.com/office/powerpoint/2010/main" val="49377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F065B-EAC6-8505-9147-D7C036A2B3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E0E68-4304-2258-C5DE-5AE1D706B6FF}"/>
              </a:ext>
            </a:extLst>
          </p:cNvPr>
          <p:cNvSpPr>
            <a:spLocks noGrp="1"/>
          </p:cNvSpPr>
          <p:nvPr>
            <p:ph type="title"/>
          </p:nvPr>
        </p:nvSpPr>
        <p:spPr/>
        <p:txBody>
          <a:bodyPr>
            <a:normAutofit/>
          </a:bodyPr>
          <a:lstStyle/>
          <a:p>
            <a:pPr algn="ctr"/>
            <a:r>
              <a:rPr lang="en-US" sz="3200" dirty="0"/>
              <a:t>IBCFS vs menopausal status: low ROR score</a:t>
            </a:r>
            <a:endParaRPr lang="en-US" sz="3200" b="0" dirty="0"/>
          </a:p>
        </p:txBody>
      </p:sp>
      <p:sp>
        <p:nvSpPr>
          <p:cNvPr id="3" name="Slide Number Placeholder 2">
            <a:extLst>
              <a:ext uri="{FF2B5EF4-FFF2-40B4-BE49-F238E27FC236}">
                <a16:creationId xmlns:a16="http://schemas.microsoft.com/office/drawing/2014/main" id="{5BC3D4E9-D960-8607-ACF4-F7C9591CED82}"/>
              </a:ext>
            </a:extLst>
          </p:cNvPr>
          <p:cNvSpPr>
            <a:spLocks noGrp="1"/>
          </p:cNvSpPr>
          <p:nvPr>
            <p:ph type="sldNum" sz="quarter" idx="4294967295"/>
          </p:nvPr>
        </p:nvSpPr>
        <p:spPr>
          <a:xfrm>
            <a:off x="11317288" y="217488"/>
            <a:ext cx="874712" cy="365125"/>
          </a:xfrm>
          <a:prstGeom prst="rect">
            <a:avLst/>
          </a:prstGeom>
        </p:spPr>
        <p:txBody>
          <a:bodyPr vert="horz" lIns="91440" tIns="45720" rIns="91440" bIns="45720" rtlCol="0" anchor="t" anchorCtr="0"/>
          <a:lstStyle>
            <a:defPPr>
              <a:defRPr lang="en-US"/>
            </a:defPPr>
            <a:lvl1pPr marL="0" algn="r" defTabSz="914400" rtl="0" eaLnBrk="1" latinLnBrk="0" hangingPunct="1">
              <a:defRPr sz="800" b="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03ED5C9C-8541-87F0-5406-CFB3CF820CD9}"/>
              </a:ext>
            </a:extLst>
          </p:cNvPr>
          <p:cNvSpPr txBox="1"/>
          <p:nvPr/>
        </p:nvSpPr>
        <p:spPr>
          <a:xfrm>
            <a:off x="2598862" y="1538615"/>
            <a:ext cx="244009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60383" algn="l"/>
                <a:tab pos="1731920" algn="l"/>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N1 (1-3 LN+) (80%)</a:t>
            </a:r>
          </a:p>
        </p:txBody>
      </p:sp>
      <p:sp>
        <p:nvSpPr>
          <p:cNvPr id="9" name="TextBox 8">
            <a:extLst>
              <a:ext uri="{FF2B5EF4-FFF2-40B4-BE49-F238E27FC236}">
                <a16:creationId xmlns:a16="http://schemas.microsoft.com/office/drawing/2014/main" id="{09350638-4A91-34FD-6E9E-783473D08C0C}"/>
              </a:ext>
            </a:extLst>
          </p:cNvPr>
          <p:cNvSpPr txBox="1"/>
          <p:nvPr/>
        </p:nvSpPr>
        <p:spPr>
          <a:xfrm>
            <a:off x="8285361" y="1538615"/>
            <a:ext cx="244009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60383" algn="l"/>
                <a:tab pos="1731920" algn="l"/>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N2 (4-9 LN+) (20%)</a:t>
            </a:r>
          </a:p>
        </p:txBody>
      </p:sp>
      <p:pic>
        <p:nvPicPr>
          <p:cNvPr id="7" name="Picture 6">
            <a:extLst>
              <a:ext uri="{FF2B5EF4-FFF2-40B4-BE49-F238E27FC236}">
                <a16:creationId xmlns:a16="http://schemas.microsoft.com/office/drawing/2014/main" id="{EF4DD44C-1718-4245-56CF-05B54E0F4A05}"/>
              </a:ext>
            </a:extLst>
          </p:cNvPr>
          <p:cNvPicPr>
            <a:picLocks noChangeAspect="1"/>
          </p:cNvPicPr>
          <p:nvPr/>
        </p:nvPicPr>
        <p:blipFill>
          <a:blip r:embed="rId3"/>
          <a:stretch>
            <a:fillRect/>
          </a:stretch>
        </p:blipFill>
        <p:spPr>
          <a:xfrm>
            <a:off x="338822" y="1815878"/>
            <a:ext cx="5760000" cy="3757467"/>
          </a:xfrm>
          <a:prstGeom prst="rect">
            <a:avLst/>
          </a:prstGeom>
        </p:spPr>
      </p:pic>
      <p:graphicFrame>
        <p:nvGraphicFramePr>
          <p:cNvPr id="10" name="Table 9">
            <a:extLst>
              <a:ext uri="{FF2B5EF4-FFF2-40B4-BE49-F238E27FC236}">
                <a16:creationId xmlns:a16="http://schemas.microsoft.com/office/drawing/2014/main" id="{1E669C12-BB72-EF2D-6886-E77A301B4394}"/>
              </a:ext>
            </a:extLst>
          </p:cNvPr>
          <p:cNvGraphicFramePr>
            <a:graphicFrameLocks noGrp="1"/>
          </p:cNvGraphicFramePr>
          <p:nvPr/>
        </p:nvGraphicFramePr>
        <p:xfrm>
          <a:off x="1952195" y="3030088"/>
          <a:ext cx="3960000" cy="1353367"/>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2080223858"/>
                    </a:ext>
                  </a:extLst>
                </a:gridCol>
                <a:gridCol w="756000">
                  <a:extLst>
                    <a:ext uri="{9D8B030D-6E8A-4147-A177-3AD203B41FA5}">
                      <a16:colId xmlns:a16="http://schemas.microsoft.com/office/drawing/2014/main" val="2837989268"/>
                    </a:ext>
                  </a:extLst>
                </a:gridCol>
                <a:gridCol w="1620000">
                  <a:extLst>
                    <a:ext uri="{9D8B030D-6E8A-4147-A177-3AD203B41FA5}">
                      <a16:colId xmlns:a16="http://schemas.microsoft.com/office/drawing/2014/main" val="4049938518"/>
                    </a:ext>
                  </a:extLst>
                </a:gridCol>
              </a:tblGrid>
              <a:tr h="432000">
                <a:tc gridSpan="3">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HR 1.11; 95% CI 0.76-1.64</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lnSpc>
                          <a:spcPct val="85000"/>
                        </a:lnSpc>
                      </a:pPr>
                      <a:endParaRPr lang="en-GB" sz="1400" b="1" kern="1200" dirty="0">
                        <a:solidFill>
                          <a:schemeClr val="tx1"/>
                        </a:solidFill>
                        <a:latin typeface="Calibri" panose="020F0502020204030204" pitchFamily="34" charset="0"/>
                        <a:ea typeface="+mn-ea"/>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85000"/>
                        </a:lnSpc>
                      </a:pPr>
                      <a:endParaRPr lang="en-GB" sz="1400" b="1" dirty="0">
                        <a:latin typeface="Calibri" panose="020F0502020204030204" pitchFamily="34" charset="0"/>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8894894"/>
                  </a:ext>
                </a:extLst>
              </a:tr>
              <a:tr h="417367">
                <a:tc>
                  <a:txBody>
                    <a:bodyPr/>
                    <a:lstStyle/>
                    <a:p>
                      <a:pPr>
                        <a:lnSpc>
                          <a:spcPct val="90000"/>
                        </a:lnSpc>
                      </a:pPr>
                      <a:endParaRPr lang="en-US" sz="1400" b="0" dirty="0">
                        <a:latin typeface="+mn-lt"/>
                        <a:cs typeface="Calibri" panose="020F0502020204030204" pitchFamily="34" charset="0"/>
                      </a:endParaRP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lnSpc>
                          <a:spcPct val="85000"/>
                        </a:lnSpc>
                      </a:pPr>
                      <a:r>
                        <a:rPr lang="en-US" sz="1400" b="0" kern="1200" dirty="0">
                          <a:solidFill>
                            <a:schemeClr val="tx1"/>
                          </a:solidFill>
                          <a:latin typeface="+mn-lt"/>
                          <a:ea typeface="+mn-ea"/>
                          <a:cs typeface="Calibri" panose="020F0502020204030204" pitchFamily="34" charset="0"/>
                        </a:rPr>
                        <a:t>No. events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5000"/>
                        </a:lnSpc>
                      </a:pPr>
                      <a:r>
                        <a:rPr lang="en-US" sz="1400" b="0" dirty="0">
                          <a:latin typeface="+mn-lt"/>
                          <a:cs typeface="Calibri" panose="020F0502020204030204" pitchFamily="34" charset="0"/>
                        </a:rPr>
                        <a:t>%IBCFS (95% CI) </a:t>
                      </a:r>
                      <a:br>
                        <a:rPr lang="en-US" sz="1400" b="0" dirty="0">
                          <a:latin typeface="+mn-lt"/>
                          <a:cs typeface="Calibri" panose="020F0502020204030204" pitchFamily="34" charset="0"/>
                        </a:rPr>
                      </a:br>
                      <a:r>
                        <a:rPr lang="en-US" sz="1400" b="0" dirty="0">
                          <a:latin typeface="+mn-lt"/>
                          <a:cs typeface="Calibri" panose="020F0502020204030204" pitchFamily="34" charset="0"/>
                        </a:rPr>
                        <a:t>at 5 years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0734215"/>
                  </a:ext>
                </a:extLst>
              </a:tr>
              <a:tr h="252000">
                <a:tc>
                  <a:txBody>
                    <a:bodyPr/>
                    <a:lstStyle/>
                    <a:p>
                      <a:r>
                        <a:rPr lang="en-US" sz="1400" b="0" dirty="0">
                          <a:latin typeface="+mn-lt"/>
                          <a:cs typeface="Calibri" panose="020F0502020204030204" pitchFamily="34" charset="0"/>
                        </a:rPr>
                        <a:t>Control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48</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95.2 (93.3- 96.6)</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95415"/>
                  </a:ext>
                </a:extLst>
              </a:tr>
              <a:tr h="252000">
                <a:tc>
                  <a:txBody>
                    <a:bodyPr/>
                    <a:lstStyle/>
                    <a:p>
                      <a:r>
                        <a:rPr lang="en-US" sz="1400" b="0" dirty="0">
                          <a:latin typeface="+mn-lt"/>
                          <a:cs typeface="Calibri" panose="020F0502020204030204" pitchFamily="34" charset="0"/>
                        </a:rPr>
                        <a:t>Test-directed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56</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93.6 (91.4- 95.3)</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551137"/>
                  </a:ext>
                </a:extLst>
              </a:tr>
            </a:tbl>
          </a:graphicData>
        </a:graphic>
      </p:graphicFrame>
      <p:pic>
        <p:nvPicPr>
          <p:cNvPr id="11" name="Picture 10">
            <a:extLst>
              <a:ext uri="{FF2B5EF4-FFF2-40B4-BE49-F238E27FC236}">
                <a16:creationId xmlns:a16="http://schemas.microsoft.com/office/drawing/2014/main" id="{43D44175-182D-6B81-1858-31F69F27EEEB}"/>
              </a:ext>
            </a:extLst>
          </p:cNvPr>
          <p:cNvPicPr>
            <a:picLocks noChangeAspect="1"/>
          </p:cNvPicPr>
          <p:nvPr/>
        </p:nvPicPr>
        <p:blipFill>
          <a:blip r:embed="rId4"/>
          <a:stretch>
            <a:fillRect/>
          </a:stretch>
        </p:blipFill>
        <p:spPr>
          <a:xfrm>
            <a:off x="6278249" y="1778455"/>
            <a:ext cx="5760000" cy="3766989"/>
          </a:xfrm>
          <a:prstGeom prst="rect">
            <a:avLst/>
          </a:prstGeom>
        </p:spPr>
      </p:pic>
      <p:graphicFrame>
        <p:nvGraphicFramePr>
          <p:cNvPr id="12" name="Table 11">
            <a:extLst>
              <a:ext uri="{FF2B5EF4-FFF2-40B4-BE49-F238E27FC236}">
                <a16:creationId xmlns:a16="http://schemas.microsoft.com/office/drawing/2014/main" id="{09EF4D6F-F3BE-8A36-B040-6B5DF568CEF8}"/>
              </a:ext>
            </a:extLst>
          </p:cNvPr>
          <p:cNvGraphicFramePr>
            <a:graphicFrameLocks noGrp="1"/>
          </p:cNvGraphicFramePr>
          <p:nvPr/>
        </p:nvGraphicFramePr>
        <p:xfrm>
          <a:off x="7916305" y="2941397"/>
          <a:ext cx="3924000" cy="1353367"/>
        </p:xfrm>
        <a:graphic>
          <a:graphicData uri="http://schemas.openxmlformats.org/drawingml/2006/table">
            <a:tbl>
              <a:tblPr firstRow="1" bandRow="1">
                <a:tableStyleId>{2D5ABB26-0587-4C30-8999-92F81FD0307C}</a:tableStyleId>
              </a:tblPr>
              <a:tblGrid>
                <a:gridCol w="1584000">
                  <a:extLst>
                    <a:ext uri="{9D8B030D-6E8A-4147-A177-3AD203B41FA5}">
                      <a16:colId xmlns:a16="http://schemas.microsoft.com/office/drawing/2014/main" val="2080223858"/>
                    </a:ext>
                  </a:extLst>
                </a:gridCol>
                <a:gridCol w="720000">
                  <a:extLst>
                    <a:ext uri="{9D8B030D-6E8A-4147-A177-3AD203B41FA5}">
                      <a16:colId xmlns:a16="http://schemas.microsoft.com/office/drawing/2014/main" val="2837989268"/>
                    </a:ext>
                  </a:extLst>
                </a:gridCol>
                <a:gridCol w="1620000">
                  <a:extLst>
                    <a:ext uri="{9D8B030D-6E8A-4147-A177-3AD203B41FA5}">
                      <a16:colId xmlns:a16="http://schemas.microsoft.com/office/drawing/2014/main" val="4049938518"/>
                    </a:ext>
                  </a:extLst>
                </a:gridCol>
              </a:tblGrid>
              <a:tr h="432000">
                <a:tc gridSpan="3">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b="0" dirty="0">
                          <a:latin typeface="+mn-lt"/>
                          <a:cs typeface="Calibri" panose="020F0502020204030204" pitchFamily="34" charset="0"/>
                        </a:rPr>
                        <a:t>HR 1.19; 95% CI 0.62-2.29</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lnSpc>
                          <a:spcPct val="85000"/>
                        </a:lnSpc>
                      </a:pPr>
                      <a:endParaRPr lang="en-GB" sz="1400" b="1" kern="1200" dirty="0">
                        <a:solidFill>
                          <a:schemeClr val="tx1"/>
                        </a:solidFill>
                        <a:latin typeface="Calibri" panose="020F0502020204030204" pitchFamily="34" charset="0"/>
                        <a:ea typeface="+mn-ea"/>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85000"/>
                        </a:lnSpc>
                      </a:pPr>
                      <a:endParaRPr lang="en-GB" sz="1400" b="1" dirty="0">
                        <a:latin typeface="Calibri" panose="020F0502020204030204" pitchFamily="34" charset="0"/>
                        <a:cs typeface="Calibri" panose="020F0502020204030204" pitchFamily="34" charset="0"/>
                      </a:endParaRPr>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8894894"/>
                  </a:ext>
                </a:extLst>
              </a:tr>
              <a:tr h="417367">
                <a:tc>
                  <a:txBody>
                    <a:bodyPr/>
                    <a:lstStyle/>
                    <a:p>
                      <a:pPr>
                        <a:lnSpc>
                          <a:spcPct val="90000"/>
                        </a:lnSpc>
                      </a:pPr>
                      <a:endParaRPr lang="en-US" sz="1400" b="0" dirty="0">
                        <a:latin typeface="+mn-lt"/>
                        <a:cs typeface="Calibri" panose="020F0502020204030204" pitchFamily="34" charset="0"/>
                      </a:endParaRP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lnSpc>
                          <a:spcPct val="85000"/>
                        </a:lnSpc>
                      </a:pPr>
                      <a:r>
                        <a:rPr lang="en-US" sz="1400" b="0" kern="1200" dirty="0">
                          <a:solidFill>
                            <a:schemeClr val="tx1"/>
                          </a:solidFill>
                          <a:latin typeface="+mn-lt"/>
                          <a:ea typeface="+mn-ea"/>
                          <a:cs typeface="Calibri" panose="020F0502020204030204" pitchFamily="34" charset="0"/>
                        </a:rPr>
                        <a:t>No. events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5000"/>
                        </a:lnSpc>
                      </a:pPr>
                      <a:r>
                        <a:rPr lang="en-US" sz="1400" b="0" dirty="0">
                          <a:latin typeface="+mn-lt"/>
                          <a:cs typeface="Calibri" panose="020F0502020204030204" pitchFamily="34" charset="0"/>
                        </a:rPr>
                        <a:t>%IBCFS (95% CI) </a:t>
                      </a:r>
                      <a:br>
                        <a:rPr lang="en-US" sz="1400" b="0" dirty="0">
                          <a:latin typeface="+mn-lt"/>
                          <a:cs typeface="Calibri" panose="020F0502020204030204" pitchFamily="34" charset="0"/>
                        </a:rPr>
                      </a:br>
                      <a:r>
                        <a:rPr lang="en-US" sz="1400" b="0" dirty="0">
                          <a:latin typeface="+mn-lt"/>
                          <a:cs typeface="Calibri" panose="020F0502020204030204" pitchFamily="34" charset="0"/>
                        </a:rPr>
                        <a:t>at 5 years</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0734215"/>
                  </a:ext>
                </a:extLst>
              </a:tr>
              <a:tr h="252000">
                <a:tc>
                  <a:txBody>
                    <a:bodyPr/>
                    <a:lstStyle/>
                    <a:p>
                      <a:r>
                        <a:rPr lang="en-US" sz="1400" b="0" dirty="0">
                          <a:latin typeface="+mn-lt"/>
                          <a:cs typeface="Calibri" panose="020F0502020204030204" pitchFamily="34" charset="0"/>
                        </a:rPr>
                        <a:t>Control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17</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93.1 (87.2- 96.4)</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95415"/>
                  </a:ext>
                </a:extLst>
              </a:tr>
              <a:tr h="252000">
                <a:tc>
                  <a:txBody>
                    <a:bodyPr/>
                    <a:lstStyle/>
                    <a:p>
                      <a:r>
                        <a:rPr lang="en-US" sz="1400" b="0" dirty="0">
                          <a:latin typeface="+mn-lt"/>
                          <a:cs typeface="Calibri" panose="020F0502020204030204" pitchFamily="34" charset="0"/>
                        </a:rPr>
                        <a:t>Test-directed arm</a:t>
                      </a:r>
                    </a:p>
                  </a:txBody>
                  <a:tcPr marT="18000" marB="18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20</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lt"/>
                          <a:cs typeface="Calibri" panose="020F0502020204030204" pitchFamily="34" charset="0"/>
                        </a:rPr>
                        <a:t>91.5 (86.0- 94.9)</a:t>
                      </a:r>
                    </a:p>
                  </a:txBody>
                  <a:tcPr marT="18000" marB="18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551137"/>
                  </a:ext>
                </a:extLst>
              </a:tr>
            </a:tbl>
          </a:graphicData>
        </a:graphic>
      </p:graphicFrame>
      <p:sp>
        <p:nvSpPr>
          <p:cNvPr id="4" name="TextBox 3">
            <a:extLst>
              <a:ext uri="{FF2B5EF4-FFF2-40B4-BE49-F238E27FC236}">
                <a16:creationId xmlns:a16="http://schemas.microsoft.com/office/drawing/2014/main" id="{8A28878E-C757-68A5-1223-DD041F36022C}"/>
              </a:ext>
            </a:extLst>
          </p:cNvPr>
          <p:cNvSpPr txBox="1"/>
          <p:nvPr/>
        </p:nvSpPr>
        <p:spPr>
          <a:xfrm>
            <a:off x="2540422" y="6400150"/>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Stein R et al. ASCO 2026;Abstract 500</a:t>
            </a:r>
          </a:p>
        </p:txBody>
      </p:sp>
    </p:spTree>
    <p:extLst>
      <p:ext uri="{BB962C8B-B14F-4D97-AF65-F5344CB8AC3E}">
        <p14:creationId xmlns:p14="http://schemas.microsoft.com/office/powerpoint/2010/main" val="3217828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9F90C15-FF2C-D0F1-62FF-94DACB382541}"/>
              </a:ext>
            </a:extLst>
          </p:cNvPr>
          <p:cNvGrpSpPr/>
          <p:nvPr/>
        </p:nvGrpSpPr>
        <p:grpSpPr>
          <a:xfrm>
            <a:off x="0" y="0"/>
            <a:ext cx="12192000" cy="6858000"/>
            <a:chOff x="0" y="0"/>
            <a:chExt cx="12192000" cy="6858000"/>
          </a:xfrm>
        </p:grpSpPr>
        <p:grpSp>
          <p:nvGrpSpPr>
            <p:cNvPr id="4" name="Group 3">
              <a:extLst>
                <a:ext uri="{FF2B5EF4-FFF2-40B4-BE49-F238E27FC236}">
                  <a16:creationId xmlns:a16="http://schemas.microsoft.com/office/drawing/2014/main" id="{C7A7CB3F-6124-CB92-F43D-82411FE5345A}"/>
                </a:ext>
              </a:extLst>
            </p:cNvPr>
            <p:cNvGrpSpPr/>
            <p:nvPr/>
          </p:nvGrpSpPr>
          <p:grpSpPr>
            <a:xfrm>
              <a:off x="0" y="0"/>
              <a:ext cx="12192000" cy="6858000"/>
              <a:chOff x="0" y="0"/>
              <a:chExt cx="12192000" cy="6858000"/>
            </a:xfrm>
          </p:grpSpPr>
          <p:pic>
            <p:nvPicPr>
              <p:cNvPr id="2" name="Image 0" descr="preencoded.png"/>
              <p:cNvPicPr>
                <a:picLocks noChangeAspect="1"/>
              </p:cNvPicPr>
              <p:nvPr/>
            </p:nvPicPr>
            <p:blipFill>
              <a:blip r:embed="rId3"/>
              <a:stretch>
                <a:fillRect/>
              </a:stretch>
            </p:blipFill>
            <p:spPr>
              <a:xfrm>
                <a:off x="0" y="0"/>
                <a:ext cx="12192000" cy="6827520"/>
              </a:xfrm>
              <a:prstGeom prst="rect">
                <a:avLst/>
              </a:prstGeom>
            </p:spPr>
          </p:pic>
          <p:sp>
            <p:nvSpPr>
              <p:cNvPr id="3" name="Rectangle 2">
                <a:extLst>
                  <a:ext uri="{FF2B5EF4-FFF2-40B4-BE49-F238E27FC236}">
                    <a16:creationId xmlns:a16="http://schemas.microsoft.com/office/drawing/2014/main" id="{D87E5C27-B3C6-7A80-7038-9ADF202F6A4E}"/>
                  </a:ext>
                </a:extLst>
              </p:cNvPr>
              <p:cNvSpPr/>
              <p:nvPr/>
            </p:nvSpPr>
            <p:spPr>
              <a:xfrm>
                <a:off x="2556933" y="655320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sp>
          <p:nvSpPr>
            <p:cNvPr id="5" name="TextBox 4">
              <a:extLst>
                <a:ext uri="{FF2B5EF4-FFF2-40B4-BE49-F238E27FC236}">
                  <a16:creationId xmlns:a16="http://schemas.microsoft.com/office/drawing/2014/main" id="{4B0821ED-D2FD-3CCE-DDF9-55DFD2FF5057}"/>
                </a:ext>
              </a:extLst>
            </p:cNvPr>
            <p:cNvSpPr txBox="1"/>
            <p:nvPr/>
          </p:nvSpPr>
          <p:spPr>
            <a:xfrm>
              <a:off x="2540422" y="6384108"/>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Chia S et al. ASCO 2026;Abstract 501</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76750EE-BCD6-0A35-78D3-D91778A10F75}"/>
              </a:ext>
            </a:extLst>
          </p:cNvPr>
          <p:cNvGrpSpPr/>
          <p:nvPr/>
        </p:nvGrpSpPr>
        <p:grpSpPr>
          <a:xfrm>
            <a:off x="0" y="0"/>
            <a:ext cx="12192000" cy="6858000"/>
            <a:chOff x="0" y="0"/>
            <a:chExt cx="12192000" cy="6858000"/>
          </a:xfrm>
        </p:grpSpPr>
        <p:grpSp>
          <p:nvGrpSpPr>
            <p:cNvPr id="4" name="Group 3">
              <a:extLst>
                <a:ext uri="{FF2B5EF4-FFF2-40B4-BE49-F238E27FC236}">
                  <a16:creationId xmlns:a16="http://schemas.microsoft.com/office/drawing/2014/main" id="{B0DBD002-119A-21AD-9C9E-048EBB4D2CFC}"/>
                </a:ext>
              </a:extLst>
            </p:cNvPr>
            <p:cNvGrpSpPr/>
            <p:nvPr/>
          </p:nvGrpSpPr>
          <p:grpSpPr>
            <a:xfrm>
              <a:off x="0" y="0"/>
              <a:ext cx="12192000" cy="6858000"/>
              <a:chOff x="0" y="0"/>
              <a:chExt cx="12192000" cy="6858000"/>
            </a:xfrm>
          </p:grpSpPr>
          <p:pic>
            <p:nvPicPr>
              <p:cNvPr id="2" name="Image 0" descr="preencoded.png"/>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0"/>
                <a:ext cx="12192000" cy="6827520"/>
              </a:xfrm>
              <a:prstGeom prst="rect">
                <a:avLst/>
              </a:prstGeom>
            </p:spPr>
          </p:pic>
          <p:sp>
            <p:nvSpPr>
              <p:cNvPr id="3" name="Rectangle 2">
                <a:extLst>
                  <a:ext uri="{FF2B5EF4-FFF2-40B4-BE49-F238E27FC236}">
                    <a16:creationId xmlns:a16="http://schemas.microsoft.com/office/drawing/2014/main" id="{8BB64008-F536-DC81-0D7B-F6F1D63F444B}"/>
                  </a:ext>
                </a:extLst>
              </p:cNvPr>
              <p:cNvSpPr/>
              <p:nvPr/>
            </p:nvSpPr>
            <p:spPr>
              <a:xfrm>
                <a:off x="2556933" y="655320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sp>
          <p:nvSpPr>
            <p:cNvPr id="5" name="TextBox 4">
              <a:extLst>
                <a:ext uri="{FF2B5EF4-FFF2-40B4-BE49-F238E27FC236}">
                  <a16:creationId xmlns:a16="http://schemas.microsoft.com/office/drawing/2014/main" id="{21A2C893-D9D8-B285-1711-3245CD7BF25D}"/>
                </a:ext>
              </a:extLst>
            </p:cNvPr>
            <p:cNvSpPr txBox="1"/>
            <p:nvPr/>
          </p:nvSpPr>
          <p:spPr>
            <a:xfrm>
              <a:off x="2540422" y="6384108"/>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Chia S et al. ASCO 2026;Abstract 501</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4650B2-0A02-540D-6873-242312337C69}"/>
              </a:ext>
            </a:extLst>
          </p:cNvPr>
          <p:cNvGrpSpPr/>
          <p:nvPr/>
        </p:nvGrpSpPr>
        <p:grpSpPr>
          <a:xfrm>
            <a:off x="0" y="0"/>
            <a:ext cx="12192000" cy="6858000"/>
            <a:chOff x="0" y="0"/>
            <a:chExt cx="12192000" cy="6858000"/>
          </a:xfrm>
        </p:grpSpPr>
        <p:grpSp>
          <p:nvGrpSpPr>
            <p:cNvPr id="4" name="Group 3">
              <a:extLst>
                <a:ext uri="{FF2B5EF4-FFF2-40B4-BE49-F238E27FC236}">
                  <a16:creationId xmlns:a16="http://schemas.microsoft.com/office/drawing/2014/main" id="{1F4E78B2-E59F-DB95-DDAA-6BDBABE19E51}"/>
                </a:ext>
              </a:extLst>
            </p:cNvPr>
            <p:cNvGrpSpPr/>
            <p:nvPr/>
          </p:nvGrpSpPr>
          <p:grpSpPr>
            <a:xfrm>
              <a:off x="0" y="0"/>
              <a:ext cx="12192000" cy="6858000"/>
              <a:chOff x="0" y="0"/>
              <a:chExt cx="12192000" cy="6858000"/>
            </a:xfrm>
          </p:grpSpPr>
          <p:pic>
            <p:nvPicPr>
              <p:cNvPr id="2" name="Image 0" descr="preencoded.png"/>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0"/>
                <a:ext cx="12192000" cy="6827520"/>
              </a:xfrm>
              <a:prstGeom prst="rect">
                <a:avLst/>
              </a:prstGeom>
            </p:spPr>
          </p:pic>
          <p:sp>
            <p:nvSpPr>
              <p:cNvPr id="3" name="Rectangle 2">
                <a:extLst>
                  <a:ext uri="{FF2B5EF4-FFF2-40B4-BE49-F238E27FC236}">
                    <a16:creationId xmlns:a16="http://schemas.microsoft.com/office/drawing/2014/main" id="{C5BE9360-3FE8-46EA-FACA-5B7D6162DE1B}"/>
                  </a:ext>
                </a:extLst>
              </p:cNvPr>
              <p:cNvSpPr/>
              <p:nvPr/>
            </p:nvSpPr>
            <p:spPr>
              <a:xfrm>
                <a:off x="2556933" y="655320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5D8535B8-0FF0-43AE-010E-EC052A931D8A}"/>
                </a:ext>
              </a:extLst>
            </p:cNvPr>
            <p:cNvSpPr txBox="1"/>
            <p:nvPr/>
          </p:nvSpPr>
          <p:spPr>
            <a:xfrm>
              <a:off x="2540422" y="6384108"/>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Schmid P et al. ASCO 2026;Abstract 502</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93A248C-4B56-C7C8-85D5-FE4DF02121CE}"/>
              </a:ext>
            </a:extLst>
          </p:cNvPr>
          <p:cNvGrpSpPr/>
          <p:nvPr/>
        </p:nvGrpSpPr>
        <p:grpSpPr>
          <a:xfrm>
            <a:off x="0" y="0"/>
            <a:ext cx="12192000" cy="6858000"/>
            <a:chOff x="0" y="0"/>
            <a:chExt cx="12192000" cy="6858000"/>
          </a:xfrm>
        </p:grpSpPr>
        <p:grpSp>
          <p:nvGrpSpPr>
            <p:cNvPr id="4" name="Group 3">
              <a:extLst>
                <a:ext uri="{FF2B5EF4-FFF2-40B4-BE49-F238E27FC236}">
                  <a16:creationId xmlns:a16="http://schemas.microsoft.com/office/drawing/2014/main" id="{6942F07C-4BF8-4C94-CCCB-4CFD0DB486BE}"/>
                </a:ext>
              </a:extLst>
            </p:cNvPr>
            <p:cNvGrpSpPr/>
            <p:nvPr/>
          </p:nvGrpSpPr>
          <p:grpSpPr>
            <a:xfrm>
              <a:off x="0" y="0"/>
              <a:ext cx="12192000" cy="6858000"/>
              <a:chOff x="0" y="0"/>
              <a:chExt cx="12192000" cy="6858000"/>
            </a:xfrm>
          </p:grpSpPr>
          <p:pic>
            <p:nvPicPr>
              <p:cNvPr id="2" name="Image 0" descr="preencoded.png"/>
              <p:cNvPicPr>
                <a:picLocks noChangeAspect="1"/>
              </p:cNvPicPr>
              <p:nvPr/>
            </p:nvPicPr>
            <p:blipFill>
              <a:blip r:embed="rId3"/>
              <a:stretch>
                <a:fillRect/>
              </a:stretch>
            </p:blipFill>
            <p:spPr>
              <a:xfrm>
                <a:off x="0" y="0"/>
                <a:ext cx="12192000" cy="6827520"/>
              </a:xfrm>
              <a:prstGeom prst="rect">
                <a:avLst/>
              </a:prstGeom>
            </p:spPr>
          </p:pic>
          <p:sp>
            <p:nvSpPr>
              <p:cNvPr id="3" name="Rectangle 2">
                <a:extLst>
                  <a:ext uri="{FF2B5EF4-FFF2-40B4-BE49-F238E27FC236}">
                    <a16:creationId xmlns:a16="http://schemas.microsoft.com/office/drawing/2014/main" id="{FDD1D460-E623-7E60-F00E-CE75AAE68BFC}"/>
                  </a:ext>
                </a:extLst>
              </p:cNvPr>
              <p:cNvSpPr/>
              <p:nvPr/>
            </p:nvSpPr>
            <p:spPr>
              <a:xfrm>
                <a:off x="2556933" y="655320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8838E859-F98E-9513-42C4-2F39C04D34BB}"/>
                </a:ext>
              </a:extLst>
            </p:cNvPr>
            <p:cNvSpPr txBox="1"/>
            <p:nvPr/>
          </p:nvSpPr>
          <p:spPr>
            <a:xfrm>
              <a:off x="2540422" y="6384108"/>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Schmid P et al. ASCO 2026;Abstract 502</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98F2DF1-F1B6-87BE-9D66-F31E422D0895}"/>
              </a:ext>
            </a:extLst>
          </p:cNvPr>
          <p:cNvGrpSpPr/>
          <p:nvPr/>
        </p:nvGrpSpPr>
        <p:grpSpPr>
          <a:xfrm>
            <a:off x="0" y="0"/>
            <a:ext cx="12192000" cy="6858000"/>
            <a:chOff x="0" y="0"/>
            <a:chExt cx="12192000" cy="6858000"/>
          </a:xfrm>
        </p:grpSpPr>
        <p:grpSp>
          <p:nvGrpSpPr>
            <p:cNvPr id="4" name="Group 3">
              <a:extLst>
                <a:ext uri="{FF2B5EF4-FFF2-40B4-BE49-F238E27FC236}">
                  <a16:creationId xmlns:a16="http://schemas.microsoft.com/office/drawing/2014/main" id="{6D9ED4D1-6BD4-5D3C-FBF7-8616AB835904}"/>
                </a:ext>
              </a:extLst>
            </p:cNvPr>
            <p:cNvGrpSpPr/>
            <p:nvPr/>
          </p:nvGrpSpPr>
          <p:grpSpPr>
            <a:xfrm>
              <a:off x="0" y="0"/>
              <a:ext cx="12192000" cy="6858000"/>
              <a:chOff x="0" y="0"/>
              <a:chExt cx="12192000" cy="6858000"/>
            </a:xfrm>
          </p:grpSpPr>
          <p:pic>
            <p:nvPicPr>
              <p:cNvPr id="2" name="Image 0" descr="preencoded.png"/>
              <p:cNvPicPr>
                <a:picLocks noChangeAspect="1"/>
              </p:cNvPicPr>
              <p:nvPr/>
            </p:nvPicPr>
            <p:blipFill>
              <a:blip r:embed="rId3"/>
              <a:stretch>
                <a:fillRect/>
              </a:stretch>
            </p:blipFill>
            <p:spPr>
              <a:xfrm>
                <a:off x="0" y="0"/>
                <a:ext cx="12192000" cy="6827520"/>
              </a:xfrm>
              <a:prstGeom prst="rect">
                <a:avLst/>
              </a:prstGeom>
            </p:spPr>
          </p:pic>
          <p:sp>
            <p:nvSpPr>
              <p:cNvPr id="3" name="Rectangle 2">
                <a:extLst>
                  <a:ext uri="{FF2B5EF4-FFF2-40B4-BE49-F238E27FC236}">
                    <a16:creationId xmlns:a16="http://schemas.microsoft.com/office/drawing/2014/main" id="{8B89992D-DDA9-5A99-4EFA-5B9F601F0ACB}"/>
                  </a:ext>
                </a:extLst>
              </p:cNvPr>
              <p:cNvSpPr/>
              <p:nvPr/>
            </p:nvSpPr>
            <p:spPr>
              <a:xfrm>
                <a:off x="2556933" y="655320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E8E0339A-DB11-C4DE-DD15-25850EC5C49D}"/>
                </a:ext>
              </a:extLst>
            </p:cNvPr>
            <p:cNvSpPr txBox="1"/>
            <p:nvPr/>
          </p:nvSpPr>
          <p:spPr>
            <a:xfrm>
              <a:off x="2540422" y="6384108"/>
              <a:ext cx="3097181"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Schmid P et al. ASCO 2026;Abstract 502</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67D27-27F3-E7C1-D1F5-5ED777DB3E57}"/>
              </a:ext>
            </a:extLst>
          </p:cNvPr>
          <p:cNvSpPr>
            <a:spLocks noGrp="1"/>
          </p:cNvSpPr>
          <p:nvPr>
            <p:ph type="title"/>
          </p:nvPr>
        </p:nvSpPr>
        <p:spPr>
          <a:xfrm>
            <a:off x="838200" y="365126"/>
            <a:ext cx="10515600" cy="960092"/>
          </a:xfrm>
        </p:spPr>
        <p:txBody>
          <a:bodyPr>
            <a:normAutofit/>
          </a:bodyPr>
          <a:lstStyle/>
          <a:p>
            <a:pPr algn="ctr"/>
            <a:r>
              <a:rPr lang="en-US" dirty="0"/>
              <a:t>Dr Kalinsky Case Presentation #1</a:t>
            </a:r>
          </a:p>
        </p:txBody>
      </p:sp>
      <p:sp>
        <p:nvSpPr>
          <p:cNvPr id="3" name="Content Placeholder 2">
            <a:extLst>
              <a:ext uri="{FF2B5EF4-FFF2-40B4-BE49-F238E27FC236}">
                <a16:creationId xmlns:a16="http://schemas.microsoft.com/office/drawing/2014/main" id="{FEBBE9D8-707A-1C96-3C5C-720569A723A3}"/>
              </a:ext>
            </a:extLst>
          </p:cNvPr>
          <p:cNvSpPr>
            <a:spLocks noGrp="1"/>
          </p:cNvSpPr>
          <p:nvPr>
            <p:ph idx="1"/>
          </p:nvPr>
        </p:nvSpPr>
        <p:spPr/>
        <p:txBody>
          <a:bodyPr>
            <a:normAutofit/>
          </a:bodyPr>
          <a:lstStyle/>
          <a:p>
            <a:r>
              <a:rPr lang="en-US" dirty="0"/>
              <a:t>53 year old premenopausal F</a:t>
            </a:r>
          </a:p>
          <a:p>
            <a:r>
              <a:rPr lang="en-US" dirty="0"/>
              <a:t>Right breast mastectomy, SLNB:</a:t>
            </a:r>
          </a:p>
          <a:p>
            <a:pPr lvl="1"/>
            <a:r>
              <a:rPr lang="en-US" dirty="0"/>
              <a:t>grade I 1.7 cm strongly HR+/HER2- IDC, 0/1 LN. oncotype 13</a:t>
            </a:r>
          </a:p>
          <a:p>
            <a:r>
              <a:rPr lang="en-US" dirty="0"/>
              <a:t>Left breast mastectomy, SLNB</a:t>
            </a:r>
          </a:p>
          <a:p>
            <a:pPr lvl="1"/>
            <a:r>
              <a:rPr lang="en-US" dirty="0"/>
              <a:t>Grade II 3.2 cm, 1.7 cm strongly HR+/HER2- IDC, 1/3 LN. oncotype 13</a:t>
            </a:r>
          </a:p>
          <a:p>
            <a:r>
              <a:rPr lang="en-US" dirty="0"/>
              <a:t>s/p CMF x 8</a:t>
            </a:r>
          </a:p>
          <a:p>
            <a:r>
              <a:rPr lang="en-US" dirty="0"/>
              <a:t>s/p XRT</a:t>
            </a:r>
          </a:p>
          <a:p>
            <a:r>
              <a:rPr lang="en-US" dirty="0" err="1"/>
              <a:t>Hx</a:t>
            </a:r>
            <a:r>
              <a:rPr lang="en-US" dirty="0"/>
              <a:t> of pulmonary embolus. Concern with tamoxifen</a:t>
            </a:r>
          </a:p>
          <a:p>
            <a:r>
              <a:rPr lang="en-US" dirty="0"/>
              <a:t>On leuprolide acetate + </a:t>
            </a:r>
            <a:r>
              <a:rPr lang="en-US" dirty="0" err="1"/>
              <a:t>ribo</a:t>
            </a:r>
            <a:r>
              <a:rPr lang="en-US"/>
              <a:t>/letrozole </a:t>
            </a:r>
            <a:r>
              <a:rPr lang="en-US" dirty="0"/>
              <a:t>since 6/6/24</a:t>
            </a:r>
          </a:p>
          <a:p>
            <a:endParaRPr lang="en-US" dirty="0"/>
          </a:p>
          <a:p>
            <a:endParaRPr lang="en-US" dirty="0"/>
          </a:p>
          <a:p>
            <a:endParaRPr lang="en-US" dirty="0"/>
          </a:p>
        </p:txBody>
      </p:sp>
    </p:spTree>
    <p:extLst>
      <p:ext uri="{BB962C8B-B14F-4D97-AF65-F5344CB8AC3E}">
        <p14:creationId xmlns:p14="http://schemas.microsoft.com/office/powerpoint/2010/main" val="3007409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8023A14-02F4-6C77-2FA2-619EAF900CC5}"/>
              </a:ext>
            </a:extLst>
          </p:cNvPr>
          <p:cNvGrpSpPr/>
          <p:nvPr/>
        </p:nvGrpSpPr>
        <p:grpSpPr>
          <a:xfrm>
            <a:off x="308032" y="0"/>
            <a:ext cx="11576081" cy="6511545"/>
            <a:chOff x="308032" y="0"/>
            <a:chExt cx="11576081" cy="6511545"/>
          </a:xfrm>
        </p:grpSpPr>
        <p:grpSp>
          <p:nvGrpSpPr>
            <p:cNvPr id="4" name="Group 3">
              <a:extLst>
                <a:ext uri="{FF2B5EF4-FFF2-40B4-BE49-F238E27FC236}">
                  <a16:creationId xmlns:a16="http://schemas.microsoft.com/office/drawing/2014/main" id="{5240381A-C975-F61E-5D83-CA6EB6FE398F}"/>
                </a:ext>
              </a:extLst>
            </p:cNvPr>
            <p:cNvGrpSpPr/>
            <p:nvPr/>
          </p:nvGrpSpPr>
          <p:grpSpPr>
            <a:xfrm>
              <a:off x="308032" y="0"/>
              <a:ext cx="11576081" cy="6511545"/>
              <a:chOff x="308032" y="0"/>
              <a:chExt cx="11576081" cy="6511545"/>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81D2B4CD-C244-4110-CFC8-FC755BA85B3B}"/>
                  </a:ext>
                </a:extLst>
              </p:cNvPr>
              <p:cNvSpPr/>
              <p:nvPr/>
            </p:nvSpPr>
            <p:spPr>
              <a:xfrm>
                <a:off x="2810934" y="6206745"/>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458D7700-E77F-B3DC-5355-C289B09308A4}"/>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Turner NC et al. ASCO 2026;Abstract LBA1006</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2D4FF5-D5C7-90E9-9A53-6455AFEC9DB0}"/>
              </a:ext>
            </a:extLst>
          </p:cNvPr>
          <p:cNvGrpSpPr/>
          <p:nvPr/>
        </p:nvGrpSpPr>
        <p:grpSpPr>
          <a:xfrm>
            <a:off x="308032" y="0"/>
            <a:ext cx="11576081" cy="6545414"/>
            <a:chOff x="308032" y="0"/>
            <a:chExt cx="11576081" cy="6545414"/>
          </a:xfrm>
        </p:grpSpPr>
        <p:grpSp>
          <p:nvGrpSpPr>
            <p:cNvPr id="4" name="Group 3">
              <a:extLst>
                <a:ext uri="{FF2B5EF4-FFF2-40B4-BE49-F238E27FC236}">
                  <a16:creationId xmlns:a16="http://schemas.microsoft.com/office/drawing/2014/main" id="{67B212B0-E3FD-E5F9-10F6-494C0AD46F4B}"/>
                </a:ext>
              </a:extLst>
            </p:cNvPr>
            <p:cNvGrpSpPr/>
            <p:nvPr/>
          </p:nvGrpSpPr>
          <p:grpSpPr>
            <a:xfrm>
              <a:off x="308032" y="0"/>
              <a:ext cx="11576081" cy="6545414"/>
              <a:chOff x="308032" y="0"/>
              <a:chExt cx="11576081" cy="6545414"/>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3DB73D6F-43C6-5A27-0A32-0CFADC4276DE}"/>
                  </a:ext>
                </a:extLst>
              </p:cNvPr>
              <p:cNvSpPr/>
              <p:nvPr/>
            </p:nvSpPr>
            <p:spPr>
              <a:xfrm>
                <a:off x="2794000" y="6240614"/>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740837BC-CC43-F338-0BCD-90599145630C}"/>
                </a:ext>
              </a:extLst>
            </p:cNvPr>
            <p:cNvSpPr txBox="1"/>
            <p:nvPr/>
          </p:nvSpPr>
          <p:spPr>
            <a:xfrm>
              <a:off x="2810934" y="5983706"/>
              <a:ext cx="2643382" cy="461665"/>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Turner NC et al. </a:t>
              </a: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ASCO 2026;Abstract LBA1006</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Research To Practice CME Planning Committee Members, </a:t>
            </a:r>
            <a:br>
              <a:rPr lang="en-US" dirty="0"/>
            </a:br>
            <a:r>
              <a:rPr lang="en-US" dirty="0"/>
              <a:t>Staff and Reviewers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912286" y="1772816"/>
            <a:ext cx="10512305" cy="4442250"/>
          </a:xfrm>
        </p:spPr>
        <p:txBody>
          <a:bodyPr/>
          <a:lstStyle/>
          <a:p>
            <a:pPr marL="98425" indent="0">
              <a:buNone/>
            </a:pPr>
            <a:r>
              <a:rPr lang="en-US" sz="2500" b="0" dirty="0">
                <a:solidFill>
                  <a:schemeClr val="tx1"/>
                </a:solidFill>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2095439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C805F8D-66D5-C959-8DE2-5BC6F09D5EC2}"/>
              </a:ext>
            </a:extLst>
          </p:cNvPr>
          <p:cNvGrpSpPr/>
          <p:nvPr/>
        </p:nvGrpSpPr>
        <p:grpSpPr>
          <a:xfrm>
            <a:off x="308032" y="0"/>
            <a:ext cx="11576081" cy="6528478"/>
            <a:chOff x="308032" y="0"/>
            <a:chExt cx="11576081" cy="6528478"/>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ED16323C-5EA3-7A2A-A9C2-BA687338CDB7}"/>
                </a:ext>
              </a:extLst>
            </p:cNvPr>
            <p:cNvSpPr/>
            <p:nvPr/>
          </p:nvSpPr>
          <p:spPr>
            <a:xfrm>
              <a:off x="2743200" y="6223678"/>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0683865F-686C-36D6-9F6B-E7DD8288984C}"/>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Goetz MP. ASCO 2026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8ABEBB3-F955-69F9-1D8A-FA442FB6A92C}"/>
              </a:ext>
            </a:extLst>
          </p:cNvPr>
          <p:cNvGrpSpPr/>
          <p:nvPr/>
        </p:nvGrpSpPr>
        <p:grpSpPr>
          <a:xfrm>
            <a:off x="308032" y="0"/>
            <a:ext cx="11576081" cy="6528478"/>
            <a:chOff x="308032" y="0"/>
            <a:chExt cx="11576081" cy="6528478"/>
          </a:xfrm>
        </p:grpSpPr>
        <p:grpSp>
          <p:nvGrpSpPr>
            <p:cNvPr id="4" name="Group 3">
              <a:extLst>
                <a:ext uri="{FF2B5EF4-FFF2-40B4-BE49-F238E27FC236}">
                  <a16:creationId xmlns:a16="http://schemas.microsoft.com/office/drawing/2014/main" id="{66D64A34-193E-883C-C9E8-123D3CF804FD}"/>
                </a:ext>
              </a:extLst>
            </p:cNvPr>
            <p:cNvGrpSpPr/>
            <p:nvPr/>
          </p:nvGrpSpPr>
          <p:grpSpPr>
            <a:xfrm>
              <a:off x="308032" y="0"/>
              <a:ext cx="11576081" cy="6528478"/>
              <a:chOff x="308032" y="0"/>
              <a:chExt cx="11576081" cy="6528478"/>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DA9F92A4-1343-65C0-A752-EDAAEA516DD8}"/>
                  </a:ext>
                </a:extLst>
              </p:cNvPr>
              <p:cNvSpPr/>
              <p:nvPr/>
            </p:nvSpPr>
            <p:spPr>
              <a:xfrm>
                <a:off x="2743200" y="6223678"/>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1C9C3C2E-981E-AE5F-CB37-BFB5EB433033}"/>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Goetz MP. ASCO 2026</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44FB71A-ADFD-F1B8-1775-8678F024B439}"/>
              </a:ext>
            </a:extLst>
          </p:cNvPr>
          <p:cNvGrpSpPr/>
          <p:nvPr/>
        </p:nvGrpSpPr>
        <p:grpSpPr>
          <a:xfrm>
            <a:off x="308032" y="0"/>
            <a:ext cx="11576081" cy="6613144"/>
            <a:chOff x="308032" y="0"/>
            <a:chExt cx="11576081" cy="6613144"/>
          </a:xfrm>
        </p:grpSpPr>
        <p:grpSp>
          <p:nvGrpSpPr>
            <p:cNvPr id="4" name="Group 3">
              <a:extLst>
                <a:ext uri="{FF2B5EF4-FFF2-40B4-BE49-F238E27FC236}">
                  <a16:creationId xmlns:a16="http://schemas.microsoft.com/office/drawing/2014/main" id="{104F9FEA-D574-9303-62ED-DB2A95BA6621}"/>
                </a:ext>
              </a:extLst>
            </p:cNvPr>
            <p:cNvGrpSpPr/>
            <p:nvPr/>
          </p:nvGrpSpPr>
          <p:grpSpPr>
            <a:xfrm>
              <a:off x="308032" y="0"/>
              <a:ext cx="11576081" cy="6613144"/>
              <a:chOff x="308032" y="0"/>
              <a:chExt cx="11576081" cy="6613144"/>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718CFF29-C92C-91BC-C047-A5D03FF9BE34}"/>
                  </a:ext>
                </a:extLst>
              </p:cNvPr>
              <p:cNvSpPr/>
              <p:nvPr/>
            </p:nvSpPr>
            <p:spPr>
              <a:xfrm>
                <a:off x="2743200" y="6308344"/>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5B049D08-12B0-CBD4-8454-7C7EB414663C}"/>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Bidard FC et al. ASCO 2026;Abstract LBA1007</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FC7525B-CC52-8937-3EFD-D94B9ADFC88F}"/>
              </a:ext>
            </a:extLst>
          </p:cNvPr>
          <p:cNvGrpSpPr/>
          <p:nvPr/>
        </p:nvGrpSpPr>
        <p:grpSpPr>
          <a:xfrm>
            <a:off x="307959" y="0"/>
            <a:ext cx="11576081" cy="6596210"/>
            <a:chOff x="308032" y="0"/>
            <a:chExt cx="11576081" cy="6596210"/>
          </a:xfrm>
        </p:grpSpPr>
        <p:grpSp>
          <p:nvGrpSpPr>
            <p:cNvPr id="4" name="Group 3">
              <a:extLst>
                <a:ext uri="{FF2B5EF4-FFF2-40B4-BE49-F238E27FC236}">
                  <a16:creationId xmlns:a16="http://schemas.microsoft.com/office/drawing/2014/main" id="{6EC23067-7A9A-0D4F-23F7-0715ACB700CC}"/>
                </a:ext>
              </a:extLst>
            </p:cNvPr>
            <p:cNvGrpSpPr/>
            <p:nvPr/>
          </p:nvGrpSpPr>
          <p:grpSpPr>
            <a:xfrm>
              <a:off x="308032" y="0"/>
              <a:ext cx="11576081" cy="6596210"/>
              <a:chOff x="308032" y="0"/>
              <a:chExt cx="11576081" cy="6596210"/>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AE33ADA0-AA0A-0965-F804-3F0181D63FAA}"/>
                  </a:ext>
                </a:extLst>
              </p:cNvPr>
              <p:cNvSpPr/>
              <p:nvPr/>
            </p:nvSpPr>
            <p:spPr>
              <a:xfrm>
                <a:off x="2743200" y="629141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0609F7D0-E136-6886-2BCA-47FA2977B8D2}"/>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Bidard FC et al. ASCO 2026;Abstract LBA1007</a:t>
              </a: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883B504-F1EE-0A0A-DAD8-8BDFF40829DD}"/>
              </a:ext>
            </a:extLst>
          </p:cNvPr>
          <p:cNvGrpSpPr/>
          <p:nvPr/>
        </p:nvGrpSpPr>
        <p:grpSpPr>
          <a:xfrm>
            <a:off x="308032" y="0"/>
            <a:ext cx="11576081" cy="6596210"/>
            <a:chOff x="308032" y="0"/>
            <a:chExt cx="11576081" cy="6596210"/>
          </a:xfrm>
        </p:grpSpPr>
        <p:grpSp>
          <p:nvGrpSpPr>
            <p:cNvPr id="4" name="Group 3">
              <a:extLst>
                <a:ext uri="{FF2B5EF4-FFF2-40B4-BE49-F238E27FC236}">
                  <a16:creationId xmlns:a16="http://schemas.microsoft.com/office/drawing/2014/main" id="{5060BA62-F7A6-AD7F-19B3-092D19945162}"/>
                </a:ext>
              </a:extLst>
            </p:cNvPr>
            <p:cNvGrpSpPr/>
            <p:nvPr/>
          </p:nvGrpSpPr>
          <p:grpSpPr>
            <a:xfrm>
              <a:off x="308032" y="0"/>
              <a:ext cx="11576081" cy="6596210"/>
              <a:chOff x="308032" y="0"/>
              <a:chExt cx="11576081" cy="6596210"/>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497406C9-24B8-F4AB-39ED-0B23ED9D1B8A}"/>
                  </a:ext>
                </a:extLst>
              </p:cNvPr>
              <p:cNvSpPr/>
              <p:nvPr/>
            </p:nvSpPr>
            <p:spPr>
              <a:xfrm>
                <a:off x="2743200" y="629141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420F9E05-DF52-0F7E-CCEC-52D4EC8BC3D9}"/>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Bidard FC et al. ASCO 2026;Abstract LBA1007</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0EAED9C-8030-FAE4-66D8-15A32E497651}"/>
              </a:ext>
            </a:extLst>
          </p:cNvPr>
          <p:cNvGrpSpPr/>
          <p:nvPr/>
        </p:nvGrpSpPr>
        <p:grpSpPr>
          <a:xfrm>
            <a:off x="308032" y="0"/>
            <a:ext cx="11576081" cy="6596210"/>
            <a:chOff x="308032" y="0"/>
            <a:chExt cx="11576081" cy="6596210"/>
          </a:xfrm>
        </p:grpSpPr>
        <p:grpSp>
          <p:nvGrpSpPr>
            <p:cNvPr id="4" name="Group 3">
              <a:extLst>
                <a:ext uri="{FF2B5EF4-FFF2-40B4-BE49-F238E27FC236}">
                  <a16:creationId xmlns:a16="http://schemas.microsoft.com/office/drawing/2014/main" id="{6AEF3C3C-9EC7-D948-5E21-FA831EDBC22D}"/>
                </a:ext>
              </a:extLst>
            </p:cNvPr>
            <p:cNvGrpSpPr/>
            <p:nvPr/>
          </p:nvGrpSpPr>
          <p:grpSpPr>
            <a:xfrm>
              <a:off x="308032" y="0"/>
              <a:ext cx="11576081" cy="6596210"/>
              <a:chOff x="308032" y="0"/>
              <a:chExt cx="11576081" cy="6596210"/>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D0ACEE60-356D-A97D-A753-40C9A83749A7}"/>
                  </a:ext>
                </a:extLst>
              </p:cNvPr>
              <p:cNvSpPr/>
              <p:nvPr/>
            </p:nvSpPr>
            <p:spPr>
              <a:xfrm>
                <a:off x="2743200" y="629141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9DAA0732-558E-E5EE-4445-654042A7C313}"/>
                </a:ext>
              </a:extLst>
            </p:cNvPr>
            <p:cNvSpPr txBox="1"/>
            <p:nvPr/>
          </p:nvSpPr>
          <p:spPr>
            <a:xfrm>
              <a:off x="2810934" y="6082146"/>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Bidard FC et al. ASCO 2026;Abstract LBA1007</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794D2-E237-CCF0-B627-C7FC1B27BDE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7E93D2F-EB3A-08BF-FE7E-E9709BE099B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018561" y="864280"/>
            <a:ext cx="10163341" cy="5426100"/>
          </a:xfrm>
          <a:prstGeom prst="rect">
            <a:avLst/>
          </a:prstGeom>
        </p:spPr>
      </p:pic>
      <p:sp>
        <p:nvSpPr>
          <p:cNvPr id="2" name="Title 1">
            <a:extLst>
              <a:ext uri="{FF2B5EF4-FFF2-40B4-BE49-F238E27FC236}">
                <a16:creationId xmlns:a16="http://schemas.microsoft.com/office/drawing/2014/main" id="{28933AEB-6F31-B0E3-4492-45676F7A6885}"/>
              </a:ext>
            </a:extLst>
          </p:cNvPr>
          <p:cNvSpPr>
            <a:spLocks noGrp="1"/>
          </p:cNvSpPr>
          <p:nvPr>
            <p:ph type="title"/>
          </p:nvPr>
        </p:nvSpPr>
        <p:spPr>
          <a:xfrm>
            <a:off x="912286" y="0"/>
            <a:ext cx="10358967" cy="1143000"/>
          </a:xfrm>
        </p:spPr>
        <p:txBody>
          <a:bodyPr/>
          <a:lstStyle/>
          <a:p>
            <a:r>
              <a:rPr lang="en-US" dirty="0"/>
              <a:t>Phase III EMERALD Study Design</a:t>
            </a:r>
          </a:p>
        </p:txBody>
      </p:sp>
      <p:sp>
        <p:nvSpPr>
          <p:cNvPr id="3" name="TextBox 2">
            <a:extLst>
              <a:ext uri="{FF2B5EF4-FFF2-40B4-BE49-F238E27FC236}">
                <a16:creationId xmlns:a16="http://schemas.microsoft.com/office/drawing/2014/main" id="{1C62A9AC-A300-63F6-48CF-3AB2A36378D1}"/>
              </a:ext>
            </a:extLst>
          </p:cNvPr>
          <p:cNvSpPr txBox="1"/>
          <p:nvPr/>
        </p:nvSpPr>
        <p:spPr>
          <a:xfrm>
            <a:off x="77118" y="6529327"/>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Bidard FC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2022 October 1;40(28):3246-56.</a:t>
            </a:r>
          </a:p>
        </p:txBody>
      </p:sp>
    </p:spTree>
    <p:extLst>
      <p:ext uri="{BB962C8B-B14F-4D97-AF65-F5344CB8AC3E}">
        <p14:creationId xmlns:p14="http://schemas.microsoft.com/office/powerpoint/2010/main" val="11717261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6A4A6-97E0-FE16-210C-3493A4048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CA81B-6456-6002-FB2A-4D95F66120C6}"/>
              </a:ext>
            </a:extLst>
          </p:cNvPr>
          <p:cNvSpPr>
            <a:spLocks noGrp="1"/>
          </p:cNvSpPr>
          <p:nvPr>
            <p:ph type="title"/>
          </p:nvPr>
        </p:nvSpPr>
        <p:spPr>
          <a:xfrm>
            <a:off x="912286" y="114719"/>
            <a:ext cx="10358967" cy="846303"/>
          </a:xfrm>
        </p:spPr>
        <p:txBody>
          <a:bodyPr/>
          <a:lstStyle/>
          <a:p>
            <a:r>
              <a:rPr lang="en-US" dirty="0"/>
              <a:t>Phase III EMERALD: PFS (Primary Endpoint)</a:t>
            </a:r>
          </a:p>
        </p:txBody>
      </p:sp>
      <p:grpSp>
        <p:nvGrpSpPr>
          <p:cNvPr id="5" name="Group 4">
            <a:extLst>
              <a:ext uri="{FF2B5EF4-FFF2-40B4-BE49-F238E27FC236}">
                <a16:creationId xmlns:a16="http://schemas.microsoft.com/office/drawing/2014/main" id="{09E709A0-086C-35F5-7906-26CE1EA8D146}"/>
              </a:ext>
            </a:extLst>
          </p:cNvPr>
          <p:cNvGrpSpPr/>
          <p:nvPr/>
        </p:nvGrpSpPr>
        <p:grpSpPr>
          <a:xfrm>
            <a:off x="2463063" y="822620"/>
            <a:ext cx="7265874" cy="5706707"/>
            <a:chOff x="2778125" y="1026694"/>
            <a:chExt cx="7304338" cy="5983706"/>
          </a:xfrm>
        </p:grpSpPr>
        <p:pic>
          <p:nvPicPr>
            <p:cNvPr id="4" name="Picture 2">
              <a:extLst>
                <a:ext uri="{FF2B5EF4-FFF2-40B4-BE49-F238E27FC236}">
                  <a16:creationId xmlns:a16="http://schemas.microsoft.com/office/drawing/2014/main" id="{4D487889-3783-3288-EE00-7678D1E5A8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956" b="54078"/>
            <a:stretch>
              <a:fillRect/>
            </a:stretch>
          </p:blipFill>
          <p:spPr bwMode="auto">
            <a:xfrm>
              <a:off x="2778125" y="3962400"/>
              <a:ext cx="7304338" cy="304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16746B0-80F1-B31E-9703-EC5C23FCC8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82" b="78773"/>
            <a:stretch>
              <a:fillRect/>
            </a:stretch>
          </p:blipFill>
          <p:spPr bwMode="auto">
            <a:xfrm>
              <a:off x="2778125" y="1026694"/>
              <a:ext cx="7304338" cy="2983831"/>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EEF22E79-CF77-64B5-04F5-91E3CC6004FB}"/>
              </a:ext>
            </a:extLst>
          </p:cNvPr>
          <p:cNvSpPr txBox="1"/>
          <p:nvPr/>
        </p:nvSpPr>
        <p:spPr>
          <a:xfrm>
            <a:off x="4463375" y="1600341"/>
            <a:ext cx="162839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All patients</a:t>
            </a:r>
          </a:p>
        </p:txBody>
      </p:sp>
      <p:sp>
        <p:nvSpPr>
          <p:cNvPr id="9" name="TextBox 8">
            <a:extLst>
              <a:ext uri="{FF2B5EF4-FFF2-40B4-BE49-F238E27FC236}">
                <a16:creationId xmlns:a16="http://schemas.microsoft.com/office/drawing/2014/main" id="{347F7FCD-3DBB-C073-94FC-47A7F72ABB2C}"/>
              </a:ext>
            </a:extLst>
          </p:cNvPr>
          <p:cNvSpPr txBox="1"/>
          <p:nvPr/>
        </p:nvSpPr>
        <p:spPr>
          <a:xfrm>
            <a:off x="4022645" y="4136567"/>
            <a:ext cx="25098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Pts with ESR1 mut</a:t>
            </a:r>
          </a:p>
        </p:txBody>
      </p:sp>
      <p:sp>
        <p:nvSpPr>
          <p:cNvPr id="7" name="TextBox 6">
            <a:extLst>
              <a:ext uri="{FF2B5EF4-FFF2-40B4-BE49-F238E27FC236}">
                <a16:creationId xmlns:a16="http://schemas.microsoft.com/office/drawing/2014/main" id="{21747C09-2AA3-11BA-4013-A7F723735EFB}"/>
              </a:ext>
            </a:extLst>
          </p:cNvPr>
          <p:cNvSpPr txBox="1"/>
          <p:nvPr/>
        </p:nvSpPr>
        <p:spPr>
          <a:xfrm>
            <a:off x="77118" y="6529327"/>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Bidard FC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2022 October 1;40(28):3246-56.</a:t>
            </a:r>
          </a:p>
        </p:txBody>
      </p:sp>
      <p:sp>
        <p:nvSpPr>
          <p:cNvPr id="3" name="TextBox 2">
            <a:extLst>
              <a:ext uri="{FF2B5EF4-FFF2-40B4-BE49-F238E27FC236}">
                <a16:creationId xmlns:a16="http://schemas.microsoft.com/office/drawing/2014/main" id="{12C0F384-0517-C4EA-5345-838CAB380D78}"/>
              </a:ext>
            </a:extLst>
          </p:cNvPr>
          <p:cNvSpPr txBox="1"/>
          <p:nvPr/>
        </p:nvSpPr>
        <p:spPr>
          <a:xfrm>
            <a:off x="5100809" y="6516464"/>
            <a:ext cx="4710241" cy="3231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PFS = progression-free survival; SOC = standard of care</a:t>
            </a:r>
          </a:p>
        </p:txBody>
      </p:sp>
    </p:spTree>
    <p:extLst>
      <p:ext uri="{BB962C8B-B14F-4D97-AF65-F5344CB8AC3E}">
        <p14:creationId xmlns:p14="http://schemas.microsoft.com/office/powerpoint/2010/main" val="3033626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30825-532C-1D7A-4FCC-71F29A26A8D2}"/>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021E2236-0854-AF8F-4D25-F4281DA5FAA4}"/>
              </a:ext>
            </a:extLst>
          </p:cNvPr>
          <p:cNvGrpSpPr/>
          <p:nvPr/>
        </p:nvGrpSpPr>
        <p:grpSpPr>
          <a:xfrm>
            <a:off x="2756406" y="786168"/>
            <a:ext cx="6670724" cy="5650559"/>
            <a:chOff x="1574917" y="802105"/>
            <a:chExt cx="5776914" cy="5454316"/>
          </a:xfrm>
        </p:grpSpPr>
        <p:pic>
          <p:nvPicPr>
            <p:cNvPr id="6146" name="Picture 2">
              <a:extLst>
                <a:ext uri="{FF2B5EF4-FFF2-40B4-BE49-F238E27FC236}">
                  <a16:creationId xmlns:a16="http://schemas.microsoft.com/office/drawing/2014/main" id="{5BE69BFA-1F8C-9B27-0120-8873C81F72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10" b="56690"/>
            <a:stretch>
              <a:fillRect/>
            </a:stretch>
          </p:blipFill>
          <p:spPr bwMode="auto">
            <a:xfrm>
              <a:off x="1574917" y="802105"/>
              <a:ext cx="5776913" cy="2743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AC11E5E2-13A3-4705-78ED-D17DCD890E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369" b="7099"/>
            <a:stretch>
              <a:fillRect/>
            </a:stretch>
          </p:blipFill>
          <p:spPr bwMode="auto">
            <a:xfrm>
              <a:off x="1574918" y="3545305"/>
              <a:ext cx="5776913" cy="271111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6843DA9B-13E5-5895-1310-F0F5AF7698C1}"/>
              </a:ext>
            </a:extLst>
          </p:cNvPr>
          <p:cNvSpPr>
            <a:spLocks noGrp="1"/>
          </p:cNvSpPr>
          <p:nvPr>
            <p:ph type="title"/>
          </p:nvPr>
        </p:nvSpPr>
        <p:spPr>
          <a:xfrm>
            <a:off x="912286" y="114719"/>
            <a:ext cx="10358967" cy="848962"/>
          </a:xfrm>
        </p:spPr>
        <p:txBody>
          <a:bodyPr/>
          <a:lstStyle/>
          <a:p>
            <a:r>
              <a:rPr lang="en-US" dirty="0"/>
              <a:t>Phase III EMERALD: OS (Secondary Endpoint)</a:t>
            </a:r>
          </a:p>
        </p:txBody>
      </p:sp>
      <p:sp>
        <p:nvSpPr>
          <p:cNvPr id="6" name="TextBox 5">
            <a:extLst>
              <a:ext uri="{FF2B5EF4-FFF2-40B4-BE49-F238E27FC236}">
                <a16:creationId xmlns:a16="http://schemas.microsoft.com/office/drawing/2014/main" id="{890831C0-7232-35E1-C4A2-9F7D6EF1774D}"/>
              </a:ext>
            </a:extLst>
          </p:cNvPr>
          <p:cNvSpPr txBox="1"/>
          <p:nvPr/>
        </p:nvSpPr>
        <p:spPr>
          <a:xfrm>
            <a:off x="3649178" y="1548913"/>
            <a:ext cx="163602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All patients</a:t>
            </a:r>
          </a:p>
        </p:txBody>
      </p:sp>
      <p:sp>
        <p:nvSpPr>
          <p:cNvPr id="9" name="TextBox 8">
            <a:extLst>
              <a:ext uri="{FF2B5EF4-FFF2-40B4-BE49-F238E27FC236}">
                <a16:creationId xmlns:a16="http://schemas.microsoft.com/office/drawing/2014/main" id="{FAD02C64-FA10-110C-82D1-F58EA661734B}"/>
              </a:ext>
            </a:extLst>
          </p:cNvPr>
          <p:cNvSpPr txBox="1"/>
          <p:nvPr/>
        </p:nvSpPr>
        <p:spPr>
          <a:xfrm>
            <a:off x="3581914" y="4357573"/>
            <a:ext cx="25098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Pts with ESR1 mut</a:t>
            </a:r>
          </a:p>
        </p:txBody>
      </p:sp>
      <p:sp>
        <p:nvSpPr>
          <p:cNvPr id="4" name="TextBox 3">
            <a:extLst>
              <a:ext uri="{FF2B5EF4-FFF2-40B4-BE49-F238E27FC236}">
                <a16:creationId xmlns:a16="http://schemas.microsoft.com/office/drawing/2014/main" id="{D02D3774-9EF4-6101-CD4C-D17AF886F8B1}"/>
              </a:ext>
            </a:extLst>
          </p:cNvPr>
          <p:cNvSpPr txBox="1"/>
          <p:nvPr/>
        </p:nvSpPr>
        <p:spPr>
          <a:xfrm>
            <a:off x="77118" y="6529327"/>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Bidard FC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2022 October 1;40(28):3246-56.</a:t>
            </a:r>
          </a:p>
        </p:txBody>
      </p:sp>
      <p:sp>
        <p:nvSpPr>
          <p:cNvPr id="3" name="TextBox 2">
            <a:extLst>
              <a:ext uri="{FF2B5EF4-FFF2-40B4-BE49-F238E27FC236}">
                <a16:creationId xmlns:a16="http://schemas.microsoft.com/office/drawing/2014/main" id="{EEDF1D25-550B-3FC6-5D4F-D283307729D4}"/>
              </a:ext>
            </a:extLst>
          </p:cNvPr>
          <p:cNvSpPr txBox="1"/>
          <p:nvPr/>
        </p:nvSpPr>
        <p:spPr>
          <a:xfrm>
            <a:off x="6091768" y="6529327"/>
            <a:ext cx="3335362" cy="3231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OS = overall survival</a:t>
            </a:r>
          </a:p>
        </p:txBody>
      </p:sp>
    </p:spTree>
    <p:extLst>
      <p:ext uri="{BB962C8B-B14F-4D97-AF65-F5344CB8AC3E}">
        <p14:creationId xmlns:p14="http://schemas.microsoft.com/office/powerpoint/2010/main" val="36817073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01894-2AFB-F59C-1835-9D4433331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A7262-F4D0-55A3-692D-CB9537ADF4A2}"/>
              </a:ext>
            </a:extLst>
          </p:cNvPr>
          <p:cNvSpPr>
            <a:spLocks noGrp="1"/>
          </p:cNvSpPr>
          <p:nvPr>
            <p:ph type="title"/>
          </p:nvPr>
        </p:nvSpPr>
        <p:spPr>
          <a:xfrm>
            <a:off x="0" y="0"/>
            <a:ext cx="12192000" cy="969484"/>
          </a:xfrm>
        </p:spPr>
        <p:txBody>
          <a:bodyPr>
            <a:noAutofit/>
          </a:bodyPr>
          <a:lstStyle/>
          <a:p>
            <a:pPr algn="ctr"/>
            <a:r>
              <a:rPr lang="en-US" sz="3200" dirty="0"/>
              <a:t>Real-World Outcomes with Elacestrant: Median Time to Next Treatment</a:t>
            </a:r>
          </a:p>
        </p:txBody>
      </p:sp>
      <p:sp>
        <p:nvSpPr>
          <p:cNvPr id="3" name="TextBox 2">
            <a:extLst>
              <a:ext uri="{FF2B5EF4-FFF2-40B4-BE49-F238E27FC236}">
                <a16:creationId xmlns:a16="http://schemas.microsoft.com/office/drawing/2014/main" id="{80605D6F-7A38-0689-0418-0E54E1777482}"/>
              </a:ext>
            </a:extLst>
          </p:cNvPr>
          <p:cNvSpPr txBox="1"/>
          <p:nvPr/>
        </p:nvSpPr>
        <p:spPr>
          <a:xfrm>
            <a:off x="22034" y="6522813"/>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Rugo HS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Clin Cancer Res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 January 6;32(1):179-87.</a:t>
            </a:r>
          </a:p>
        </p:txBody>
      </p:sp>
      <p:grpSp>
        <p:nvGrpSpPr>
          <p:cNvPr id="10" name="Group 9">
            <a:extLst>
              <a:ext uri="{FF2B5EF4-FFF2-40B4-BE49-F238E27FC236}">
                <a16:creationId xmlns:a16="http://schemas.microsoft.com/office/drawing/2014/main" id="{77F3A82D-C45D-CF9A-6A38-8B1601337602}"/>
              </a:ext>
            </a:extLst>
          </p:cNvPr>
          <p:cNvGrpSpPr/>
          <p:nvPr/>
        </p:nvGrpSpPr>
        <p:grpSpPr>
          <a:xfrm>
            <a:off x="1819347" y="969484"/>
            <a:ext cx="8553306" cy="5474097"/>
            <a:chOff x="2275115" y="1106904"/>
            <a:chExt cx="6792163" cy="4572001"/>
          </a:xfrm>
        </p:grpSpPr>
        <p:pic>
          <p:nvPicPr>
            <p:cNvPr id="8" name="Picture 7">
              <a:extLst>
                <a:ext uri="{FF2B5EF4-FFF2-40B4-BE49-F238E27FC236}">
                  <a16:creationId xmlns:a16="http://schemas.microsoft.com/office/drawing/2014/main" id="{AC8AB40D-2CDC-94DD-C9FF-EB76A647ABF4}"/>
                </a:ext>
              </a:extLst>
            </p:cNvPr>
            <p:cNvPicPr>
              <a:picLocks noChangeAspect="1"/>
            </p:cNvPicPr>
            <p:nvPr/>
          </p:nvPicPr>
          <p:blipFill>
            <a:blip r:embed="rId2"/>
            <a:srcRect b="33333"/>
            <a:stretch>
              <a:fillRect/>
            </a:stretch>
          </p:blipFill>
          <p:spPr>
            <a:xfrm>
              <a:off x="2275115" y="1106904"/>
              <a:ext cx="6792163" cy="4572001"/>
            </a:xfrm>
            <a:prstGeom prst="rect">
              <a:avLst/>
            </a:prstGeom>
          </p:spPr>
        </p:pic>
        <p:pic>
          <p:nvPicPr>
            <p:cNvPr id="9" name="Picture 8">
              <a:extLst>
                <a:ext uri="{FF2B5EF4-FFF2-40B4-BE49-F238E27FC236}">
                  <a16:creationId xmlns:a16="http://schemas.microsoft.com/office/drawing/2014/main" id="{33828A57-677C-81D7-F262-C6EBA10EA69F}"/>
                </a:ext>
              </a:extLst>
            </p:cNvPr>
            <p:cNvPicPr>
              <a:picLocks noChangeAspect="1"/>
            </p:cNvPicPr>
            <p:nvPr/>
          </p:nvPicPr>
          <p:blipFill>
            <a:blip r:embed="rId2"/>
            <a:srcRect t="66666" r="67955"/>
            <a:stretch>
              <a:fillRect/>
            </a:stretch>
          </p:blipFill>
          <p:spPr>
            <a:xfrm>
              <a:off x="6890709" y="3392904"/>
              <a:ext cx="2176569" cy="2285999"/>
            </a:xfrm>
            <a:prstGeom prst="rect">
              <a:avLst/>
            </a:prstGeom>
          </p:spPr>
        </p:pic>
      </p:grpSp>
    </p:spTree>
    <p:extLst>
      <p:ext uri="{BB962C8B-B14F-4D97-AF65-F5344CB8AC3E}">
        <p14:creationId xmlns:p14="http://schemas.microsoft.com/office/powerpoint/2010/main" val="2179654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Bardia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295300" y="1838255"/>
          <a:ext cx="9855920" cy="2611082"/>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1276749">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Alyssum Therapeutics, AstraZeneca Pharmaceuticals LP, Daiichi Sankyo Inc, Genentech, a member of the Roche Group, Gilead Sciences Inc, Lilly, Menarini Group, Merck, Novartis, Pfizer Inc, </a:t>
                      </a:r>
                      <a:r>
                        <a:rPr lang="en-US" sz="1800" b="0" dirty="0" err="1">
                          <a:solidFill>
                            <a:schemeClr val="tx1"/>
                          </a:solidFill>
                        </a:rPr>
                        <a:t>Vyome</a:t>
                      </a:r>
                      <a:endParaRPr lang="en-US" sz="1800" b="0" dirty="0">
                        <a:solidFill>
                          <a:schemeClr val="tx1"/>
                        </a:solidFill>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334333">
                <a:tc>
                  <a:txBody>
                    <a:bodyPr/>
                    <a:lstStyle/>
                    <a:p>
                      <a:pPr algn="l"/>
                      <a:r>
                        <a:rPr lang="en-US" sz="1800" b="1" dirty="0">
                          <a:solidFill>
                            <a:schemeClr val="tx1"/>
                          </a:solidFill>
                        </a:rPr>
                        <a:t>Contracted Research (Support to Institution)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Daiichi Sankyo Inc, Genentech, a member of the Roche Group, Gilead Sciences Inc, Lilly, Menarini Group, Merck, Novartis, </a:t>
                      </a:r>
                      <a:r>
                        <a:rPr lang="en-US" sz="1800" b="0" dirty="0" err="1">
                          <a:solidFill>
                            <a:schemeClr val="tx1"/>
                          </a:solidFill>
                        </a:rPr>
                        <a:t>OnKure</a:t>
                      </a:r>
                      <a:r>
                        <a:rPr lang="en-US" sz="1800" b="0" dirty="0">
                          <a:solidFill>
                            <a:schemeClr val="tx1"/>
                          </a:solidFill>
                        </a:rPr>
                        <a:t> Therapeutics,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374570"/>
                  </a:ext>
                </a:extLst>
              </a:tr>
            </a:tbl>
          </a:graphicData>
        </a:graphic>
      </p:graphicFrame>
    </p:spTree>
    <p:custDataLst>
      <p:tags r:id="rId1"/>
    </p:custDataLst>
    <p:extLst>
      <p:ext uri="{BB962C8B-B14F-4D97-AF65-F5344CB8AC3E}">
        <p14:creationId xmlns:p14="http://schemas.microsoft.com/office/powerpoint/2010/main" val="24750151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1A91F-48C4-6967-7568-227A69997B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13338-B037-19A7-B8D9-D95429AE9E97}"/>
              </a:ext>
            </a:extLst>
          </p:cNvPr>
          <p:cNvSpPr>
            <a:spLocks noGrp="1"/>
          </p:cNvSpPr>
          <p:nvPr>
            <p:ph type="title"/>
          </p:nvPr>
        </p:nvSpPr>
        <p:spPr>
          <a:xfrm>
            <a:off x="912285" y="327404"/>
            <a:ext cx="10358967" cy="687387"/>
          </a:xfrm>
        </p:spPr>
        <p:txBody>
          <a:bodyPr/>
          <a:lstStyle/>
          <a:p>
            <a:r>
              <a:rPr lang="en-US" dirty="0"/>
              <a:t>ASCO 2026 Abstracts of Interest: Elacestrant</a:t>
            </a:r>
          </a:p>
        </p:txBody>
      </p:sp>
      <p:sp>
        <p:nvSpPr>
          <p:cNvPr id="5" name="TextBox 4">
            <a:extLst>
              <a:ext uri="{FF2B5EF4-FFF2-40B4-BE49-F238E27FC236}">
                <a16:creationId xmlns:a16="http://schemas.microsoft.com/office/drawing/2014/main" id="{392D1300-4828-3EF5-7D27-698B3BF44B20}"/>
              </a:ext>
            </a:extLst>
          </p:cNvPr>
          <p:cNvSpPr txBox="1"/>
          <p:nvPr/>
        </p:nvSpPr>
        <p:spPr>
          <a:xfrm>
            <a:off x="912284" y="1274564"/>
            <a:ext cx="10358967" cy="4308872"/>
          </a:xfrm>
          <a:prstGeom prst="rect">
            <a:avLst/>
          </a:prstGeom>
          <a:noFill/>
        </p:spPr>
        <p:txBody>
          <a:bodyPr wrap="square" rtlCol="0">
            <a:spAutoFit/>
          </a:bodyPr>
          <a:lstStyle/>
          <a:p>
            <a:pPr>
              <a:spcAft>
                <a:spcPts val="1200"/>
              </a:spcAft>
            </a:pPr>
            <a:r>
              <a:rPr lang="en-US" sz="1800" b="0" dirty="0">
                <a:solidFill>
                  <a:schemeClr val="tx1"/>
                </a:solidFill>
                <a:latin typeface="Calibri" panose="020F0502020204030204" pitchFamily="34" charset="0"/>
                <a:cs typeface="Calibri" panose="020F0502020204030204" pitchFamily="34" charset="0"/>
              </a:rPr>
              <a:t>Bardia A et al. ELEGANT: Elacestrant versus standard endocrine therapy (ET) in women and men with node-positive, estrogen receptor–positive (ER+), HER2-negative (HER2−), early breast cancer (</a:t>
            </a:r>
            <a:r>
              <a:rPr lang="en-US" sz="1800" b="0" dirty="0" err="1">
                <a:solidFill>
                  <a:schemeClr val="tx1"/>
                </a:solidFill>
                <a:latin typeface="Calibri" panose="020F0502020204030204" pitchFamily="34" charset="0"/>
                <a:cs typeface="Calibri" panose="020F0502020204030204" pitchFamily="34" charset="0"/>
              </a:rPr>
              <a:t>eBC</a:t>
            </a:r>
            <a:r>
              <a:rPr lang="en-US" sz="1800" b="0" dirty="0">
                <a:solidFill>
                  <a:schemeClr val="tx1"/>
                </a:solidFill>
                <a:latin typeface="Calibri" panose="020F0502020204030204" pitchFamily="34" charset="0"/>
                <a:cs typeface="Calibri" panose="020F0502020204030204" pitchFamily="34" charset="0"/>
              </a:rPr>
              <a:t>) with high risk of recurrence in a global, multicenter, randomized, open-label phase 3 study. ASCO 2026;Abstract TPS1153.</a:t>
            </a:r>
          </a:p>
          <a:p>
            <a:pPr>
              <a:spcAft>
                <a:spcPts val="1200"/>
              </a:spcAft>
            </a:pPr>
            <a:r>
              <a:rPr lang="en-US" sz="1800" b="0" dirty="0" err="1">
                <a:solidFill>
                  <a:schemeClr val="tx1"/>
                </a:solidFill>
                <a:latin typeface="Calibri" panose="020F0502020204030204" pitchFamily="34" charset="0"/>
                <a:cs typeface="Calibri" panose="020F0502020204030204" pitchFamily="34" charset="0"/>
              </a:rPr>
              <a:t>Llombart-Cussac</a:t>
            </a:r>
            <a:r>
              <a:rPr lang="en-US" sz="1800" b="0" dirty="0">
                <a:solidFill>
                  <a:schemeClr val="tx1"/>
                </a:solidFill>
                <a:latin typeface="Calibri" panose="020F0502020204030204" pitchFamily="34" charset="0"/>
                <a:cs typeface="Calibri" panose="020F0502020204030204" pitchFamily="34" charset="0"/>
              </a:rPr>
              <a:t> A et al. ADELA: A double-blind, placebo-controlled, randomized phase 3 trial of elacestrant (Ela) + everolimus (EVE) versus elacestrant + placebo in ER+/HER2− advanced breast cancer (</a:t>
            </a:r>
            <a:r>
              <a:rPr lang="en-US" sz="1800" b="0" dirty="0" err="1">
                <a:solidFill>
                  <a:schemeClr val="tx1"/>
                </a:solidFill>
                <a:latin typeface="Calibri" panose="020F0502020204030204" pitchFamily="34" charset="0"/>
                <a:cs typeface="Calibri" panose="020F0502020204030204" pitchFamily="34" charset="0"/>
              </a:rPr>
              <a:t>aBC</a:t>
            </a:r>
            <a:r>
              <a:rPr lang="en-US" sz="1800" b="0" dirty="0">
                <a:solidFill>
                  <a:schemeClr val="tx1"/>
                </a:solidFill>
                <a:latin typeface="Calibri" panose="020F0502020204030204" pitchFamily="34" charset="0"/>
                <a:cs typeface="Calibri" panose="020F0502020204030204" pitchFamily="34" charset="0"/>
              </a:rPr>
              <a:t>) patients with ESR1-mutated tumors progressing on endocrine therapy (ET) + CDK4/6i. ASCO 2026;Abstract TPS1154.</a:t>
            </a:r>
          </a:p>
          <a:p>
            <a:pPr>
              <a:spcAft>
                <a:spcPts val="1200"/>
              </a:spcAft>
            </a:pPr>
            <a:r>
              <a:rPr lang="en-US" sz="1800" b="0" dirty="0">
                <a:solidFill>
                  <a:schemeClr val="tx1"/>
                </a:solidFill>
                <a:latin typeface="Calibri" panose="020F0502020204030204" pitchFamily="34" charset="0"/>
                <a:cs typeface="Calibri" panose="020F0502020204030204" pitchFamily="34" charset="0"/>
              </a:rPr>
              <a:t>Ibrahim N et al. ELECTRA: An open-label, multicenter, phase 1b/2 study of elacestrant in combination with abemaciclib in patients with brain metastasis from ER+/HER2− breast cancer. ASCO 2026;Abstract TPS1155.</a:t>
            </a:r>
          </a:p>
          <a:p>
            <a:pPr>
              <a:spcAft>
                <a:spcPts val="1200"/>
              </a:spcAft>
            </a:pPr>
            <a:r>
              <a:rPr lang="en-US" sz="1800" b="0" dirty="0">
                <a:solidFill>
                  <a:schemeClr val="tx1"/>
                </a:solidFill>
                <a:latin typeface="Calibri" panose="020F0502020204030204" pitchFamily="34" charset="0"/>
                <a:cs typeface="Calibri" panose="020F0502020204030204" pitchFamily="34" charset="0"/>
              </a:rPr>
              <a:t>CAPELA: A phase II multicenter open-label randomized study of capecitabine in combination with elacestrant versus capecitabine alone in advanced estrogen receptor (ER)-positive breast cancer (TBCRC 070). ASCO 2026;Abstract TPS1156.</a:t>
            </a:r>
          </a:p>
          <a:p>
            <a:pPr>
              <a:spcAft>
                <a:spcPts val="1200"/>
              </a:spcAft>
            </a:pPr>
            <a:r>
              <a:rPr lang="en-US" sz="1800" b="0" dirty="0" err="1">
                <a:solidFill>
                  <a:schemeClr val="tx1"/>
                </a:solidFill>
                <a:latin typeface="Calibri" panose="020F0502020204030204" pitchFamily="34" charset="0"/>
                <a:cs typeface="Calibri" panose="020F0502020204030204" pitchFamily="34" charset="0"/>
              </a:rPr>
              <a:t>McHayleh</a:t>
            </a:r>
            <a:r>
              <a:rPr lang="en-US" sz="1800" b="0" dirty="0">
                <a:solidFill>
                  <a:schemeClr val="tx1"/>
                </a:solidFill>
                <a:latin typeface="Calibri" panose="020F0502020204030204" pitchFamily="34" charset="0"/>
                <a:cs typeface="Calibri" panose="020F0502020204030204" pitchFamily="34" charset="0"/>
              </a:rPr>
              <a:t> W et al. Elacestrant in combination with capivasertib in patients with ER+/HER2− advanced breast cancer: Update from ELEVATE, a phase 1b/2, open-label, umbrella study. ASCO 2026;Abstract 1098.</a:t>
            </a:r>
          </a:p>
        </p:txBody>
      </p:sp>
    </p:spTree>
    <p:extLst>
      <p:ext uri="{BB962C8B-B14F-4D97-AF65-F5344CB8AC3E}">
        <p14:creationId xmlns:p14="http://schemas.microsoft.com/office/powerpoint/2010/main" val="26142136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FD2A9-0EE5-A900-99BD-0FF1A646593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A2CEFD8-663B-73B8-01A8-C09865351D53}"/>
              </a:ext>
            </a:extLst>
          </p:cNvPr>
          <p:cNvSpPr txBox="1">
            <a:spLocks noGrp="1"/>
          </p:cNvSpPr>
          <p:nvPr>
            <p:ph type="title"/>
          </p:nvPr>
        </p:nvSpPr>
        <p:spPr>
          <a:xfrm>
            <a:off x="558800" y="684346"/>
            <a:ext cx="9100105" cy="428322"/>
          </a:xfrm>
        </p:spPr>
        <p:txBody>
          <a:bodyPr vert="horz" wrap="square" lIns="0" tIns="17780" rIns="0" bIns="0" rtlCol="0" anchor="b" anchorCtr="0">
            <a:spAutoFit/>
          </a:bodyPr>
          <a:lstStyle/>
          <a:p>
            <a:r>
              <a:rPr lang="en-US" dirty="0"/>
              <a:t>EMBER-3 Study Design</a:t>
            </a:r>
          </a:p>
        </p:txBody>
      </p:sp>
      <p:sp>
        <p:nvSpPr>
          <p:cNvPr id="7" name="Rounded Rectangle 9">
            <a:extLst>
              <a:ext uri="{FF2B5EF4-FFF2-40B4-BE49-F238E27FC236}">
                <a16:creationId xmlns:a16="http://schemas.microsoft.com/office/drawing/2014/main" id="{BCB820D7-A640-C760-C853-29F071840C48}"/>
              </a:ext>
            </a:extLst>
          </p:cNvPr>
          <p:cNvSpPr/>
          <p:nvPr/>
        </p:nvSpPr>
        <p:spPr bwMode="auto">
          <a:xfrm rot="5400000">
            <a:off x="6954024" y="3083795"/>
            <a:ext cx="1152000" cy="540284"/>
          </a:xfrm>
          <a:prstGeom prst="round2SameRect">
            <a:avLst/>
          </a:prstGeom>
          <a:solidFill>
            <a:srgbClr val="8B9FC3"/>
          </a:solidFill>
          <a:ln w="19050" cap="flat" cmpd="sng" algn="ctr">
            <a:noFill/>
            <a:prstDash val="solid"/>
          </a:ln>
          <a:effectLst/>
        </p:spPr>
        <p:txBody>
          <a:bodyPr vert="vert270"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B</a:t>
            </a:r>
          </a:p>
        </p:txBody>
      </p:sp>
      <p:sp>
        <p:nvSpPr>
          <p:cNvPr id="8" name="Rounded Rectangle 9">
            <a:extLst>
              <a:ext uri="{FF2B5EF4-FFF2-40B4-BE49-F238E27FC236}">
                <a16:creationId xmlns:a16="http://schemas.microsoft.com/office/drawing/2014/main" id="{AE7591C5-41C4-97FB-1086-755902EA69C0}"/>
              </a:ext>
            </a:extLst>
          </p:cNvPr>
          <p:cNvSpPr/>
          <p:nvPr/>
        </p:nvSpPr>
        <p:spPr bwMode="auto">
          <a:xfrm rot="16200000">
            <a:off x="5514135" y="2176091"/>
            <a:ext cx="1152000" cy="2357600"/>
          </a:xfrm>
          <a:prstGeom prst="round2SameRect">
            <a:avLst/>
          </a:prstGeom>
          <a:solidFill>
            <a:srgbClr val="173F87"/>
          </a:solidFill>
          <a:ln w="19050" cap="flat" cmpd="sng" algn="ctr">
            <a:noFill/>
            <a:prstDash val="solid"/>
          </a:ln>
          <a:effectLst/>
        </p:spPr>
        <p:txBody>
          <a:bodyPr vert="vert" lIns="34291" tIns="45719" rIns="34291" bIns="45719" anchor="ctr"/>
          <a:lstStyle/>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SOC </a:t>
            </a:r>
            <a:r>
              <a:rPr kumimoji="0" lang="en-US" sz="1867" b="1" i="0" u="none" strike="noStrike" kern="0" cap="none" spc="0" normalizeH="0" baseline="0" noProof="0" dirty="0" err="1">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ET</a:t>
            </a:r>
            <a:r>
              <a:rPr kumimoji="0" lang="en-US" sz="1867" b="1" i="0" u="none" strike="noStrike" kern="0" cap="none" spc="0" normalizeH="0" baseline="30000" noProof="0" dirty="0" err="1">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c,d</a:t>
            </a:r>
            <a:endParaRPr kumimoji="0" lang="en-US" sz="1867" b="1" i="0" u="none" strike="noStrike" kern="0" cap="none" spc="0" normalizeH="0" baseline="3000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0"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Fulvestrant or</a:t>
            </a:r>
          </a:p>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0"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Exemestane</a:t>
            </a:r>
            <a:br>
              <a:rPr kumimoji="0" lang="en-US" sz="1867" b="0"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br>
            <a:r>
              <a:rPr kumimoji="0" lang="en-US" sz="14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n=330</a:t>
            </a:r>
          </a:p>
        </p:txBody>
      </p:sp>
      <p:sp>
        <p:nvSpPr>
          <p:cNvPr id="9" name="Rectangle: Rounded Corners 8">
            <a:extLst>
              <a:ext uri="{FF2B5EF4-FFF2-40B4-BE49-F238E27FC236}">
                <a16:creationId xmlns:a16="http://schemas.microsoft.com/office/drawing/2014/main" id="{39A21B6E-DB19-74D7-C434-79089010A3E4}"/>
              </a:ext>
            </a:extLst>
          </p:cNvPr>
          <p:cNvSpPr/>
          <p:nvPr/>
        </p:nvSpPr>
        <p:spPr>
          <a:xfrm>
            <a:off x="558800" y="1348544"/>
            <a:ext cx="2932944" cy="2983185"/>
          </a:xfrm>
          <a:prstGeom prst="roundRect">
            <a:avLst>
              <a:gd name="adj" fmla="val 3261"/>
            </a:avLst>
          </a:prstGeom>
          <a:solidFill>
            <a:srgbClr val="E7E7E7"/>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b" anchorCtr="0"/>
          <a:lstStyle/>
          <a:p>
            <a:pPr marL="0" marR="0" lvl="0" indent="0" algn="l" defTabSz="609585" rtl="0" eaLnBrk="1" fontAlgn="auto" latinLnBrk="0" hangingPunct="1">
              <a:lnSpc>
                <a:spcPct val="100000"/>
              </a:lnSpc>
              <a:spcBef>
                <a:spcPts val="4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ounded Rectangle 9">
            <a:extLst>
              <a:ext uri="{FF2B5EF4-FFF2-40B4-BE49-F238E27FC236}">
                <a16:creationId xmlns:a16="http://schemas.microsoft.com/office/drawing/2014/main" id="{D338D575-A594-C5AE-6EE6-7FE5D7951496}"/>
              </a:ext>
            </a:extLst>
          </p:cNvPr>
          <p:cNvSpPr/>
          <p:nvPr/>
        </p:nvSpPr>
        <p:spPr bwMode="auto">
          <a:xfrm rot="5400000">
            <a:off x="6958972" y="4537198"/>
            <a:ext cx="1152001" cy="527999"/>
          </a:xfrm>
          <a:prstGeom prst="round2SameRect">
            <a:avLst/>
          </a:prstGeom>
          <a:solidFill>
            <a:srgbClr val="E384AC">
              <a:alpha val="60000"/>
            </a:srgbClr>
          </a:solidFill>
          <a:ln w="19050" cap="flat" cmpd="sng" algn="ctr">
            <a:noFill/>
            <a:prstDash val="solid"/>
          </a:ln>
          <a:effectLst/>
        </p:spPr>
        <p:txBody>
          <a:bodyPr vert="vert270"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C</a:t>
            </a:r>
            <a:r>
              <a:rPr kumimoji="0" lang="en-US" sz="1867" b="1" i="0" u="none" strike="noStrike" kern="0" cap="none" spc="0" normalizeH="0" baseline="3000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e</a:t>
            </a:r>
          </a:p>
        </p:txBody>
      </p:sp>
      <p:sp>
        <p:nvSpPr>
          <p:cNvPr id="11" name="Rounded Rectangle 9">
            <a:extLst>
              <a:ext uri="{FF2B5EF4-FFF2-40B4-BE49-F238E27FC236}">
                <a16:creationId xmlns:a16="http://schemas.microsoft.com/office/drawing/2014/main" id="{69BCF6C7-C9EB-799D-6F9F-FE6A733029FC}"/>
              </a:ext>
            </a:extLst>
          </p:cNvPr>
          <p:cNvSpPr/>
          <p:nvPr/>
        </p:nvSpPr>
        <p:spPr bwMode="auto">
          <a:xfrm rot="16200000">
            <a:off x="5773837" y="3842939"/>
            <a:ext cx="1152000" cy="1916511"/>
          </a:xfrm>
          <a:prstGeom prst="round2SameRect">
            <a:avLst/>
          </a:prstGeom>
          <a:solidFill>
            <a:srgbClr val="C7095A"/>
          </a:solidFill>
          <a:ln w="19050" cap="flat" cmpd="sng" algn="ctr">
            <a:noFill/>
            <a:prstDash val="solid"/>
          </a:ln>
          <a:effectLst/>
        </p:spPr>
        <p:txBody>
          <a:bodyPr vert="vert" lIns="34291" tIns="45719" rIns="34291" bIns="45719" anchor="ctr"/>
          <a:lstStyle/>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Imlunestrant</a:t>
            </a:r>
          </a:p>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400 mg QD +</a:t>
            </a:r>
          </a:p>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err="1">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abemaciclib</a:t>
            </a:r>
            <a:r>
              <a:rPr kumimoji="0" lang="en-US" sz="1867" b="1" i="0" u="none" strike="noStrike" kern="0" cap="none" spc="0" normalizeH="0" baseline="30000" noProof="0" dirty="0" err="1">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d</a:t>
            </a:r>
            <a:r>
              <a:rPr kumimoji="0" lang="en-US" sz="1867" b="1" i="0" u="none" strike="noStrike" kern="0" cap="none" spc="0" normalizeH="0" baseline="3000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 </a:t>
            </a:r>
            <a:br>
              <a:rPr kumimoji="0" lang="en-US" sz="1867" b="1" i="0" u="none" strike="noStrike" kern="0" cap="none" spc="0" normalizeH="0" baseline="3000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br>
            <a:r>
              <a:rPr kumimoji="0" lang="en-US" sz="14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n=213</a:t>
            </a:r>
          </a:p>
        </p:txBody>
      </p:sp>
      <p:cxnSp>
        <p:nvCxnSpPr>
          <p:cNvPr id="12" name="Straight Arrow Connector 11">
            <a:extLst>
              <a:ext uri="{FF2B5EF4-FFF2-40B4-BE49-F238E27FC236}">
                <a16:creationId xmlns:a16="http://schemas.microsoft.com/office/drawing/2014/main" id="{8FDC0B50-C259-4F51-5E6C-8452BD918CAA}"/>
              </a:ext>
            </a:extLst>
          </p:cNvPr>
          <p:cNvCxnSpPr>
            <a:cxnSpLocks/>
          </p:cNvCxnSpPr>
          <p:nvPr/>
        </p:nvCxnSpPr>
        <p:spPr>
          <a:xfrm>
            <a:off x="4339663" y="3351793"/>
            <a:ext cx="528000" cy="0"/>
          </a:xfrm>
          <a:prstGeom prst="straightConnector1">
            <a:avLst/>
          </a:prstGeom>
          <a:noFill/>
          <a:ln w="28575" cap="flat" cmpd="sng" algn="ctr">
            <a:solidFill>
              <a:schemeClr val="bg1">
                <a:lumMod val="65000"/>
              </a:schemeClr>
            </a:solidFill>
            <a:prstDash val="solid"/>
            <a:miter lim="800000"/>
            <a:tailEnd type="triangle"/>
          </a:ln>
          <a:effectLst/>
        </p:spPr>
      </p:cxnSp>
      <p:cxnSp>
        <p:nvCxnSpPr>
          <p:cNvPr id="13" name="Straight Connector 12">
            <a:extLst>
              <a:ext uri="{FF2B5EF4-FFF2-40B4-BE49-F238E27FC236}">
                <a16:creationId xmlns:a16="http://schemas.microsoft.com/office/drawing/2014/main" id="{2C5FAA2D-9755-6CCE-7FE7-94FD00484B2C}"/>
              </a:ext>
            </a:extLst>
          </p:cNvPr>
          <p:cNvCxnSpPr>
            <a:cxnSpLocks/>
          </p:cNvCxnSpPr>
          <p:nvPr/>
        </p:nvCxnSpPr>
        <p:spPr>
          <a:xfrm>
            <a:off x="4094191" y="1815792"/>
            <a:ext cx="0" cy="2984093"/>
          </a:xfrm>
          <a:prstGeom prst="line">
            <a:avLst/>
          </a:prstGeom>
          <a:noFill/>
          <a:ln w="28575" cap="flat" cmpd="sng" algn="ctr">
            <a:solidFill>
              <a:schemeClr val="bg1">
                <a:lumMod val="65000"/>
              </a:schemeClr>
            </a:solidFill>
            <a:prstDash val="solid"/>
            <a:miter lim="800000"/>
          </a:ln>
          <a:effectLst/>
        </p:spPr>
      </p:cxnSp>
      <p:cxnSp>
        <p:nvCxnSpPr>
          <p:cNvPr id="14" name="Straight Arrow Connector 13">
            <a:extLst>
              <a:ext uri="{FF2B5EF4-FFF2-40B4-BE49-F238E27FC236}">
                <a16:creationId xmlns:a16="http://schemas.microsoft.com/office/drawing/2014/main" id="{E66062FA-71CB-081D-9150-4E0EE1D532C1}"/>
              </a:ext>
            </a:extLst>
          </p:cNvPr>
          <p:cNvCxnSpPr>
            <a:cxnSpLocks/>
          </p:cNvCxnSpPr>
          <p:nvPr/>
        </p:nvCxnSpPr>
        <p:spPr>
          <a:xfrm flipV="1">
            <a:off x="4078824" y="4799886"/>
            <a:ext cx="1264649" cy="3129"/>
          </a:xfrm>
          <a:prstGeom prst="straightConnector1">
            <a:avLst/>
          </a:prstGeom>
          <a:noFill/>
          <a:ln w="28575" cap="flat" cmpd="sng" algn="ctr">
            <a:solidFill>
              <a:schemeClr val="bg1">
                <a:lumMod val="65000"/>
              </a:schemeClr>
            </a:solidFill>
            <a:prstDash val="solid"/>
            <a:miter lim="800000"/>
            <a:tailEnd type="triangle"/>
          </a:ln>
          <a:effectLst/>
        </p:spPr>
      </p:cxnSp>
      <p:cxnSp>
        <p:nvCxnSpPr>
          <p:cNvPr id="15" name="Straight Arrow Connector 14">
            <a:extLst>
              <a:ext uri="{FF2B5EF4-FFF2-40B4-BE49-F238E27FC236}">
                <a16:creationId xmlns:a16="http://schemas.microsoft.com/office/drawing/2014/main" id="{A765B486-992E-69EC-D699-492AF29931C6}"/>
              </a:ext>
            </a:extLst>
          </p:cNvPr>
          <p:cNvCxnSpPr>
            <a:cxnSpLocks/>
          </p:cNvCxnSpPr>
          <p:nvPr/>
        </p:nvCxnSpPr>
        <p:spPr>
          <a:xfrm>
            <a:off x="4094191" y="1833673"/>
            <a:ext cx="768000" cy="0"/>
          </a:xfrm>
          <a:prstGeom prst="straightConnector1">
            <a:avLst/>
          </a:prstGeom>
          <a:noFill/>
          <a:ln w="28575" cap="flat" cmpd="sng" algn="ctr">
            <a:solidFill>
              <a:srgbClr val="A6A6A6"/>
            </a:solidFill>
            <a:prstDash val="solid"/>
            <a:miter lim="800000"/>
            <a:tailEnd type="triangle"/>
          </a:ln>
          <a:effectLst/>
        </p:spPr>
      </p:cxnSp>
      <p:sp>
        <p:nvSpPr>
          <p:cNvPr id="16" name="TextBox 15">
            <a:extLst>
              <a:ext uri="{FF2B5EF4-FFF2-40B4-BE49-F238E27FC236}">
                <a16:creationId xmlns:a16="http://schemas.microsoft.com/office/drawing/2014/main" id="{7A6C328F-67F1-4829-72C1-DAD888C1A290}"/>
              </a:ext>
            </a:extLst>
          </p:cNvPr>
          <p:cNvSpPr txBox="1"/>
          <p:nvPr/>
        </p:nvSpPr>
        <p:spPr>
          <a:xfrm>
            <a:off x="563184" y="4352491"/>
            <a:ext cx="2932944" cy="114928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400"/>
              </a:spcBef>
              <a:spcAft>
                <a:spcPts val="0"/>
              </a:spcAft>
              <a:buClrTx/>
              <a:buSzTx/>
              <a:buFontTx/>
              <a:buNone/>
              <a:tabLst/>
              <a:defRPr/>
            </a:pPr>
            <a:r>
              <a:rPr kumimoji="0" lang="en-US" sz="1467"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Stratification Factors:</a:t>
            </a:r>
          </a:p>
          <a:p>
            <a:pPr marL="182875" marR="0" lvl="0" indent="-182875" algn="l" defTabSz="761977"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467"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Prior CDK4/6i therapy (</a:t>
            </a: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Y/N)</a:t>
            </a:r>
            <a:endParaRPr kumimoji="0" lang="en-US" sz="1467"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875" marR="0" lvl="0" indent="-182875" algn="l" defTabSz="761977"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467"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Visceral metastases</a:t>
            </a: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(Y/N)</a:t>
            </a:r>
            <a:endParaRPr kumimoji="0" lang="en-US" sz="1467"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875" marR="0" lvl="0" indent="-182875" algn="l" defTabSz="761977"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467"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Region</a:t>
            </a:r>
            <a:r>
              <a:rPr kumimoji="0" lang="en-US" sz="1467" b="0" i="0" u="none" strike="noStrike" kern="1200" cap="none" spc="0" normalizeH="0" baseline="30000" noProof="0" dirty="0" err="1">
                <a:ln>
                  <a:noFill/>
                </a:ln>
                <a:solidFill>
                  <a:prstClr val="black"/>
                </a:solidFill>
                <a:effectLst/>
                <a:uLnTx/>
                <a:uFillTx/>
                <a:latin typeface="Arial"/>
                <a:ea typeface="+mn-ea"/>
                <a:cs typeface="Arial"/>
              </a:rPr>
              <a:t>b</a:t>
            </a:r>
            <a:endParaRPr kumimoji="0" lang="en-US" sz="1467"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Rectangle: Top Corners Rounded 16">
            <a:extLst>
              <a:ext uri="{FF2B5EF4-FFF2-40B4-BE49-F238E27FC236}">
                <a16:creationId xmlns:a16="http://schemas.microsoft.com/office/drawing/2014/main" id="{985FE51F-D9B4-D170-99D8-84B5912C98A6}"/>
              </a:ext>
            </a:extLst>
          </p:cNvPr>
          <p:cNvSpPr/>
          <p:nvPr/>
        </p:nvSpPr>
        <p:spPr>
          <a:xfrm>
            <a:off x="554416" y="1346861"/>
            <a:ext cx="2937328" cy="487680"/>
          </a:xfrm>
          <a:prstGeom prst="round2Same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ER+, HER2- ABC</a:t>
            </a:r>
          </a:p>
        </p:txBody>
      </p:sp>
      <p:sp>
        <p:nvSpPr>
          <p:cNvPr id="18" name="Rectangle: Rounded Corners 17">
            <a:extLst>
              <a:ext uri="{FF2B5EF4-FFF2-40B4-BE49-F238E27FC236}">
                <a16:creationId xmlns:a16="http://schemas.microsoft.com/office/drawing/2014/main" id="{4DF94184-5991-4C16-86B4-937387FC5249}"/>
              </a:ext>
            </a:extLst>
          </p:cNvPr>
          <p:cNvSpPr/>
          <p:nvPr/>
        </p:nvSpPr>
        <p:spPr>
          <a:xfrm>
            <a:off x="8037803" y="1345991"/>
            <a:ext cx="3810976" cy="1677292"/>
          </a:xfrm>
          <a:prstGeom prst="roundRect">
            <a:avLst>
              <a:gd name="adj" fmla="val 7385"/>
            </a:avLst>
          </a:prstGeom>
          <a:solidFill>
            <a:srgbClr val="E7E7E7"/>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Rounded Corners 18">
            <a:extLst>
              <a:ext uri="{FF2B5EF4-FFF2-40B4-BE49-F238E27FC236}">
                <a16:creationId xmlns:a16="http://schemas.microsoft.com/office/drawing/2014/main" id="{7A9AF832-6E62-891A-33E8-24477DE2CA68}"/>
              </a:ext>
            </a:extLst>
          </p:cNvPr>
          <p:cNvSpPr/>
          <p:nvPr/>
        </p:nvSpPr>
        <p:spPr>
          <a:xfrm>
            <a:off x="8037802" y="3129649"/>
            <a:ext cx="3810975" cy="1056000"/>
          </a:xfrm>
          <a:prstGeom prst="roundRect">
            <a:avLst>
              <a:gd name="adj" fmla="val 11063"/>
            </a:avLst>
          </a:prstGeom>
          <a:solidFill>
            <a:srgbClr val="E7E7E7"/>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Rectangle: Rounded Corners 57">
            <a:extLst>
              <a:ext uri="{FF2B5EF4-FFF2-40B4-BE49-F238E27FC236}">
                <a16:creationId xmlns:a16="http://schemas.microsoft.com/office/drawing/2014/main" id="{B94176CD-8C34-3E66-6FD9-B4D28F5DFD62}"/>
              </a:ext>
            </a:extLst>
          </p:cNvPr>
          <p:cNvSpPr/>
          <p:nvPr/>
        </p:nvSpPr>
        <p:spPr>
          <a:xfrm>
            <a:off x="8037803" y="4280180"/>
            <a:ext cx="3810973" cy="824763"/>
          </a:xfrm>
          <a:prstGeom prst="roundRect">
            <a:avLst>
              <a:gd name="adj" fmla="val 18102"/>
            </a:avLst>
          </a:prstGeom>
          <a:solidFill>
            <a:srgbClr val="E7E7E7"/>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Oval 20">
            <a:extLst>
              <a:ext uri="{FF2B5EF4-FFF2-40B4-BE49-F238E27FC236}">
                <a16:creationId xmlns:a16="http://schemas.microsoft.com/office/drawing/2014/main" id="{36C1AFD3-465A-8483-938F-9AD90BC06239}"/>
              </a:ext>
            </a:extLst>
          </p:cNvPr>
          <p:cNvSpPr/>
          <p:nvPr/>
        </p:nvSpPr>
        <p:spPr>
          <a:xfrm>
            <a:off x="3633577" y="2920435"/>
            <a:ext cx="953345" cy="874867"/>
          </a:xfrm>
          <a:prstGeom prst="ellipse">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219194"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4C0A8338-256B-59CF-7868-1DB2E174871F}"/>
              </a:ext>
            </a:extLst>
          </p:cNvPr>
          <p:cNvSpPr txBox="1"/>
          <p:nvPr/>
        </p:nvSpPr>
        <p:spPr>
          <a:xfrm>
            <a:off x="3633577" y="2938318"/>
            <a:ext cx="953345" cy="853855"/>
          </a:xfrm>
          <a:prstGeom prst="rect">
            <a:avLst/>
          </a:prstGeom>
          <a:noFill/>
        </p:spPr>
        <p:txBody>
          <a:bodyPr wrap="square" lIns="0" tIns="0" rIns="0" bIns="0" rtlCol="0" anchor="ctr" anchorCtr="0">
            <a:noAutofit/>
          </a:bodyPr>
          <a:lstStyle/>
          <a:p>
            <a:pPr marL="0" marR="0" lvl="0" indent="0" algn="ctr" defTabSz="1219194" rtl="0" eaLnBrk="1" fontAlgn="auto" latinLnBrk="0" hangingPunct="1">
              <a:lnSpc>
                <a:spcPct val="100000"/>
              </a:lnSpc>
              <a:spcBef>
                <a:spcPts val="0"/>
              </a:spcBef>
              <a:spcAft>
                <a:spcPts val="0"/>
              </a:spcAft>
              <a:buClrTx/>
              <a:buSzTx/>
              <a:buFontTx/>
              <a:buNone/>
              <a:tabLst/>
              <a:defRPr/>
            </a:pPr>
            <a:r>
              <a:rPr kumimoji="0" lang="en-US" sz="13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 1:1:1</a:t>
            </a:r>
          </a:p>
          <a:p>
            <a:pPr marL="0" marR="0" lvl="0" indent="0" algn="ctr" defTabSz="1219194" rtl="0" eaLnBrk="1" fontAlgn="auto" latinLnBrk="0" hangingPunct="1">
              <a:lnSpc>
                <a:spcPct val="100000"/>
              </a:lnSpc>
              <a:spcBef>
                <a:spcPts val="0"/>
              </a:spcBef>
              <a:spcAft>
                <a:spcPts val="0"/>
              </a:spcAft>
              <a:buClrTx/>
              <a:buSzTx/>
              <a:buFontTx/>
              <a:buNone/>
              <a:tabLst/>
              <a:defRPr/>
            </a:pPr>
            <a:r>
              <a:rPr kumimoji="0" lang="en-US" sz="13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N=874</a:t>
            </a:r>
          </a:p>
        </p:txBody>
      </p:sp>
      <p:grpSp>
        <p:nvGrpSpPr>
          <p:cNvPr id="23" name="Group 22">
            <a:extLst>
              <a:ext uri="{FF2B5EF4-FFF2-40B4-BE49-F238E27FC236}">
                <a16:creationId xmlns:a16="http://schemas.microsoft.com/office/drawing/2014/main" id="{0A0778D2-C214-8114-8CA1-CA011A1B4A75}"/>
              </a:ext>
            </a:extLst>
          </p:cNvPr>
          <p:cNvGrpSpPr/>
          <p:nvPr/>
        </p:nvGrpSpPr>
        <p:grpSpPr>
          <a:xfrm>
            <a:off x="4910184" y="1325093"/>
            <a:ext cx="2891296" cy="1152008"/>
            <a:chOff x="3611113" y="926677"/>
            <a:chExt cx="1436317" cy="428652"/>
          </a:xfrm>
        </p:grpSpPr>
        <p:sp>
          <p:nvSpPr>
            <p:cNvPr id="24" name="Rounded Rectangle 9">
              <a:extLst>
                <a:ext uri="{FF2B5EF4-FFF2-40B4-BE49-F238E27FC236}">
                  <a16:creationId xmlns:a16="http://schemas.microsoft.com/office/drawing/2014/main" id="{98F30271-EA3D-ADA4-7C48-B6EE4B8AFA26}"/>
                </a:ext>
              </a:extLst>
            </p:cNvPr>
            <p:cNvSpPr/>
            <p:nvPr/>
          </p:nvSpPr>
          <p:spPr bwMode="auto">
            <a:xfrm rot="5400000">
              <a:off x="4698578" y="1006477"/>
              <a:ext cx="428652" cy="269052"/>
            </a:xfrm>
            <a:prstGeom prst="round2SameRect">
              <a:avLst/>
            </a:prstGeom>
            <a:solidFill>
              <a:srgbClr val="F16549">
                <a:alpha val="50000"/>
              </a:srgbClr>
            </a:solidFill>
            <a:ln w="19050" cap="flat" cmpd="sng" algn="ctr">
              <a:noFill/>
              <a:prstDash val="solid"/>
            </a:ln>
            <a:effectLst/>
          </p:spPr>
          <p:txBody>
            <a:bodyPr vert="vert270"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a:t>
              </a:r>
            </a:p>
          </p:txBody>
        </p:sp>
        <p:sp>
          <p:nvSpPr>
            <p:cNvPr id="25" name="Rounded Rectangle 9">
              <a:extLst>
                <a:ext uri="{FF2B5EF4-FFF2-40B4-BE49-F238E27FC236}">
                  <a16:creationId xmlns:a16="http://schemas.microsoft.com/office/drawing/2014/main" id="{DA0E8964-4B47-F90B-5DFB-36D2E8207EC7}"/>
                </a:ext>
              </a:extLst>
            </p:cNvPr>
            <p:cNvSpPr/>
            <p:nvPr/>
          </p:nvSpPr>
          <p:spPr bwMode="auto">
            <a:xfrm rot="16200000">
              <a:off x="3982558" y="555233"/>
              <a:ext cx="428650" cy="1171539"/>
            </a:xfrm>
            <a:prstGeom prst="round2SameRect">
              <a:avLst/>
            </a:prstGeom>
            <a:solidFill>
              <a:srgbClr val="F16549"/>
            </a:solidFill>
            <a:ln w="19050" cap="flat" cmpd="sng" algn="ctr">
              <a:noFill/>
              <a:prstDash val="solid"/>
            </a:ln>
            <a:effectLst/>
          </p:spPr>
          <p:txBody>
            <a:bodyPr vert="vert" lIns="34291" tIns="45719" rIns="34291" bIns="45719" anchor="ctr"/>
            <a:lstStyle/>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Imlunestrant</a:t>
              </a:r>
            </a:p>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400 mg QD</a:t>
              </a:r>
            </a:p>
            <a:p>
              <a:pPr marL="0" marR="0" lvl="0" indent="0" algn="ctr" defTabSz="685763" rtl="0" eaLnBrk="1" fontAlgn="auto" latinLnBrk="0" hangingPunct="1">
                <a:lnSpc>
                  <a:spcPct val="100000"/>
                </a:lnSpc>
                <a:spcBef>
                  <a:spcPts val="0"/>
                </a:spcBef>
                <a:spcAft>
                  <a:spcPts val="0"/>
                </a:spcAft>
                <a:buClrTx/>
                <a:buSzTx/>
                <a:buFontTx/>
                <a:buNone/>
                <a:tabLst/>
                <a:defRPr/>
              </a:pPr>
              <a:r>
                <a:rPr kumimoji="0" lang="en-US" sz="1467" b="1" i="0" u="none" strike="noStrike" kern="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n=331</a:t>
              </a:r>
            </a:p>
          </p:txBody>
        </p:sp>
      </p:grpSp>
      <p:sp>
        <p:nvSpPr>
          <p:cNvPr id="26" name="TextBox 25">
            <a:extLst>
              <a:ext uri="{FF2B5EF4-FFF2-40B4-BE49-F238E27FC236}">
                <a16:creationId xmlns:a16="http://schemas.microsoft.com/office/drawing/2014/main" id="{196881E6-899B-746B-0498-0D0D209E57F7}"/>
              </a:ext>
            </a:extLst>
          </p:cNvPr>
          <p:cNvSpPr txBox="1"/>
          <p:nvPr/>
        </p:nvSpPr>
        <p:spPr>
          <a:xfrm>
            <a:off x="8202968" y="1367770"/>
            <a:ext cx="3434617" cy="1570548"/>
          </a:xfrm>
          <a:prstGeom prst="rect">
            <a:avLst/>
          </a:prstGeom>
          <a:noFill/>
        </p:spPr>
        <p:txBody>
          <a:bodyPr wrap="square" lIns="0" tIns="0" rIns="0" bIns="0" rtlCol="0" anchor="ctr" anchorCtr="0">
            <a:noAutofit/>
          </a:bodyPr>
          <a:lstStyle/>
          <a:p>
            <a:pPr marL="95998"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Endpoints</a:t>
            </a:r>
          </a:p>
          <a:p>
            <a:pPr marL="0" marR="0" lvl="0" indent="0" algn="l" defTabSz="685763" rtl="0" eaLnBrk="1" fontAlgn="auto" latinLnBrk="0" hangingPunct="1">
              <a:lnSpc>
                <a:spcPct val="100000"/>
              </a:lnSpc>
              <a:spcBef>
                <a:spcPts val="40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Investigator-assessed PFS </a:t>
            </a:r>
            <a:r>
              <a:rPr kumimoji="0" lang="en-US" sz="1600" b="1" i="0" u="none" strike="noStrike" kern="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for</a:t>
            </a:r>
            <a:r>
              <a:rPr kumimoji="0" lang="en-US" sz="1600" b="0" i="0" u="none" strike="noStrike" kern="1200" cap="none" spc="0" normalizeH="0" baseline="30000" noProof="0" dirty="0" err="1">
                <a:ln>
                  <a:noFill/>
                </a:ln>
                <a:solidFill>
                  <a:prstClr val="black"/>
                </a:solidFill>
                <a:effectLst/>
                <a:uLnTx/>
                <a:uFillTx/>
                <a:latin typeface="Arial" panose="020B0604020202020204" pitchFamily="34" charset="0"/>
                <a:ea typeface="+mn-ea"/>
                <a:cs typeface="Arial" panose="020B0604020202020204" pitchFamily="34" charset="0"/>
              </a:rPr>
              <a:t>f</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182875" marR="0" lvl="0" indent="-182875"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 vs B in patients with </a:t>
            </a:r>
            <a:r>
              <a:rPr kumimoji="0" lang="en-US" sz="1600" b="0" i="1"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ESR1</a:t>
            </a: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m</a:t>
            </a:r>
            <a:r>
              <a:rPr kumimoji="0" lang="en-US" sz="1600" b="0" i="0" u="none" strike="noStrike" kern="0" cap="none" spc="0" normalizeH="0" baseline="3000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g</a:t>
            </a:r>
          </a:p>
          <a:p>
            <a:pPr marL="182875" marR="0" lvl="0" indent="-182875"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 vs B in all patients </a:t>
            </a:r>
          </a:p>
          <a:p>
            <a:pPr marL="182875" marR="0" lvl="0" indent="-182875"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C vs A in all</a:t>
            </a:r>
            <a:r>
              <a:rPr kumimoji="0" lang="en-US" sz="1600" b="1"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1600" b="0" i="0" u="none" strike="noStrike" kern="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patients</a:t>
            </a:r>
            <a:r>
              <a:rPr kumimoji="0" lang="en-US" sz="1600" b="0" i="0" u="none" strike="noStrike" kern="0" cap="none" spc="0" normalizeH="0" baseline="30000" noProof="0" dirty="0" err="1">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h</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F7AECD40-30C9-9AFA-355F-82AEE9224C1C}"/>
              </a:ext>
            </a:extLst>
          </p:cNvPr>
          <p:cNvSpPr txBox="1"/>
          <p:nvPr/>
        </p:nvSpPr>
        <p:spPr>
          <a:xfrm>
            <a:off x="8202968" y="3129650"/>
            <a:ext cx="3425849" cy="1072567"/>
          </a:xfrm>
          <a:prstGeom prst="rect">
            <a:avLst/>
          </a:prstGeom>
          <a:noFill/>
        </p:spPr>
        <p:txBody>
          <a:bodyPr wrap="square" lIns="0" tIns="0" rIns="0" bIns="0" rtlCol="0" anchor="ctr" anchorCtr="0">
            <a:noAutofit/>
          </a:bodyPr>
          <a:lstStyle/>
          <a:p>
            <a:pPr marL="95998" marR="0" lvl="0" indent="0" algn="ctr" defTabSz="609585" rtl="0" eaLnBrk="1" fontAlgn="auto" latinLnBrk="0" hangingPunct="1">
              <a:lnSpc>
                <a:spcPct val="100000"/>
              </a:lnSpc>
              <a:spcBef>
                <a:spcPts val="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 Secondary Endpoints</a:t>
            </a:r>
          </a:p>
          <a:p>
            <a:pPr marL="182875" marR="0" lvl="0" indent="-182875"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OS, PFS by BICR, and ORR</a:t>
            </a:r>
          </a:p>
          <a:p>
            <a:pPr marL="182875" marR="0" lvl="0" indent="-182875"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Safety</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A0C704B9-9505-769E-8530-025CC98FC418}"/>
              </a:ext>
            </a:extLst>
          </p:cNvPr>
          <p:cNvSpPr txBox="1"/>
          <p:nvPr/>
        </p:nvSpPr>
        <p:spPr>
          <a:xfrm>
            <a:off x="662867" y="1940208"/>
            <a:ext cx="2822528" cy="2288405"/>
          </a:xfrm>
          <a:prstGeom prst="rect">
            <a:avLst/>
          </a:prstGeom>
          <a:noFill/>
        </p:spPr>
        <p:txBody>
          <a:bodyPr wrap="square" lIns="0" tIns="0" rIns="0" bIns="0" rtlCol="0" anchor="t" anchorCtr="0">
            <a:noAutofit/>
          </a:bodyPr>
          <a:lstStyle/>
          <a:p>
            <a:pPr marL="0" marR="0" lvl="0" indent="0" algn="l" defTabSz="609585" rtl="0" eaLnBrk="1" fontAlgn="auto" latinLnBrk="0" hangingPunct="1">
              <a:lnSpc>
                <a:spcPct val="100000"/>
              </a:lnSpc>
              <a:spcBef>
                <a:spcPts val="400"/>
              </a:spcBef>
              <a:spcAft>
                <a:spcPts val="0"/>
              </a:spcAft>
              <a:buClrTx/>
              <a:buSzTx/>
              <a:buFontTx/>
              <a:buNone/>
              <a:tabLst/>
              <a:defRPr/>
            </a:pP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 and pre-</a:t>
            </a:r>
            <a:r>
              <a:rPr kumimoji="0" lang="en-US" sz="1467"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/post-menopausal women</a:t>
            </a:r>
            <a:endParaRPr kumimoji="0" lang="en-US" sz="1467"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09585" rtl="0" eaLnBrk="1" fontAlgn="auto" latinLnBrk="0" hangingPunct="1">
              <a:lnSpc>
                <a:spcPct val="100000"/>
              </a:lnSpc>
              <a:spcBef>
                <a:spcPts val="400"/>
              </a:spcBef>
              <a:spcAft>
                <a:spcPts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Prior therapy:</a:t>
            </a:r>
          </a:p>
          <a:p>
            <a:pPr marL="182875" marR="0" lvl="0" indent="-182875"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4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Adjuvant</a:t>
            </a: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Recurrence on </a:t>
            </a:r>
            <a:b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within 12 months of completion of AI ± CDK4/6i</a:t>
            </a:r>
          </a:p>
          <a:p>
            <a:pPr marL="182875" marR="0" lvl="0" indent="-182875"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4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ABC: </a:t>
            </a: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Progression on first-line AI ± CDK4/6i</a:t>
            </a:r>
          </a:p>
          <a:p>
            <a:pPr marL="182875" marR="0" lvl="0" indent="-182875"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4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other therapy for ABC</a:t>
            </a:r>
          </a:p>
        </p:txBody>
      </p:sp>
      <p:sp>
        <p:nvSpPr>
          <p:cNvPr id="29" name="TextBox 28">
            <a:extLst>
              <a:ext uri="{FF2B5EF4-FFF2-40B4-BE49-F238E27FC236}">
                <a16:creationId xmlns:a16="http://schemas.microsoft.com/office/drawing/2014/main" id="{06D23BF8-D957-E89E-592B-7F5958CC387C}"/>
              </a:ext>
            </a:extLst>
          </p:cNvPr>
          <p:cNvSpPr txBox="1"/>
          <p:nvPr/>
        </p:nvSpPr>
        <p:spPr>
          <a:xfrm>
            <a:off x="8202968" y="4296746"/>
            <a:ext cx="3425849" cy="808196"/>
          </a:xfrm>
          <a:prstGeom prst="rect">
            <a:avLst/>
          </a:prstGeom>
          <a:noFill/>
        </p:spPr>
        <p:txBody>
          <a:bodyPr wrap="square" lIns="0" tIns="0" rIns="0" bIns="0" anchor="ctr" anchorCtr="0">
            <a:noAutofit/>
          </a:bodyPr>
          <a:lstStyle/>
          <a:p>
            <a:pPr marL="95671" marR="0" lvl="0" indent="0" algn="ctr" defTabSz="609585" rtl="0" eaLnBrk="1" fontAlgn="auto" latinLnBrk="0" hangingPunct="1">
              <a:lnSpc>
                <a:spcPct val="100000"/>
              </a:lnSpc>
              <a:spcBef>
                <a:spcPts val="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Exploratory Endpoints</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182875" marR="0" lvl="0" indent="-182875"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1200" cap="none" spc="0" normalizeH="0" baseline="0" noProof="0" dirty="0" err="1">
                <a:ln>
                  <a:noFill/>
                </a:ln>
                <a:solidFill>
                  <a:prstClr val="black"/>
                </a:solidFill>
                <a:effectLst/>
                <a:uLnTx/>
                <a:uFillTx/>
                <a:latin typeface="Arial"/>
                <a:ea typeface="+mn-ea"/>
                <a:cs typeface="Arial"/>
              </a:rPr>
              <a:t>TTC</a:t>
            </a:r>
            <a:r>
              <a:rPr kumimoji="0" lang="en-US" sz="1600" b="0" i="0" u="none" strike="noStrike" kern="1200" cap="none" spc="0" normalizeH="0" baseline="30000" noProof="0" dirty="0" err="1">
                <a:ln>
                  <a:noFill/>
                </a:ln>
                <a:solidFill>
                  <a:prstClr val="black"/>
                </a:solidFill>
                <a:effectLst/>
                <a:uLnTx/>
                <a:uFillTx/>
                <a:latin typeface="Arial"/>
                <a:ea typeface="+mn-ea"/>
                <a:cs typeface="Arial"/>
              </a:rPr>
              <a:t>i</a:t>
            </a:r>
            <a:r>
              <a:rPr kumimoji="0" lang="en-US" sz="1600" b="0" i="0" u="none" strike="noStrike" kern="1200" cap="none" spc="0" normalizeH="0" baseline="0" noProof="0" dirty="0">
                <a:ln>
                  <a:noFill/>
                </a:ln>
                <a:solidFill>
                  <a:prstClr val="black"/>
                </a:solidFill>
                <a:effectLst/>
                <a:uLnTx/>
                <a:uFillTx/>
                <a:latin typeface="Arial"/>
                <a:ea typeface="+mn-ea"/>
                <a:cs typeface="Arial"/>
              </a:rPr>
              <a:t>, </a:t>
            </a:r>
            <a:r>
              <a:rPr kumimoji="0" lang="en-US" sz="1600" b="0" i="0" u="none" strike="noStrike" kern="1200" cap="none" spc="0" normalizeH="0" baseline="0" noProof="0" dirty="0" err="1">
                <a:ln>
                  <a:noFill/>
                </a:ln>
                <a:solidFill>
                  <a:prstClr val="black"/>
                </a:solidFill>
                <a:effectLst/>
                <a:uLnTx/>
                <a:uFillTx/>
                <a:latin typeface="Arial"/>
                <a:ea typeface="+mn-ea"/>
                <a:cs typeface="Arial"/>
              </a:rPr>
              <a:t>CFS</a:t>
            </a:r>
            <a:r>
              <a:rPr kumimoji="0" lang="en-US" sz="1600" b="0" i="0" u="none" strike="noStrike" kern="1200" cap="none" spc="0" normalizeH="0" baseline="30000" noProof="0" dirty="0" err="1">
                <a:ln>
                  <a:noFill/>
                </a:ln>
                <a:solidFill>
                  <a:prstClr val="black"/>
                </a:solidFill>
                <a:effectLst/>
                <a:uLnTx/>
                <a:uFillTx/>
                <a:latin typeface="Arial"/>
                <a:ea typeface="+mn-ea"/>
                <a:cs typeface="Arial"/>
              </a:rPr>
              <a:t>j</a:t>
            </a:r>
            <a:r>
              <a:rPr kumimoji="0" lang="en-US" sz="1600" b="0" i="0" u="none" strike="noStrike" kern="1200" cap="none" spc="0" normalizeH="0" baseline="0" noProof="0" dirty="0">
                <a:ln>
                  <a:noFill/>
                </a:ln>
                <a:solidFill>
                  <a:prstClr val="black"/>
                </a:solidFill>
                <a:effectLst/>
                <a:uLnTx/>
                <a:uFillTx/>
                <a:latin typeface="Arial"/>
                <a:ea typeface="+mn-ea"/>
                <a:cs typeface="Arial"/>
              </a:rPr>
              <a:t>, PFS2</a:t>
            </a:r>
            <a:r>
              <a:rPr kumimoji="0" lang="en-US" sz="1600" b="0" i="0" u="none" strike="noStrike" kern="1200" cap="none" spc="0" normalizeH="0" baseline="30000" noProof="0" dirty="0">
                <a:ln>
                  <a:noFill/>
                </a:ln>
                <a:solidFill>
                  <a:prstClr val="black"/>
                </a:solidFill>
                <a:effectLst/>
                <a:uLnTx/>
                <a:uFillTx/>
                <a:latin typeface="Arial"/>
                <a:ea typeface="+mn-ea"/>
                <a:cs typeface="Arial"/>
              </a:rPr>
              <a:t>k</a:t>
            </a:r>
          </a:p>
        </p:txBody>
      </p:sp>
      <p:sp>
        <p:nvSpPr>
          <p:cNvPr id="5" name="Footer Placeholder 4">
            <a:extLst>
              <a:ext uri="{FF2B5EF4-FFF2-40B4-BE49-F238E27FC236}">
                <a16:creationId xmlns:a16="http://schemas.microsoft.com/office/drawing/2014/main" id="{85F603DD-015F-2126-D99F-9329B0E6B5A2}"/>
              </a:ext>
            </a:extLst>
          </p:cNvPr>
          <p:cNvSpPr>
            <a:spLocks noGrp="1"/>
          </p:cNvSpPr>
          <p:nvPr>
            <p:ph type="ftr" sz="quarter" idx="5"/>
          </p:nvPr>
        </p:nvSpPr>
        <p:spPr>
          <a:xfrm>
            <a:off x="547569" y="6398440"/>
            <a:ext cx="11211598" cy="181982"/>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30000" noProof="0" dirty="0" err="1">
                <a:ln>
                  <a:noFill/>
                </a:ln>
                <a:solidFill>
                  <a:prstClr val="black"/>
                </a:solidFill>
                <a:effectLst/>
                <a:uLnTx/>
                <a:uFillTx/>
                <a:latin typeface="Arial"/>
                <a:ea typeface="Calibri"/>
                <a:cs typeface="Arial"/>
              </a:rPr>
              <a:t>a</a:t>
            </a:r>
            <a:r>
              <a:rPr kumimoji="0" lang="en-US" sz="933" b="0" i="0" u="none" strike="noStrike" kern="1200" cap="none" spc="0" normalizeH="0" baseline="0" noProof="0" dirty="0" err="1">
                <a:ln>
                  <a:noFill/>
                </a:ln>
                <a:solidFill>
                  <a:prstClr val="black"/>
                </a:solidFill>
                <a:effectLst/>
                <a:uLnTx/>
                <a:uFillTx/>
                <a:latin typeface="Arial"/>
                <a:ea typeface="+mn-ea"/>
                <a:cs typeface="Arial"/>
              </a:rPr>
              <a:t>A</a:t>
            </a:r>
            <a:r>
              <a:rPr kumimoji="0" lang="en-US" sz="933" b="0" i="0" u="none" strike="noStrike" kern="1200" cap="none" spc="0" normalizeH="0" baseline="0" noProof="0" dirty="0">
                <a:ln>
                  <a:noFill/>
                </a:ln>
                <a:solidFill>
                  <a:prstClr val="black"/>
                </a:solidFill>
                <a:effectLst/>
                <a:uLnTx/>
                <a:uFillTx/>
                <a:latin typeface="Arial"/>
                <a:ea typeface="+mn-ea"/>
                <a:cs typeface="Arial"/>
              </a:rPr>
              <a:t> </a:t>
            </a:r>
            <a:r>
              <a:rPr kumimoji="0" lang="en-US" sz="933" b="0" i="0" u="none" strike="noStrike" kern="0" cap="none" spc="0" normalizeH="0" baseline="0" noProof="0" dirty="0">
                <a:ln>
                  <a:noFill/>
                </a:ln>
                <a:solidFill>
                  <a:prstClr val="black"/>
                </a:solidFill>
                <a:effectLst/>
                <a:uLnTx/>
                <a:uFillTx/>
                <a:latin typeface="Arial"/>
                <a:ea typeface="+mn-ea"/>
                <a:cs typeface="Arial"/>
              </a:rPr>
              <a:t>GnRH agonist was required in men and premenopausal women. </a:t>
            </a:r>
            <a:r>
              <a:rPr kumimoji="0" lang="en-US" sz="933" b="0" i="0" u="none" strike="noStrike" kern="1200" cap="none" spc="0" normalizeH="0" baseline="30000" noProof="0" dirty="0" err="1">
                <a:ln>
                  <a:noFill/>
                </a:ln>
                <a:solidFill>
                  <a:prstClr val="black"/>
                </a:solidFill>
                <a:effectLst/>
                <a:uLnTx/>
                <a:uFillTx/>
                <a:latin typeface="Arial"/>
                <a:ea typeface="+mn-ea"/>
                <a:cs typeface="Arial"/>
              </a:rPr>
              <a:t>b</a:t>
            </a:r>
            <a:r>
              <a:rPr kumimoji="0" lang="en-US" sz="933" b="0" i="0" u="none" strike="noStrike" kern="1200" cap="none" spc="0" normalizeH="0" baseline="0" noProof="0" dirty="0" err="1">
                <a:ln>
                  <a:noFill/>
                </a:ln>
                <a:solidFill>
                  <a:prstClr val="black"/>
                </a:solidFill>
                <a:effectLst/>
                <a:uLnTx/>
                <a:uFillTx/>
                <a:latin typeface="Arial"/>
                <a:ea typeface="+mn-ea"/>
                <a:cs typeface="Arial"/>
              </a:rPr>
              <a:t>East</a:t>
            </a:r>
            <a:r>
              <a:rPr kumimoji="0" lang="en-US" sz="933" b="0" i="0" u="none" strike="noStrike" kern="1200" cap="none" spc="0" normalizeH="0" baseline="0" noProof="0" dirty="0">
                <a:ln>
                  <a:noFill/>
                </a:ln>
                <a:solidFill>
                  <a:prstClr val="black"/>
                </a:solidFill>
                <a:effectLst/>
                <a:uLnTx/>
                <a:uFillTx/>
                <a:latin typeface="Arial"/>
                <a:ea typeface="+mn-ea"/>
                <a:cs typeface="Arial"/>
              </a:rPr>
              <a:t> Asia vs United States/European Union vs others; </a:t>
            </a:r>
            <a:r>
              <a:rPr kumimoji="0" lang="en-US" sz="933" b="0" i="0" u="none" strike="noStrike" kern="1200" cap="none" spc="0" normalizeH="0" baseline="30000" noProof="0" dirty="0" err="1">
                <a:ln>
                  <a:noFill/>
                </a:ln>
                <a:solidFill>
                  <a:prstClr val="black"/>
                </a:solidFill>
                <a:effectLst/>
                <a:uLnTx/>
                <a:uFillTx/>
                <a:latin typeface="Arial"/>
                <a:ea typeface="+mn-ea"/>
                <a:cs typeface="Arial"/>
              </a:rPr>
              <a:t>c</a:t>
            </a:r>
            <a:r>
              <a:rPr kumimoji="0" lang="en-US" sz="933" b="0" i="0" u="none" strike="noStrike" kern="1200" cap="none" spc="0" normalizeH="0" baseline="0" noProof="0" dirty="0" err="1">
                <a:ln>
                  <a:noFill/>
                </a:ln>
                <a:solidFill>
                  <a:prstClr val="black"/>
                </a:solidFill>
                <a:effectLst/>
                <a:uLnTx/>
                <a:uFillTx/>
                <a:latin typeface="Arial"/>
                <a:ea typeface="+mn-ea"/>
                <a:cs typeface="Arial"/>
              </a:rPr>
              <a:t>Investigator’s</a:t>
            </a:r>
            <a:r>
              <a:rPr kumimoji="0" lang="en-US" sz="933" b="0" i="0" u="none" strike="noStrike" kern="1200" cap="none" spc="0" normalizeH="0" baseline="0" noProof="0" dirty="0">
                <a:ln>
                  <a:noFill/>
                </a:ln>
                <a:solidFill>
                  <a:prstClr val="black"/>
                </a:solidFill>
                <a:effectLst/>
                <a:uLnTx/>
                <a:uFillTx/>
                <a:latin typeface="Arial"/>
                <a:ea typeface="+mn-ea"/>
                <a:cs typeface="Arial"/>
              </a:rPr>
              <a:t> choice. </a:t>
            </a:r>
            <a:r>
              <a:rPr kumimoji="0" lang="en-US" sz="933" b="0" i="0" u="none" strike="noStrike" kern="1200" cap="none" spc="0" normalizeH="0" baseline="30000" noProof="0" dirty="0" err="1">
                <a:ln>
                  <a:noFill/>
                </a:ln>
                <a:solidFill>
                  <a:prstClr val="black"/>
                </a:solidFill>
                <a:effectLst/>
                <a:uLnTx/>
                <a:uFillTx/>
                <a:latin typeface="Arial"/>
                <a:ea typeface="+mn-ea"/>
                <a:cs typeface="Arial"/>
              </a:rPr>
              <a:t>d</a:t>
            </a:r>
            <a:r>
              <a:rPr kumimoji="0" lang="en-US" sz="933" b="0" i="0" u="none" strike="noStrike" kern="1200" cap="none" spc="0" normalizeH="0" baseline="0" noProof="0" dirty="0" err="1">
                <a:ln>
                  <a:noFill/>
                </a:ln>
                <a:solidFill>
                  <a:prstClr val="black"/>
                </a:solidFill>
                <a:effectLst/>
                <a:uLnTx/>
                <a:uFillTx/>
                <a:latin typeface="Arial"/>
                <a:ea typeface="+mn-ea"/>
                <a:cs typeface="Arial"/>
              </a:rPr>
              <a:t>Labeled</a:t>
            </a:r>
            <a:r>
              <a:rPr kumimoji="0" lang="en-US" sz="933" b="0" i="0" u="none" strike="noStrike" kern="1200" cap="none" spc="0" normalizeH="0" baseline="0" noProof="0" dirty="0">
                <a:ln>
                  <a:noFill/>
                </a:ln>
                <a:solidFill>
                  <a:prstClr val="black"/>
                </a:solidFill>
                <a:effectLst/>
                <a:uLnTx/>
                <a:uFillTx/>
                <a:latin typeface="Arial"/>
                <a:ea typeface="+mn-ea"/>
                <a:cs typeface="Arial"/>
              </a:rPr>
              <a:t> dose.</a:t>
            </a:r>
            <a:r>
              <a:rPr kumimoji="0" lang="en-US" sz="933" b="0" i="0" u="none" strike="noStrike" kern="1200" cap="none" spc="0" normalizeH="0" baseline="30000" noProof="0" dirty="0">
                <a:ln>
                  <a:noFill/>
                </a:ln>
                <a:solidFill>
                  <a:prstClr val="black"/>
                </a:solidFill>
                <a:effectLst/>
                <a:uLnTx/>
                <a:uFillTx/>
                <a:latin typeface="Arial"/>
                <a:ea typeface="+mn-ea"/>
                <a:cs typeface="Arial"/>
              </a:rPr>
              <a:t> </a:t>
            </a:r>
            <a:r>
              <a:rPr kumimoji="0" lang="en-US" sz="933" b="0" i="0" u="none" strike="noStrike" kern="1200" cap="none" spc="0" normalizeH="0" baseline="30000" noProof="0" dirty="0" err="1">
                <a:ln>
                  <a:noFill/>
                </a:ln>
                <a:solidFill>
                  <a:prstClr val="black"/>
                </a:solidFill>
                <a:effectLst/>
                <a:uLnTx/>
                <a:uFillTx/>
                <a:latin typeface="Arial"/>
                <a:ea typeface="+mn-ea"/>
                <a:cs typeface="Arial"/>
              </a:rPr>
              <a:t>e</a:t>
            </a:r>
            <a:r>
              <a:rPr kumimoji="0" lang="en-US" sz="933" b="0" i="0" u="none" strike="noStrike" kern="0" cap="none" spc="0" normalizeH="0" baseline="0" noProof="0" dirty="0" err="1">
                <a:ln>
                  <a:noFill/>
                </a:ln>
                <a:solidFill>
                  <a:prstClr val="black"/>
                </a:solidFill>
                <a:effectLst/>
                <a:uLnTx/>
                <a:uFillTx/>
                <a:latin typeface="Arial"/>
                <a:ea typeface="+mn-ea"/>
                <a:cs typeface="Arial"/>
              </a:rPr>
              <a:t>Enrollment</a:t>
            </a:r>
            <a:r>
              <a:rPr kumimoji="0" lang="en-US" sz="933" b="0" i="0" u="none" strike="noStrike" kern="0" cap="none" spc="0" normalizeH="0" baseline="0" noProof="0" dirty="0">
                <a:ln>
                  <a:noFill/>
                </a:ln>
                <a:solidFill>
                  <a:prstClr val="black"/>
                </a:solidFill>
                <a:effectLst/>
                <a:uLnTx/>
                <a:uFillTx/>
                <a:latin typeface="Arial"/>
                <a:ea typeface="+mn-ea"/>
                <a:cs typeface="Arial"/>
              </a:rPr>
              <a:t> into Arm C started with Protocol Amendment A (at which point 122 patients had been randomized across Arms A and B).</a:t>
            </a:r>
            <a:r>
              <a:rPr kumimoji="0" lang="en-US" sz="933" b="0" i="0" u="none" strike="noStrike" kern="1200" cap="none" spc="0" normalizeH="0" baseline="0" noProof="0" dirty="0">
                <a:ln>
                  <a:noFill/>
                </a:ln>
                <a:solidFill>
                  <a:prstClr val="black"/>
                </a:solidFill>
                <a:effectLst/>
                <a:uLnTx/>
                <a:uFillTx/>
                <a:latin typeface="Arial"/>
                <a:ea typeface="+mn-ea"/>
                <a:cs typeface="Arial"/>
              </a:rPr>
              <a:t> </a:t>
            </a:r>
            <a:r>
              <a:rPr kumimoji="0" lang="en-US" sz="933" b="0" i="0" u="none" strike="noStrike" kern="1200" cap="none" spc="0" normalizeH="0" baseline="30000" noProof="0" dirty="0" err="1">
                <a:ln>
                  <a:noFill/>
                </a:ln>
                <a:solidFill>
                  <a:prstClr val="black"/>
                </a:solidFill>
                <a:effectLst/>
                <a:uLnTx/>
                <a:uFillTx/>
                <a:latin typeface="Arial"/>
                <a:ea typeface="+mn-ea"/>
                <a:cs typeface="Arial"/>
              </a:rPr>
              <a:t>f</a:t>
            </a:r>
            <a:r>
              <a:rPr kumimoji="0" lang="en-US" sz="933" b="0" i="0" u="none" strike="noStrike" kern="1200" cap="none" spc="0" normalizeH="0" baseline="0" noProof="0" dirty="0" err="1">
                <a:ln>
                  <a:noFill/>
                </a:ln>
                <a:solidFill>
                  <a:prstClr val="black"/>
                </a:solidFill>
                <a:effectLst/>
                <a:uLnTx/>
                <a:uFillTx/>
                <a:latin typeface="Arial"/>
                <a:ea typeface="Calibri"/>
                <a:cs typeface="Arial"/>
              </a:rPr>
              <a:t>Scans</a:t>
            </a:r>
            <a:r>
              <a:rPr kumimoji="0" lang="en-US" sz="933" b="0" i="0" u="none" strike="noStrike" kern="1200" cap="none" spc="0" normalizeH="0" baseline="0" noProof="0" dirty="0">
                <a:ln>
                  <a:noFill/>
                </a:ln>
                <a:solidFill>
                  <a:prstClr val="black"/>
                </a:solidFill>
                <a:effectLst/>
                <a:uLnTx/>
                <a:uFillTx/>
                <a:latin typeface="Arial"/>
                <a:ea typeface="Calibri"/>
                <a:cs typeface="Arial"/>
              </a:rPr>
              <a:t> every 8 weeks for the first 12 months, then every 12 weeks. </a:t>
            </a:r>
            <a:r>
              <a:rPr kumimoji="0" lang="en-US" sz="933" b="0" i="0" u="none" strike="noStrike" kern="1200" cap="none" spc="0" normalizeH="0" baseline="30000" noProof="0" dirty="0">
                <a:ln>
                  <a:noFill/>
                </a:ln>
                <a:solidFill>
                  <a:prstClr val="black"/>
                </a:solidFill>
                <a:effectLst/>
                <a:uLnTx/>
                <a:uFillTx/>
                <a:latin typeface="Arial"/>
                <a:ea typeface="+mn-ea"/>
                <a:cs typeface="Arial"/>
              </a:rPr>
              <a:t>g</a:t>
            </a:r>
            <a:r>
              <a:rPr kumimoji="0" lang="en-US" sz="933" b="0" i="1" u="none" strike="noStrike" kern="1200" cap="none" spc="0" normalizeH="0" baseline="0" noProof="0" dirty="0">
                <a:ln>
                  <a:noFill/>
                </a:ln>
                <a:solidFill>
                  <a:prstClr val="black"/>
                </a:solidFill>
                <a:effectLst/>
                <a:uLnTx/>
                <a:uFillTx/>
                <a:latin typeface="Arial"/>
                <a:ea typeface="Calibri"/>
                <a:cs typeface="Arial"/>
              </a:rPr>
              <a:t>ESR1</a:t>
            </a:r>
            <a:r>
              <a:rPr kumimoji="0" lang="en-US" sz="933" b="0" i="0" u="none" strike="noStrike" kern="1200" cap="none" spc="0" normalizeH="0" baseline="0" noProof="0" dirty="0">
                <a:ln>
                  <a:noFill/>
                </a:ln>
                <a:solidFill>
                  <a:prstClr val="black"/>
                </a:solidFill>
                <a:effectLst/>
                <a:uLnTx/>
                <a:uFillTx/>
                <a:latin typeface="Arial"/>
                <a:ea typeface="Calibri"/>
                <a:cs typeface="Arial"/>
              </a:rPr>
              <a:t>m status was centrally determined in baseline plasma by the Guardant 360 ctDNA assay and </a:t>
            </a:r>
            <a:r>
              <a:rPr kumimoji="0" lang="en-US" sz="933" b="0" i="0" u="none" strike="noStrike" kern="1200" cap="none" spc="0" normalizeH="0" baseline="0" noProof="0" dirty="0" err="1">
                <a:ln>
                  <a:noFill/>
                </a:ln>
                <a:solidFill>
                  <a:prstClr val="black"/>
                </a:solidFill>
                <a:effectLst/>
                <a:uLnTx/>
                <a:uFillTx/>
                <a:latin typeface="Arial"/>
                <a:ea typeface="Calibri"/>
                <a:cs typeface="Arial"/>
              </a:rPr>
              <a:t>OncoCompass</a:t>
            </a:r>
            <a:r>
              <a:rPr kumimoji="0" lang="en-US" sz="933" b="0" i="0" u="none" strike="noStrike" kern="1200" cap="none" spc="0" normalizeH="0" baseline="0" noProof="0" dirty="0">
                <a:ln>
                  <a:noFill/>
                </a:ln>
                <a:solidFill>
                  <a:prstClr val="black"/>
                </a:solidFill>
                <a:effectLst/>
                <a:uLnTx/>
                <a:uFillTx/>
                <a:latin typeface="Arial"/>
                <a:ea typeface="Calibri"/>
                <a:cs typeface="Arial"/>
              </a:rPr>
              <a:t> Plus assay (Burning Rock Biotech) for patients from China. </a:t>
            </a:r>
            <a:r>
              <a:rPr kumimoji="0" lang="en-US" sz="933" b="0" i="0" u="none" strike="noStrike" kern="1200" cap="none" spc="0" normalizeH="0" baseline="30000" noProof="0" dirty="0" err="1">
                <a:ln>
                  <a:noFill/>
                </a:ln>
                <a:solidFill>
                  <a:prstClr val="black"/>
                </a:solidFill>
                <a:effectLst/>
                <a:uLnTx/>
                <a:uFillTx/>
                <a:latin typeface="Arial"/>
                <a:ea typeface="Calibri"/>
                <a:cs typeface="Arial"/>
              </a:rPr>
              <a:t>h</a:t>
            </a:r>
            <a:r>
              <a:rPr kumimoji="0" lang="en-US" sz="933" b="0" i="0" u="none" strike="noStrike" kern="0" cap="none" spc="0" normalizeH="0" baseline="0" noProof="0" dirty="0" err="1">
                <a:ln>
                  <a:noFill/>
                </a:ln>
                <a:solidFill>
                  <a:prstClr val="black"/>
                </a:solidFill>
                <a:effectLst/>
                <a:uLnTx/>
                <a:uFillTx/>
                <a:latin typeface="Arial"/>
                <a:ea typeface="MS PGothic"/>
                <a:cs typeface="Arial"/>
              </a:rPr>
              <a:t>Analysis</a:t>
            </a:r>
            <a:r>
              <a:rPr kumimoji="0" lang="en-US" sz="933" b="0" i="0" u="none" strike="noStrike" kern="0" cap="none" spc="0" normalizeH="0" baseline="0" noProof="0" dirty="0">
                <a:ln>
                  <a:noFill/>
                </a:ln>
                <a:solidFill>
                  <a:prstClr val="black"/>
                </a:solidFill>
                <a:effectLst/>
                <a:uLnTx/>
                <a:uFillTx/>
                <a:latin typeface="Arial"/>
                <a:ea typeface="MS PGothic"/>
                <a:cs typeface="Arial"/>
              </a:rPr>
              <a:t> conducted in all concurrently</a:t>
            </a:r>
            <a:r>
              <a:rPr kumimoji="0" lang="en-US" sz="933" b="0" i="0" u="none" strike="noStrike" kern="0" cap="none" spc="0" normalizeH="0" baseline="0" noProof="0" dirty="0">
                <a:ln>
                  <a:noFill/>
                </a:ln>
                <a:solidFill>
                  <a:prstClr val="black"/>
                </a:solidFill>
                <a:effectLst/>
                <a:uLnTx/>
                <a:uFillTx/>
                <a:latin typeface="Arial"/>
                <a:ea typeface="+mn-ea"/>
                <a:cs typeface="Arial"/>
              </a:rPr>
              <a:t> randomized patients. </a:t>
            </a:r>
            <a:r>
              <a:rPr kumimoji="0" lang="en-US" sz="933" b="0" i="0" u="none" strike="noStrike" kern="0" cap="none" spc="0" normalizeH="0" baseline="30000" noProof="0" dirty="0" err="1">
                <a:ln>
                  <a:noFill/>
                </a:ln>
                <a:solidFill>
                  <a:prstClr val="black"/>
                </a:solidFill>
                <a:effectLst/>
                <a:uLnTx/>
                <a:uFillTx/>
                <a:latin typeface="Arial"/>
                <a:ea typeface="+mn-ea"/>
                <a:cs typeface="Arial"/>
              </a:rPr>
              <a:t>i</a:t>
            </a:r>
            <a:r>
              <a:rPr kumimoji="0" lang="en-US" sz="933" b="0" i="0" u="none" strike="noStrike" kern="0" cap="none" spc="0" normalizeH="0" baseline="0" noProof="0" dirty="0" err="1">
                <a:ln>
                  <a:noFill/>
                </a:ln>
                <a:solidFill>
                  <a:prstClr val="black"/>
                </a:solidFill>
                <a:effectLst/>
                <a:uLnTx/>
                <a:uFillTx/>
                <a:latin typeface="Arial"/>
                <a:ea typeface="+mn-ea"/>
                <a:cs typeface="Arial"/>
              </a:rPr>
              <a:t>Defined</a:t>
            </a:r>
            <a:r>
              <a:rPr kumimoji="0" lang="en-US" sz="933" b="0" i="0" u="none" strike="noStrike" kern="0" cap="none" spc="0" normalizeH="0" baseline="0" noProof="0" dirty="0">
                <a:ln>
                  <a:noFill/>
                </a:ln>
                <a:solidFill>
                  <a:prstClr val="black"/>
                </a:solidFill>
                <a:effectLst/>
                <a:uLnTx/>
                <a:uFillTx/>
                <a:latin typeface="Arial"/>
                <a:ea typeface="+mn-ea"/>
                <a:cs typeface="Arial"/>
              </a:rPr>
              <a:t> as the time from randomization to start of first chemotherapy (censoring patients who died prior to initiation of chemotherapy). </a:t>
            </a:r>
            <a:r>
              <a:rPr kumimoji="0" lang="en-US" sz="933" b="0" i="0" u="none" strike="noStrike" kern="0" cap="none" spc="0" normalizeH="0" baseline="30000" noProof="0" dirty="0" err="1">
                <a:ln>
                  <a:noFill/>
                </a:ln>
                <a:solidFill>
                  <a:prstClr val="black"/>
                </a:solidFill>
                <a:effectLst/>
                <a:uLnTx/>
                <a:uFillTx/>
                <a:latin typeface="Arial"/>
                <a:ea typeface="+mn-ea"/>
                <a:cs typeface="Arial"/>
              </a:rPr>
              <a:t>j</a:t>
            </a:r>
            <a:r>
              <a:rPr kumimoji="0" lang="en-US" sz="933" b="0" i="0" u="none" strike="noStrike" kern="0" cap="none" spc="0" normalizeH="0" baseline="0" noProof="0" dirty="0" err="1">
                <a:ln>
                  <a:noFill/>
                </a:ln>
                <a:solidFill>
                  <a:prstClr val="black"/>
                </a:solidFill>
                <a:effectLst/>
                <a:uLnTx/>
                <a:uFillTx/>
                <a:latin typeface="Arial"/>
                <a:ea typeface="+mn-ea"/>
                <a:cs typeface="Arial"/>
              </a:rPr>
              <a:t>Defined</a:t>
            </a:r>
            <a:r>
              <a:rPr kumimoji="0" lang="en-US" sz="933" b="0" i="0" u="none" strike="noStrike" kern="0" cap="none" spc="0" normalizeH="0" baseline="0" noProof="0" dirty="0">
                <a:ln>
                  <a:noFill/>
                </a:ln>
                <a:solidFill>
                  <a:prstClr val="black"/>
                </a:solidFill>
                <a:effectLst/>
                <a:uLnTx/>
                <a:uFillTx/>
                <a:latin typeface="Arial"/>
                <a:ea typeface="+mn-ea"/>
                <a:cs typeface="Arial"/>
              </a:rPr>
              <a:t> as the time from randomization to initiation of first chemotherapy or death, whichever occurred first. </a:t>
            </a:r>
            <a:r>
              <a:rPr kumimoji="0" lang="en-US" sz="933" b="0" i="0" u="none" strike="noStrike" kern="0" cap="none" spc="0" normalizeH="0" baseline="30000" noProof="0" dirty="0" err="1">
                <a:ln>
                  <a:noFill/>
                </a:ln>
                <a:solidFill>
                  <a:prstClr val="black"/>
                </a:solidFill>
                <a:effectLst/>
                <a:uLnTx/>
                <a:uFillTx/>
                <a:latin typeface="Arial"/>
                <a:ea typeface="+mn-ea"/>
                <a:cs typeface="Arial"/>
              </a:rPr>
              <a:t>k</a:t>
            </a:r>
            <a:r>
              <a:rPr kumimoji="0" lang="en-US" sz="933" b="0" i="0" u="none" strike="noStrike" kern="0" cap="none" spc="0" normalizeH="0" baseline="0" noProof="0" dirty="0" err="1">
                <a:ln>
                  <a:noFill/>
                </a:ln>
                <a:solidFill>
                  <a:prstClr val="black"/>
                </a:solidFill>
                <a:effectLst/>
                <a:uLnTx/>
                <a:uFillTx/>
                <a:latin typeface="Arial"/>
                <a:ea typeface="+mn-ea"/>
                <a:cs typeface="Arial"/>
              </a:rPr>
              <a:t>Defined</a:t>
            </a:r>
            <a:r>
              <a:rPr kumimoji="0" lang="en-US" sz="933" b="0" i="0" u="none" strike="noStrike" kern="0" cap="none" spc="0" normalizeH="0" baseline="0" noProof="0" dirty="0">
                <a:ln>
                  <a:noFill/>
                </a:ln>
                <a:solidFill>
                  <a:prstClr val="black"/>
                </a:solidFill>
                <a:effectLst/>
                <a:uLnTx/>
                <a:uFillTx/>
                <a:latin typeface="Arial"/>
                <a:ea typeface="+mn-ea"/>
                <a:cs typeface="Arial"/>
              </a:rPr>
              <a:t> as the time from randomization to progression on the next line of therapy or death from any cause. Note: Patients were enrolled from </a:t>
            </a:r>
            <a:r>
              <a:rPr kumimoji="0" lang="en-US" sz="933" b="0" i="0" u="none" strike="noStrike" kern="1200" cap="none" spc="0" normalizeH="0" baseline="0" noProof="0" dirty="0">
                <a:ln>
                  <a:noFill/>
                </a:ln>
                <a:solidFill>
                  <a:prstClr val="black"/>
                </a:solidFill>
                <a:effectLst/>
                <a:uLnTx/>
                <a:uFillTx/>
                <a:latin typeface="Arial"/>
                <a:ea typeface="Calibri"/>
                <a:cs typeface="Arial"/>
              </a:rPr>
              <a:t>October 2021 to November 2023 across 195 sites in 22 countries. </a:t>
            </a:r>
            <a:r>
              <a:rPr kumimoji="0" lang="en-US" sz="933" b="0" i="1" u="none" strike="noStrike" kern="1200" cap="none" spc="0" normalizeH="0" baseline="0" noProof="0" dirty="0">
                <a:ln>
                  <a:noFill/>
                </a:ln>
                <a:solidFill>
                  <a:prstClr val="black"/>
                </a:solidFill>
                <a:effectLst/>
                <a:uLnTx/>
                <a:uFillTx/>
                <a:latin typeface="Arial"/>
                <a:ea typeface="Calibri"/>
                <a:cs typeface="Arial"/>
                <a:sym typeface="Arial"/>
              </a:rPr>
              <a:t>ABC, advanced breast cancer; </a:t>
            </a:r>
            <a:r>
              <a:rPr kumimoji="0" lang="en-US" sz="933" b="0" i="1" u="none" strike="noStrike" kern="0" cap="none" spc="0" normalizeH="0" baseline="0" noProof="0" dirty="0">
                <a:ln>
                  <a:noFill/>
                </a:ln>
                <a:solidFill>
                  <a:prstClr val="black"/>
                </a:solidFill>
                <a:effectLst/>
                <a:uLnTx/>
                <a:uFillTx/>
                <a:latin typeface="Arial"/>
                <a:ea typeface="+mn-ea"/>
                <a:cs typeface="Arial"/>
              </a:rPr>
              <a:t>AI, aromatase inhibitor; BICR, blinded independent central review; </a:t>
            </a:r>
            <a:r>
              <a:rPr kumimoji="0" lang="en-US" sz="933" b="0" i="1" u="none" strike="noStrike" kern="1200" cap="none" spc="0" normalizeH="0" baseline="0" noProof="0" dirty="0">
                <a:ln>
                  <a:noFill/>
                </a:ln>
                <a:solidFill>
                  <a:prstClr val="black"/>
                </a:solidFill>
                <a:effectLst/>
                <a:uLnTx/>
                <a:uFillTx/>
                <a:latin typeface="Arial"/>
                <a:ea typeface="Calibri"/>
                <a:cs typeface="Arial"/>
                <a:sym typeface="Arial"/>
              </a:rPr>
              <a:t>CDK4/6i, cyclin-dependent kinase 4 and 6 inhibitor; CFS, chemotherapy-free survival; ER, estrogen receptor; ESR1m, estrogen receptor 1 gene mutation; GnRH, gonadotropin releasing hormone; HER2, human endothelial growth factor receptor 2; N, no; </a:t>
            </a:r>
            <a:r>
              <a:rPr kumimoji="0" lang="en-US" sz="933" b="0" i="1" u="none" strike="noStrike" kern="0" cap="none" spc="0" normalizeH="0" baseline="0" noProof="0" dirty="0">
                <a:ln>
                  <a:noFill/>
                </a:ln>
                <a:solidFill>
                  <a:prstClr val="black"/>
                </a:solidFill>
                <a:effectLst/>
                <a:uLnTx/>
                <a:uFillTx/>
                <a:latin typeface="Arial"/>
                <a:ea typeface="+mn-ea"/>
                <a:cs typeface="Arial"/>
              </a:rPr>
              <a:t>ORR, objective response rate; OS, overall survival; PFS, progression-free survival; QD, once daily; R, randomized; SOC ET, standard of care endocrine therapy; TTC, time to chemotherapy; Y, yes.</a:t>
            </a:r>
            <a:endParaRPr kumimoji="0" lang="en-US" sz="933" b="0" i="0" u="none" strike="noStrike" kern="0" cap="none" spc="0" normalizeH="0" baseline="0" noProof="0" dirty="0">
              <a:ln>
                <a:noFill/>
              </a:ln>
              <a:solidFill>
                <a:prstClr val="black"/>
              </a:solidFill>
              <a:effectLst/>
              <a:uLnTx/>
              <a:uFillTx/>
              <a:latin typeface="Arial"/>
              <a:ea typeface="+mn-ea"/>
              <a:cs typeface="Arial"/>
            </a:endParaRPr>
          </a:p>
        </p:txBody>
      </p:sp>
      <p:sp>
        <p:nvSpPr>
          <p:cNvPr id="4" name="TextBox 3">
            <a:extLst>
              <a:ext uri="{FF2B5EF4-FFF2-40B4-BE49-F238E27FC236}">
                <a16:creationId xmlns:a16="http://schemas.microsoft.com/office/drawing/2014/main" id="{ADA52295-B315-6CE0-5378-D5B66F378376}"/>
              </a:ext>
            </a:extLst>
          </p:cNvPr>
          <p:cNvSpPr txBox="1"/>
          <p:nvPr/>
        </p:nvSpPr>
        <p:spPr>
          <a:xfrm>
            <a:off x="432833" y="6583079"/>
            <a:ext cx="290611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Jhaveri K et al. SABCS 2025;Abstract GS3-08</a:t>
            </a:r>
          </a:p>
        </p:txBody>
      </p:sp>
    </p:spTree>
    <p:extLst>
      <p:ext uri="{BB962C8B-B14F-4D97-AF65-F5344CB8AC3E}">
        <p14:creationId xmlns:p14="http://schemas.microsoft.com/office/powerpoint/2010/main" val="22402551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F1DC-A23C-8739-1873-0515DAF9014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E98814D-6BCE-E4AB-A501-AD1B4E872819}"/>
              </a:ext>
            </a:extLst>
          </p:cNvPr>
          <p:cNvSpPr txBox="1">
            <a:spLocks noGrp="1"/>
          </p:cNvSpPr>
          <p:nvPr>
            <p:ph type="title"/>
          </p:nvPr>
        </p:nvSpPr>
        <p:spPr>
          <a:xfrm>
            <a:off x="558801" y="274676"/>
            <a:ext cx="9893177" cy="838691"/>
          </a:xfrm>
        </p:spPr>
        <p:txBody>
          <a:bodyPr vert="horz" wrap="square" lIns="0" tIns="17780" rIns="0" bIns="0" rtlCol="0" anchor="b" anchorCtr="0">
            <a:spAutoFit/>
          </a:bodyPr>
          <a:lstStyle/>
          <a:p>
            <a:r>
              <a:rPr lang="en-US" sz="2667" dirty="0"/>
              <a:t>Subgroup Analysis: PFS of Imlunestrant + Abemaciclib </a:t>
            </a:r>
            <a:br>
              <a:rPr lang="en-US" sz="2667" dirty="0"/>
            </a:br>
            <a:r>
              <a:rPr lang="en-US" sz="2667" dirty="0"/>
              <a:t>vs Imlunestrant in CDK4/6i Pretreated Patients</a:t>
            </a:r>
          </a:p>
        </p:txBody>
      </p:sp>
      <p:grpSp>
        <p:nvGrpSpPr>
          <p:cNvPr id="5" name="Group 4">
            <a:extLst>
              <a:ext uri="{FF2B5EF4-FFF2-40B4-BE49-F238E27FC236}">
                <a16:creationId xmlns:a16="http://schemas.microsoft.com/office/drawing/2014/main" id="{F20EF4D0-3D63-3E6B-CF3B-0EF68E3987A4}"/>
              </a:ext>
            </a:extLst>
          </p:cNvPr>
          <p:cNvGrpSpPr/>
          <p:nvPr/>
        </p:nvGrpSpPr>
        <p:grpSpPr>
          <a:xfrm>
            <a:off x="8433854" y="1411507"/>
            <a:ext cx="3413759" cy="773101"/>
            <a:chOff x="6870340" y="1011884"/>
            <a:chExt cx="1803127" cy="432540"/>
          </a:xfrm>
        </p:grpSpPr>
        <p:sp>
          <p:nvSpPr>
            <p:cNvPr id="6" name="Rectangle: Top Corners Rounded 21">
              <a:extLst>
                <a:ext uri="{FF2B5EF4-FFF2-40B4-BE49-F238E27FC236}">
                  <a16:creationId xmlns:a16="http://schemas.microsoft.com/office/drawing/2014/main" id="{3E578730-E081-B52D-EDAA-1BF48B9E07E0}"/>
                </a:ext>
              </a:extLst>
            </p:cNvPr>
            <p:cNvSpPr/>
            <p:nvPr/>
          </p:nvSpPr>
          <p:spPr>
            <a:xfrm>
              <a:off x="6870340" y="1012424"/>
              <a:ext cx="893788" cy="432000"/>
            </a:xfrm>
            <a:prstGeom prst="round2SameRect">
              <a:avLst/>
            </a:prstGeom>
            <a:solidFill>
              <a:srgbClr val="C7095A"/>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1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Imlunestrant + abemaciclib</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n=139</a:t>
              </a:r>
            </a:p>
          </p:txBody>
        </p:sp>
        <p:sp>
          <p:nvSpPr>
            <p:cNvPr id="7" name="Rectangle: Top Corners Rounded 22">
              <a:extLst>
                <a:ext uri="{FF2B5EF4-FFF2-40B4-BE49-F238E27FC236}">
                  <a16:creationId xmlns:a16="http://schemas.microsoft.com/office/drawing/2014/main" id="{062379A5-2E19-6670-CA94-AB4EC6988988}"/>
                </a:ext>
              </a:extLst>
            </p:cNvPr>
            <p:cNvSpPr/>
            <p:nvPr/>
          </p:nvSpPr>
          <p:spPr>
            <a:xfrm>
              <a:off x="7779680" y="1011884"/>
              <a:ext cx="893787" cy="432000"/>
            </a:xfrm>
            <a:prstGeom prst="round2SameRect">
              <a:avLst/>
            </a:prstGeom>
            <a:solidFill>
              <a:srgbClr val="F16549"/>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585" rtl="0" eaLnBrk="1" fontAlgn="auto" latinLnBrk="0" hangingPunct="1">
                <a:lnSpc>
                  <a:spcPct val="100000"/>
                </a:lnSpc>
                <a:spcBef>
                  <a:spcPts val="120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Imlunestrant</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n=140</a:t>
              </a:r>
            </a:p>
          </p:txBody>
        </p:sp>
      </p:grpSp>
      <p:graphicFrame>
        <p:nvGraphicFramePr>
          <p:cNvPr id="8" name="Table 7">
            <a:extLst>
              <a:ext uri="{FF2B5EF4-FFF2-40B4-BE49-F238E27FC236}">
                <a16:creationId xmlns:a16="http://schemas.microsoft.com/office/drawing/2014/main" id="{69A1579D-92DF-6B77-1A71-B8D0C40B1BFB}"/>
              </a:ext>
            </a:extLst>
          </p:cNvPr>
          <p:cNvGraphicFramePr>
            <a:graphicFrameLocks noGrp="1"/>
          </p:cNvGraphicFramePr>
          <p:nvPr/>
        </p:nvGraphicFramePr>
        <p:xfrm>
          <a:off x="6605057" y="2184610"/>
          <a:ext cx="5242560" cy="1588678"/>
        </p:xfrm>
        <a:graphic>
          <a:graphicData uri="http://schemas.openxmlformats.org/drawingml/2006/table">
            <a:tbl>
              <a:tblPr/>
              <a:tblGrid>
                <a:gridCol w="1727279">
                  <a:extLst>
                    <a:ext uri="{9D8B030D-6E8A-4147-A177-3AD203B41FA5}">
                      <a16:colId xmlns:a16="http://schemas.microsoft.com/office/drawing/2014/main" val="1772073433"/>
                    </a:ext>
                  </a:extLst>
                </a:gridCol>
                <a:gridCol w="111181">
                  <a:extLst>
                    <a:ext uri="{9D8B030D-6E8A-4147-A177-3AD203B41FA5}">
                      <a16:colId xmlns:a16="http://schemas.microsoft.com/office/drawing/2014/main" val="1455750138"/>
                    </a:ext>
                  </a:extLst>
                </a:gridCol>
                <a:gridCol w="1719244">
                  <a:extLst>
                    <a:ext uri="{9D8B030D-6E8A-4147-A177-3AD203B41FA5}">
                      <a16:colId xmlns:a16="http://schemas.microsoft.com/office/drawing/2014/main" val="482366381"/>
                    </a:ext>
                  </a:extLst>
                </a:gridCol>
                <a:gridCol w="1684856">
                  <a:extLst>
                    <a:ext uri="{9D8B030D-6E8A-4147-A177-3AD203B41FA5}">
                      <a16:colId xmlns:a16="http://schemas.microsoft.com/office/drawing/2014/main" val="3570004783"/>
                    </a:ext>
                  </a:extLst>
                </a:gridCol>
              </a:tblGrid>
              <a:tr h="335280">
                <a:tc>
                  <a:txBody>
                    <a:bodyPr/>
                    <a:lstStyle/>
                    <a:p>
                      <a:pPr algn="r" fontAlgn="ctr"/>
                      <a:r>
                        <a:rPr lang="en-US" sz="1600" b="0" i="0" u="none" strike="noStrike" dirty="0">
                          <a:solidFill>
                            <a:srgbClr val="000000"/>
                          </a:solidFill>
                          <a:effectLst/>
                          <a:latin typeface="Arial" panose="020B0604020202020204" pitchFamily="34" charset="0"/>
                        </a:rPr>
                        <a:t>No. of events</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1600" b="1"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dirty="0">
                          <a:latin typeface="Arial" panose="020B0604020202020204" pitchFamily="34" charset="0"/>
                          <a:cs typeface="Arial" panose="020B0604020202020204" pitchFamily="34" charset="0"/>
                        </a:rPr>
                        <a:t>97</a:t>
                      </a: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Arial" panose="020B0604020202020204" pitchFamily="34" charset="0"/>
                          <a:cs typeface="Arial" panose="020B0604020202020204" pitchFamily="34" charset="0"/>
                        </a:rPr>
                        <a:t>120</a:t>
                      </a:r>
                    </a:p>
                  </a:txBody>
                  <a:tcP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7867555"/>
                  </a:ext>
                </a:extLst>
              </a:tr>
              <a:tr h="579120">
                <a:tc>
                  <a:txBody>
                    <a:bodyPr/>
                    <a:lstStyle/>
                    <a:p>
                      <a:pPr algn="r" fontAlgn="ctr"/>
                      <a:r>
                        <a:rPr lang="en-US" sz="1600" b="0" i="0" u="none" strike="noStrike" dirty="0">
                          <a:solidFill>
                            <a:srgbClr val="000000"/>
                          </a:solidFill>
                          <a:effectLst/>
                          <a:latin typeface="Arial" panose="020B0604020202020204" pitchFamily="34" charset="0"/>
                        </a:rPr>
                        <a:t>Median (95% CI)</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1600" b="1"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b="1" dirty="0">
                          <a:latin typeface="Arial" panose="020B0604020202020204" pitchFamily="34" charset="0"/>
                          <a:cs typeface="Arial" panose="020B0604020202020204" pitchFamily="34" charset="0"/>
                        </a:rPr>
                        <a:t>9.1 </a:t>
                      </a:r>
                    </a:p>
                    <a:p>
                      <a:pPr algn="ctr"/>
                      <a:r>
                        <a:rPr lang="en-US" sz="1600" b="0" dirty="0">
                          <a:latin typeface="Arial" panose="020B0604020202020204" pitchFamily="34" charset="0"/>
                          <a:cs typeface="Arial" panose="020B0604020202020204" pitchFamily="34" charset="0"/>
                        </a:rPr>
                        <a:t>(7.2-11.3</a:t>
                      </a:r>
                      <a:r>
                        <a:rPr lang="en-US" sz="1600" dirty="0">
                          <a:latin typeface="Arial" panose="020B0604020202020204" pitchFamily="34" charset="0"/>
                          <a:cs typeface="Arial" panose="020B0604020202020204" pitchFamily="34" charset="0"/>
                        </a:rPr>
                        <a:t>)</a:t>
                      </a:r>
                    </a:p>
                  </a:txBody>
                  <a:tcPr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7095A">
                        <a:alpha val="5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3.7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(2.1-5.5)</a:t>
                      </a:r>
                    </a:p>
                  </a:txBody>
                  <a:tcPr anchor="ctr">
                    <a:lnL w="12700" cap="flat" cmpd="sng" algn="ctr">
                      <a:solidFill>
                        <a:schemeClr val="bg1"/>
                      </a:solid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549">
                        <a:alpha val="50000"/>
                      </a:srgbClr>
                    </a:solidFill>
                  </a:tcPr>
                </a:tc>
                <a:extLst>
                  <a:ext uri="{0D108BD9-81ED-4DB2-BD59-A6C34878D82A}">
                    <a16:rowId xmlns:a16="http://schemas.microsoft.com/office/drawing/2014/main" val="2009128691"/>
                  </a:ext>
                </a:extLst>
              </a:tr>
              <a:tr h="337139">
                <a:tc>
                  <a:txBody>
                    <a:bodyPr/>
                    <a:lstStyle/>
                    <a:p>
                      <a:pPr algn="r" fontAlgn="b"/>
                      <a:r>
                        <a:rPr lang="en-US" sz="1600" b="0" i="0" u="none" strike="noStrike" kern="1200" dirty="0">
                          <a:solidFill>
                            <a:srgbClr val="000000"/>
                          </a:solidFill>
                          <a:effectLst/>
                          <a:latin typeface="Arial" panose="020B0604020202020204" pitchFamily="34" charset="0"/>
                          <a:ea typeface="+mn-ea"/>
                          <a:cs typeface="+mn-cs"/>
                        </a:rPr>
                        <a:t>HR (95% CI)</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600" b="0"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0.53 (0.40-0.69)</a:t>
                      </a:r>
                    </a:p>
                  </a:txBody>
                  <a:tcPr anchor="ct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hMerge="1">
                  <a:txBody>
                    <a:bodyPr/>
                    <a:lstStyle/>
                    <a:p>
                      <a:endParaRPr lang="en-US" sz="1000">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5D2CA"/>
                    </a:solidFill>
                  </a:tcPr>
                </a:tc>
                <a:extLst>
                  <a:ext uri="{0D108BD9-81ED-4DB2-BD59-A6C34878D82A}">
                    <a16:rowId xmlns:a16="http://schemas.microsoft.com/office/drawing/2014/main" val="1268160579"/>
                  </a:ext>
                </a:extLst>
              </a:tr>
              <a:tr h="337139">
                <a:tc>
                  <a:txBody>
                    <a:bodyPr/>
                    <a:lstStyle/>
                    <a:p>
                      <a:pPr algn="r" fontAlgn="b"/>
                      <a:endParaRPr lang="en-US" sz="1600" b="0" i="0" u="none" strike="noStrike" kern="1200" dirty="0">
                        <a:solidFill>
                          <a:srgbClr val="000000"/>
                        </a:solidFill>
                        <a:effectLst/>
                        <a:latin typeface="Arial" panose="020B0604020202020204" pitchFamily="34" charset="0"/>
                        <a:ea typeface="+mn-ea"/>
                        <a:cs typeface="+mn-cs"/>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600" b="0"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0" i="0" dirty="0">
                          <a:latin typeface="Arial" panose="020B0604020202020204" pitchFamily="34" charset="0"/>
                          <a:cs typeface="Arial" panose="020B0604020202020204" pitchFamily="34" charset="0"/>
                        </a:rPr>
                        <a:t>Nominal</a:t>
                      </a:r>
                      <a:r>
                        <a:rPr lang="en-US" sz="1600" b="0" i="1" dirty="0">
                          <a:latin typeface="Arial" panose="020B0604020202020204" pitchFamily="34" charset="0"/>
                          <a:cs typeface="Arial" panose="020B0604020202020204" pitchFamily="34" charset="0"/>
                        </a:rPr>
                        <a:t> p</a:t>
                      </a:r>
                      <a:r>
                        <a:rPr lang="en-US" sz="1600" b="0" dirty="0">
                          <a:latin typeface="Arial" panose="020B0604020202020204" pitchFamily="34" charset="0"/>
                          <a:cs typeface="Arial" panose="020B0604020202020204" pitchFamily="34" charset="0"/>
                        </a:rPr>
                        <a:t>-value &lt; 0.0001</a:t>
                      </a:r>
                    </a:p>
                  </a:txBody>
                  <a:tcPr anchor="ct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4182006537"/>
                  </a:ext>
                </a:extLst>
              </a:tr>
            </a:tbl>
          </a:graphicData>
        </a:graphic>
      </p:graphicFrame>
      <p:sp>
        <p:nvSpPr>
          <p:cNvPr id="9" name="TextBox 7">
            <a:extLst>
              <a:ext uri="{FF2B5EF4-FFF2-40B4-BE49-F238E27FC236}">
                <a16:creationId xmlns:a16="http://schemas.microsoft.com/office/drawing/2014/main" id="{E2C83F76-5EA9-7145-692A-38A14C11C7C0}"/>
              </a:ext>
            </a:extLst>
          </p:cNvPr>
          <p:cNvSpPr txBox="1">
            <a:spLocks/>
          </p:cNvSpPr>
          <p:nvPr/>
        </p:nvSpPr>
        <p:spPr>
          <a:xfrm>
            <a:off x="558800" y="5837664"/>
            <a:ext cx="11277600" cy="395002"/>
          </a:xfrm>
          <a:prstGeom prst="roundRect">
            <a:avLst/>
          </a:prstGeom>
          <a:solidFill>
            <a:srgbClr val="E7E7E7"/>
          </a:solidFill>
          <a:ln w="12700" cap="flat" cmpd="sng" algn="ctr">
            <a:solidFill>
              <a:srgbClr val="0F3A85"/>
            </a:solidFill>
            <a:prstDash val="solid"/>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20" b="1" i="0" u="none" strike="noStrike" kern="0" cap="none" spc="0" normalizeH="0" baseline="0" noProof="0" dirty="0">
                <a:ln>
                  <a:noFill/>
                </a:ln>
                <a:solidFill>
                  <a:prstClr val="black"/>
                </a:solidFill>
                <a:effectLst/>
                <a:uLnTx/>
                <a:uFillTx/>
                <a:latin typeface="Arial"/>
                <a:ea typeface="+mn-ea"/>
                <a:cs typeface="+mn-cs"/>
              </a:rPr>
              <a:t>Consistent benefit of imlunestrant + abemaciclib maintained in patients previously treated with a CDK4/6i</a:t>
            </a:r>
          </a:p>
        </p:txBody>
      </p:sp>
      <p:sp>
        <p:nvSpPr>
          <p:cNvPr id="11" name="Footer Placeholder 10">
            <a:extLst>
              <a:ext uri="{FF2B5EF4-FFF2-40B4-BE49-F238E27FC236}">
                <a16:creationId xmlns:a16="http://schemas.microsoft.com/office/drawing/2014/main" id="{6EF8BABB-D93F-8E12-ED46-9B649C8532A2}"/>
              </a:ext>
            </a:extLst>
          </p:cNvPr>
          <p:cNvSpPr>
            <a:spLocks noGrp="1"/>
          </p:cNvSpPr>
          <p:nvPr>
            <p:ph type="ftr" sz="quarter" idx="5"/>
          </p:nvPr>
        </p:nvSpPr>
        <p:spPr>
          <a:xfrm>
            <a:off x="558800" y="6327325"/>
            <a:ext cx="10378489" cy="143629"/>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933" b="0" i="1" u="none" strike="noStrike" kern="1200" cap="none" spc="0" normalizeH="0" baseline="0" noProof="0" dirty="0">
                <a:ln>
                  <a:noFill/>
                </a:ln>
                <a:solidFill>
                  <a:prstClr val="black"/>
                </a:solidFill>
                <a:effectLst/>
                <a:uLnTx/>
                <a:uFillTx/>
                <a:latin typeface="Arial"/>
                <a:ea typeface="Calibri"/>
                <a:cs typeface="Arial"/>
                <a:sym typeface="Arial"/>
              </a:rPr>
              <a:t>CDK4/6i, cyclin-dependent kinase 4 and 6 inhibitor; </a:t>
            </a:r>
            <a:r>
              <a:rPr kumimoji="0" lang="en-US" sz="933" b="0" i="1" u="none" strike="noStrike" kern="1200" cap="none" spc="0" normalizeH="0" baseline="0" noProof="0" dirty="0">
                <a:ln>
                  <a:noFill/>
                </a:ln>
                <a:solidFill>
                  <a:srgbClr val="212121"/>
                </a:solidFill>
                <a:effectLst/>
                <a:uLnTx/>
                <a:uFillTx/>
                <a:latin typeface="Arial"/>
                <a:ea typeface="Calibri"/>
                <a:cs typeface="Arial"/>
                <a:sym typeface="Arial"/>
              </a:rPr>
              <a:t>CI, confidence interval; HR, hazard ratio; PFS, progression-free survival</a:t>
            </a:r>
            <a:r>
              <a:rPr kumimoji="0" lang="en-US" sz="933" b="0" i="1" u="none" strike="noStrike" kern="0" cap="none" spc="0" normalizeH="0" baseline="0" noProof="0" dirty="0">
                <a:ln>
                  <a:noFill/>
                </a:ln>
                <a:solidFill>
                  <a:srgbClr val="212121"/>
                </a:solidFill>
                <a:effectLst/>
                <a:uLnTx/>
                <a:uFillTx/>
                <a:latin typeface="Arial"/>
                <a:ea typeface="+mn-ea"/>
                <a:cs typeface="Arial"/>
              </a:rPr>
              <a:t>.</a:t>
            </a:r>
            <a:r>
              <a:rPr kumimoji="0" lang="en-US" sz="933" b="0" i="1" u="none" strike="noStrike" kern="0" cap="none" spc="0" normalizeH="0" baseline="0" noProof="0" dirty="0">
                <a:ln>
                  <a:noFill/>
                </a:ln>
                <a:solidFill>
                  <a:srgbClr val="212121"/>
                </a:solidFill>
                <a:effectLst/>
                <a:uLnTx/>
                <a:uFillTx/>
                <a:latin typeface="Arial"/>
                <a:ea typeface="Calibri"/>
                <a:cs typeface="Arial"/>
              </a:rPr>
              <a:t> </a:t>
            </a:r>
            <a:endParaRPr kumimoji="0" lang="en-US" sz="933" b="0" i="1" u="none" strike="noStrike" kern="120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endParaRPr>
          </a:p>
        </p:txBody>
      </p:sp>
      <p:pic>
        <p:nvPicPr>
          <p:cNvPr id="16" name="Graphic 15">
            <a:extLst>
              <a:ext uri="{FF2B5EF4-FFF2-40B4-BE49-F238E27FC236}">
                <a16:creationId xmlns:a16="http://schemas.microsoft.com/office/drawing/2014/main" id="{DE7D86B5-AACB-F3CE-1AFA-D4A1DA531C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06" y="273037"/>
            <a:ext cx="11921067" cy="6705600"/>
          </a:xfrm>
          <a:prstGeom prst="rect">
            <a:avLst/>
          </a:prstGeom>
        </p:spPr>
      </p:pic>
      <p:sp>
        <p:nvSpPr>
          <p:cNvPr id="4" name="TextBox 3">
            <a:extLst>
              <a:ext uri="{FF2B5EF4-FFF2-40B4-BE49-F238E27FC236}">
                <a16:creationId xmlns:a16="http://schemas.microsoft.com/office/drawing/2014/main" id="{4102A24C-1A2E-FC50-E8A4-8A42F350ECF5}"/>
              </a:ext>
            </a:extLst>
          </p:cNvPr>
          <p:cNvSpPr txBox="1"/>
          <p:nvPr/>
        </p:nvSpPr>
        <p:spPr>
          <a:xfrm>
            <a:off x="1058779" y="6550389"/>
            <a:ext cx="290611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Jhaveri K et al. SABCS 2025;Abstract GS3-08</a:t>
            </a:r>
          </a:p>
        </p:txBody>
      </p:sp>
    </p:spTree>
    <p:extLst>
      <p:ext uri="{BB962C8B-B14F-4D97-AF65-F5344CB8AC3E}">
        <p14:creationId xmlns:p14="http://schemas.microsoft.com/office/powerpoint/2010/main" val="1066394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58E4F-0F7B-2F63-E4E3-277C84A6E5E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CC5925-88B4-F839-0E41-516DA747A466}"/>
              </a:ext>
            </a:extLst>
          </p:cNvPr>
          <p:cNvSpPr txBox="1">
            <a:spLocks noGrp="1"/>
          </p:cNvSpPr>
          <p:nvPr>
            <p:ph type="title"/>
          </p:nvPr>
        </p:nvSpPr>
        <p:spPr>
          <a:xfrm>
            <a:off x="558800" y="260412"/>
            <a:ext cx="9100105" cy="852256"/>
          </a:xfrm>
        </p:spPr>
        <p:txBody>
          <a:bodyPr vert="horz" wrap="square" lIns="0" tIns="17780" rIns="0" bIns="0" rtlCol="0" anchor="b" anchorCtr="0">
            <a:spAutoFit/>
          </a:bodyPr>
          <a:lstStyle/>
          <a:p>
            <a:r>
              <a:rPr lang="en-US" dirty="0"/>
              <a:t>Subgroup Analysis: PFS of Imlunestrant + Abemaciclib vs Imlunestrant by </a:t>
            </a:r>
            <a:r>
              <a:rPr lang="en-US" i="1" dirty="0"/>
              <a:t>ESR1</a:t>
            </a:r>
            <a:r>
              <a:rPr lang="en-US" dirty="0"/>
              <a:t>m Status</a:t>
            </a:r>
          </a:p>
        </p:txBody>
      </p:sp>
      <p:sp>
        <p:nvSpPr>
          <p:cNvPr id="4" name="TextBox 3">
            <a:extLst>
              <a:ext uri="{FF2B5EF4-FFF2-40B4-BE49-F238E27FC236}">
                <a16:creationId xmlns:a16="http://schemas.microsoft.com/office/drawing/2014/main" id="{9CD37655-070B-2337-C1EC-84381AA7361B}"/>
              </a:ext>
            </a:extLst>
          </p:cNvPr>
          <p:cNvSpPr txBox="1"/>
          <p:nvPr/>
        </p:nvSpPr>
        <p:spPr>
          <a:xfrm>
            <a:off x="1168400" y="1290638"/>
            <a:ext cx="4560656" cy="338554"/>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Patients With </a:t>
            </a:r>
            <a:r>
              <a:rPr kumimoji="0" lang="en-US" sz="16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ESR1</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
            </a:r>
          </a:p>
        </p:txBody>
      </p:sp>
      <p:sp>
        <p:nvSpPr>
          <p:cNvPr id="5" name="TextBox 4">
            <a:extLst>
              <a:ext uri="{FF2B5EF4-FFF2-40B4-BE49-F238E27FC236}">
                <a16:creationId xmlns:a16="http://schemas.microsoft.com/office/drawing/2014/main" id="{758A25E6-34F3-6C83-CA07-385212A69056}"/>
              </a:ext>
            </a:extLst>
          </p:cNvPr>
          <p:cNvSpPr txBox="1"/>
          <p:nvPr/>
        </p:nvSpPr>
        <p:spPr>
          <a:xfrm>
            <a:off x="6948256" y="1280038"/>
            <a:ext cx="4636720" cy="338554"/>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Patients Without </a:t>
            </a:r>
            <a:r>
              <a:rPr kumimoji="0" lang="en-US" sz="16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ESR1</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
            </a:r>
          </a:p>
        </p:txBody>
      </p:sp>
      <p:graphicFrame>
        <p:nvGraphicFramePr>
          <p:cNvPr id="6" name="Table 5">
            <a:extLst>
              <a:ext uri="{FF2B5EF4-FFF2-40B4-BE49-F238E27FC236}">
                <a16:creationId xmlns:a16="http://schemas.microsoft.com/office/drawing/2014/main" id="{F4E31588-C770-0C9C-A8F0-696E5DA645A8}"/>
              </a:ext>
            </a:extLst>
          </p:cNvPr>
          <p:cNvGraphicFramePr>
            <a:graphicFrameLocks noGrp="1"/>
          </p:cNvGraphicFramePr>
          <p:nvPr/>
        </p:nvGraphicFramePr>
        <p:xfrm>
          <a:off x="2278208" y="2276777"/>
          <a:ext cx="3839999" cy="1280160"/>
        </p:xfrm>
        <a:graphic>
          <a:graphicData uri="http://schemas.openxmlformats.org/drawingml/2006/table">
            <a:tbl>
              <a:tblPr/>
              <a:tblGrid>
                <a:gridCol w="1384797">
                  <a:extLst>
                    <a:ext uri="{9D8B030D-6E8A-4147-A177-3AD203B41FA5}">
                      <a16:colId xmlns:a16="http://schemas.microsoft.com/office/drawing/2014/main" val="1772073433"/>
                    </a:ext>
                  </a:extLst>
                </a:gridCol>
                <a:gridCol w="71841">
                  <a:extLst>
                    <a:ext uri="{9D8B030D-6E8A-4147-A177-3AD203B41FA5}">
                      <a16:colId xmlns:a16="http://schemas.microsoft.com/office/drawing/2014/main" val="1269527834"/>
                    </a:ext>
                  </a:extLst>
                </a:gridCol>
                <a:gridCol w="1204340">
                  <a:extLst>
                    <a:ext uri="{9D8B030D-6E8A-4147-A177-3AD203B41FA5}">
                      <a16:colId xmlns:a16="http://schemas.microsoft.com/office/drawing/2014/main" val="482366381"/>
                    </a:ext>
                  </a:extLst>
                </a:gridCol>
                <a:gridCol w="1179021">
                  <a:extLst>
                    <a:ext uri="{9D8B030D-6E8A-4147-A177-3AD203B41FA5}">
                      <a16:colId xmlns:a16="http://schemas.microsoft.com/office/drawing/2014/main" val="3570004783"/>
                    </a:ext>
                  </a:extLst>
                </a:gridCol>
              </a:tblGrid>
              <a:tr h="274320">
                <a:tc>
                  <a:txBody>
                    <a:bodyPr/>
                    <a:lstStyle/>
                    <a:p>
                      <a:pPr algn="r" fontAlgn="ctr"/>
                      <a:r>
                        <a:rPr lang="en-US" sz="1200" b="0" i="0" u="none" strike="noStrike" dirty="0">
                          <a:solidFill>
                            <a:srgbClr val="000000"/>
                          </a:solidFill>
                          <a:effectLst/>
                          <a:latin typeface="Arial" panose="020B0604020202020204" pitchFamily="34" charset="0"/>
                        </a:rPr>
                        <a:t>No. of events </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endParaRPr lang="en-US" sz="1200" b="0"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latin typeface="Arial" panose="020B0604020202020204" pitchFamily="34" charset="0"/>
                          <a:cs typeface="Arial" panose="020B0604020202020204" pitchFamily="34" charset="0"/>
                        </a:rPr>
                        <a:t>48</a:t>
                      </a: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latin typeface="Arial" panose="020B0604020202020204" pitchFamily="34" charset="0"/>
                          <a:cs typeface="Arial" panose="020B0604020202020204" pitchFamily="34" charset="0"/>
                        </a:rPr>
                        <a:t>82</a:t>
                      </a:r>
                    </a:p>
                  </a:txBody>
                  <a:tcP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7867555"/>
                  </a:ext>
                </a:extLst>
              </a:tr>
              <a:tr h="457200">
                <a:tc>
                  <a:txBody>
                    <a:bodyPr/>
                    <a:lstStyle/>
                    <a:p>
                      <a:pPr algn="r" fontAlgn="ctr"/>
                      <a:r>
                        <a:rPr lang="en-US" sz="1200" b="0" i="0" u="none" strike="noStrike" dirty="0">
                          <a:solidFill>
                            <a:srgbClr val="000000"/>
                          </a:solidFill>
                          <a:effectLst/>
                          <a:latin typeface="Arial" panose="020B0604020202020204" pitchFamily="34" charset="0"/>
                        </a:rPr>
                        <a:t>Median (95% CI)</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endParaRPr lang="en-US" sz="1200" b="0"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b="1" dirty="0">
                          <a:latin typeface="Arial" panose="020B0604020202020204" pitchFamily="34" charset="0"/>
                          <a:cs typeface="Arial" panose="020B0604020202020204" pitchFamily="34" charset="0"/>
                        </a:rPr>
                        <a:t>11.1 </a:t>
                      </a:r>
                    </a:p>
                    <a:p>
                      <a:pPr algn="ctr"/>
                      <a:r>
                        <a:rPr lang="en-US" sz="1200" b="0" dirty="0">
                          <a:latin typeface="Arial" panose="020B0604020202020204" pitchFamily="34" charset="0"/>
                          <a:cs typeface="Arial" panose="020B0604020202020204" pitchFamily="34" charset="0"/>
                        </a:rPr>
                        <a:t>(7.4-16.4</a:t>
                      </a:r>
                      <a:r>
                        <a:rPr lang="en-US" sz="1200" dirty="0">
                          <a:latin typeface="Arial" panose="020B0604020202020204" pitchFamily="34" charset="0"/>
                          <a:cs typeface="Arial" panose="020B0604020202020204" pitchFamily="34" charset="0"/>
                        </a:rPr>
                        <a:t>)</a:t>
                      </a:r>
                    </a:p>
                  </a:txBody>
                  <a:tcPr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7095A">
                        <a:alpha val="5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5.5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(3.8-7.2)</a:t>
                      </a:r>
                    </a:p>
                  </a:txBody>
                  <a:tcPr anchor="ctr">
                    <a:lnL w="12700" cap="flat" cmpd="sng" algn="ctr">
                      <a:solidFill>
                        <a:schemeClr val="bg1"/>
                      </a:solid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549">
                        <a:alpha val="50196"/>
                      </a:srgbClr>
                    </a:solidFill>
                  </a:tcPr>
                </a:tc>
                <a:extLst>
                  <a:ext uri="{0D108BD9-81ED-4DB2-BD59-A6C34878D82A}">
                    <a16:rowId xmlns:a16="http://schemas.microsoft.com/office/drawing/2014/main" val="2009128691"/>
                  </a:ext>
                </a:extLst>
              </a:tr>
              <a:tr h="274320">
                <a:tc>
                  <a:txBody>
                    <a:bodyPr/>
                    <a:lstStyle/>
                    <a:p>
                      <a:pPr algn="r" fontAlgn="b"/>
                      <a:r>
                        <a:rPr lang="en-US" sz="1200" b="0" i="0" u="none" strike="noStrike" kern="1200" dirty="0">
                          <a:solidFill>
                            <a:srgbClr val="000000"/>
                          </a:solidFill>
                          <a:effectLst/>
                          <a:latin typeface="Arial" panose="020B0604020202020204" pitchFamily="34" charset="0"/>
                          <a:ea typeface="+mn-ea"/>
                          <a:cs typeface="+mn-cs"/>
                        </a:rPr>
                        <a:t>HR (95% CI)</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endParaRPr lang="en-US" sz="1200" b="0" i="0" u="none" strike="noStrike" kern="1200" dirty="0">
                        <a:solidFill>
                          <a:srgbClr val="000000"/>
                        </a:solidFill>
                        <a:effectLst/>
                        <a:latin typeface="Arial" panose="020B0604020202020204" pitchFamily="34" charset="0"/>
                        <a:ea typeface="+mn-ea"/>
                        <a:cs typeface="+mn-cs"/>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0.49 (0.33-0.71)</a:t>
                      </a:r>
                    </a:p>
                  </a:txBody>
                  <a:tcPr anchor="ct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hMerge="1">
                  <a:txBody>
                    <a:bodyPr/>
                    <a:lstStyle/>
                    <a:p>
                      <a:endParaRPr lang="en-US" sz="1000">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5D2CA"/>
                    </a:solidFill>
                  </a:tcPr>
                </a:tc>
                <a:extLst>
                  <a:ext uri="{0D108BD9-81ED-4DB2-BD59-A6C34878D82A}">
                    <a16:rowId xmlns:a16="http://schemas.microsoft.com/office/drawing/2014/main" val="1268160579"/>
                  </a:ext>
                </a:extLst>
              </a:tr>
              <a:tr h="274320">
                <a:tc gridSpan="2">
                  <a:txBody>
                    <a:bodyPr/>
                    <a:lstStyle/>
                    <a:p>
                      <a:pPr algn="r" fontAlgn="b"/>
                      <a:endParaRPr lang="en-US" sz="1200" b="0" i="0" u="none" strike="noStrike" kern="1200" dirty="0">
                        <a:solidFill>
                          <a:srgbClr val="000000"/>
                        </a:solidFill>
                        <a:effectLst/>
                        <a:latin typeface="Arial" panose="020B0604020202020204" pitchFamily="34" charset="0"/>
                        <a:ea typeface="+mn-ea"/>
                        <a:cs typeface="+mn-cs"/>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i="0" dirty="0">
                          <a:latin typeface="Arial" panose="020B0604020202020204" pitchFamily="34" charset="0"/>
                          <a:cs typeface="Arial" panose="020B0604020202020204" pitchFamily="34" charset="0"/>
                        </a:rPr>
                        <a:t>Nominal</a:t>
                      </a:r>
                      <a:r>
                        <a:rPr lang="en-US" sz="1200" b="0" i="1" dirty="0">
                          <a:latin typeface="Arial" panose="020B0604020202020204" pitchFamily="34" charset="0"/>
                          <a:cs typeface="Arial" panose="020B0604020202020204" pitchFamily="34" charset="0"/>
                        </a:rPr>
                        <a:t> p</a:t>
                      </a:r>
                      <a:r>
                        <a:rPr lang="en-US" sz="1200" b="0" dirty="0">
                          <a:latin typeface="Arial" panose="020B0604020202020204" pitchFamily="34" charset="0"/>
                          <a:cs typeface="Arial" panose="020B0604020202020204" pitchFamily="34" charset="0"/>
                        </a:rPr>
                        <a:t>-value = 0.0002</a:t>
                      </a:r>
                    </a:p>
                  </a:txBody>
                  <a:tcPr anchor="ct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664920767"/>
                  </a:ext>
                </a:extLst>
              </a:tr>
            </a:tbl>
          </a:graphicData>
        </a:graphic>
      </p:graphicFrame>
      <p:sp>
        <p:nvSpPr>
          <p:cNvPr id="9" name="TextBox 7">
            <a:extLst>
              <a:ext uri="{FF2B5EF4-FFF2-40B4-BE49-F238E27FC236}">
                <a16:creationId xmlns:a16="http://schemas.microsoft.com/office/drawing/2014/main" id="{FB7BDF89-C5F0-3E4D-9D69-79133AAAD7D5}"/>
              </a:ext>
            </a:extLst>
          </p:cNvPr>
          <p:cNvSpPr txBox="1">
            <a:spLocks/>
          </p:cNvSpPr>
          <p:nvPr/>
        </p:nvSpPr>
        <p:spPr>
          <a:xfrm>
            <a:off x="558797" y="5836593"/>
            <a:ext cx="11277603" cy="420045"/>
          </a:xfrm>
          <a:prstGeom prst="roundRect">
            <a:avLst/>
          </a:prstGeom>
          <a:solidFill>
            <a:srgbClr val="E7E7E7"/>
          </a:solidFill>
          <a:ln w="12700" cap="flat" cmpd="sng" algn="ctr">
            <a:solidFill>
              <a:srgbClr val="0F3A85"/>
            </a:solidFill>
            <a:prstDash val="solid"/>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black"/>
                </a:solidFill>
                <a:effectLst/>
                <a:uLnTx/>
                <a:uFillTx/>
                <a:latin typeface="Arial"/>
                <a:ea typeface="+mn-ea"/>
                <a:cs typeface="+mn-cs"/>
              </a:rPr>
              <a:t>Consistent benefit of imlunestrant + abemaciclib maintained regardless of </a:t>
            </a:r>
            <a:r>
              <a:rPr kumimoji="0" lang="en-US" sz="1867" b="1" i="1" u="none" strike="noStrike" kern="0" cap="none" spc="0" normalizeH="0" baseline="0" noProof="0" dirty="0">
                <a:ln>
                  <a:noFill/>
                </a:ln>
                <a:solidFill>
                  <a:prstClr val="black"/>
                </a:solidFill>
                <a:effectLst/>
                <a:uLnTx/>
                <a:uFillTx/>
                <a:latin typeface="Arial"/>
                <a:ea typeface="+mn-ea"/>
                <a:cs typeface="+mn-cs"/>
              </a:rPr>
              <a:t>ESR1</a:t>
            </a:r>
            <a:r>
              <a:rPr kumimoji="0" lang="en-US" sz="1867" b="1" i="0" u="none" strike="noStrike" kern="0" cap="none" spc="0" normalizeH="0" baseline="0" noProof="0" dirty="0">
                <a:ln>
                  <a:noFill/>
                </a:ln>
                <a:solidFill>
                  <a:prstClr val="black"/>
                </a:solidFill>
                <a:effectLst/>
                <a:uLnTx/>
                <a:uFillTx/>
                <a:latin typeface="Arial"/>
                <a:ea typeface="+mn-ea"/>
                <a:cs typeface="+mn-cs"/>
              </a:rPr>
              <a:t>m status </a:t>
            </a:r>
          </a:p>
        </p:txBody>
      </p:sp>
      <p:grpSp>
        <p:nvGrpSpPr>
          <p:cNvPr id="10" name="Group 9">
            <a:extLst>
              <a:ext uri="{FF2B5EF4-FFF2-40B4-BE49-F238E27FC236}">
                <a16:creationId xmlns:a16="http://schemas.microsoft.com/office/drawing/2014/main" id="{0D500AA6-E378-23FB-54FE-F0138A027725}"/>
              </a:ext>
            </a:extLst>
          </p:cNvPr>
          <p:cNvGrpSpPr/>
          <p:nvPr/>
        </p:nvGrpSpPr>
        <p:grpSpPr>
          <a:xfrm>
            <a:off x="3741733" y="1649411"/>
            <a:ext cx="2376476" cy="625391"/>
            <a:chOff x="6884628" y="1012424"/>
            <a:chExt cx="1623772" cy="401962"/>
          </a:xfrm>
        </p:grpSpPr>
        <p:sp>
          <p:nvSpPr>
            <p:cNvPr id="11" name="Rectangle: Top Corners Rounded 21">
              <a:extLst>
                <a:ext uri="{FF2B5EF4-FFF2-40B4-BE49-F238E27FC236}">
                  <a16:creationId xmlns:a16="http://schemas.microsoft.com/office/drawing/2014/main" id="{D4A98602-CBEB-EED9-BEEA-C3BF842F800E}"/>
                </a:ext>
              </a:extLst>
            </p:cNvPr>
            <p:cNvSpPr/>
            <p:nvPr/>
          </p:nvSpPr>
          <p:spPr>
            <a:xfrm>
              <a:off x="6884628" y="1012424"/>
              <a:ext cx="807857" cy="401067"/>
            </a:xfrm>
            <a:prstGeom prst="round2SameRect">
              <a:avLst/>
            </a:prstGeom>
            <a:solidFill>
              <a:srgbClr val="C7095A"/>
            </a:solidFill>
            <a:ln>
              <a:noFill/>
            </a:ln>
          </p:spPr>
          <p:style>
            <a:lnRef idx="0">
              <a:scrgbClr r="0" g="0" b="0"/>
            </a:lnRef>
            <a:fillRef idx="0">
              <a:scrgbClr r="0" g="0" b="0"/>
            </a:fillRef>
            <a:effectRef idx="0">
              <a:scrgbClr r="0" g="0" b="0"/>
            </a:effectRef>
            <a:fontRef idx="minor">
              <a:schemeClr val="lt1"/>
            </a:fontRef>
          </p:style>
          <p:txBody>
            <a:bodyPr lIns="0" rIns="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Imlunestrant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abemaciclib</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n=67</a:t>
              </a:r>
            </a:p>
          </p:txBody>
        </p:sp>
        <p:sp>
          <p:nvSpPr>
            <p:cNvPr id="12" name="Rectangle: Top Corners Rounded 22">
              <a:extLst>
                <a:ext uri="{FF2B5EF4-FFF2-40B4-BE49-F238E27FC236}">
                  <a16:creationId xmlns:a16="http://schemas.microsoft.com/office/drawing/2014/main" id="{06F7D64E-8271-42E7-6A4F-49BA7291E09C}"/>
                </a:ext>
              </a:extLst>
            </p:cNvPr>
            <p:cNvSpPr/>
            <p:nvPr/>
          </p:nvSpPr>
          <p:spPr>
            <a:xfrm>
              <a:off x="7700543" y="1013318"/>
              <a:ext cx="807857" cy="401068"/>
            </a:xfrm>
            <a:prstGeom prst="round2SameRect">
              <a:avLst/>
            </a:prstGeom>
            <a:solidFill>
              <a:srgbClr val="F16549"/>
            </a:solidFill>
            <a:ln>
              <a:noFill/>
            </a:ln>
          </p:spPr>
          <p:style>
            <a:lnRef idx="0">
              <a:scrgbClr r="0" g="0" b="0"/>
            </a:lnRef>
            <a:fillRef idx="0">
              <a:scrgbClr r="0" g="0" b="0"/>
            </a:fillRef>
            <a:effectRef idx="0">
              <a:scrgbClr r="0" g="0" b="0"/>
            </a:effectRef>
            <a:fontRef idx="minor">
              <a:schemeClr val="lt1"/>
            </a:fontRef>
          </p:style>
          <p:txBody>
            <a:bodyPr lIns="0" rIns="0" rtlCol="0" anchor="ctr"/>
            <a:lstStyle/>
            <a:p>
              <a:pPr marL="0" marR="0" lvl="0" indent="0" algn="ctr" defTabSz="609585" rtl="0" eaLnBrk="1" fontAlgn="auto" latinLnBrk="0" hangingPunct="1">
                <a:lnSpc>
                  <a:spcPct val="100000"/>
                </a:lnSpc>
                <a:spcBef>
                  <a:spcPts val="12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Imlunestrant</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n=92</a:t>
              </a:r>
            </a:p>
          </p:txBody>
        </p:sp>
      </p:grpSp>
      <p:graphicFrame>
        <p:nvGraphicFramePr>
          <p:cNvPr id="13" name="Table 12">
            <a:extLst>
              <a:ext uri="{FF2B5EF4-FFF2-40B4-BE49-F238E27FC236}">
                <a16:creationId xmlns:a16="http://schemas.microsoft.com/office/drawing/2014/main" id="{B2642F10-EF84-6AA9-8868-5B50C86C7A68}"/>
              </a:ext>
            </a:extLst>
          </p:cNvPr>
          <p:cNvGraphicFramePr>
            <a:graphicFrameLocks noGrp="1"/>
          </p:cNvGraphicFramePr>
          <p:nvPr/>
        </p:nvGraphicFramePr>
        <p:xfrm>
          <a:off x="7996400" y="2280179"/>
          <a:ext cx="3840000" cy="1280160"/>
        </p:xfrm>
        <a:graphic>
          <a:graphicData uri="http://schemas.openxmlformats.org/drawingml/2006/table">
            <a:tbl>
              <a:tblPr/>
              <a:tblGrid>
                <a:gridCol w="1387813">
                  <a:extLst>
                    <a:ext uri="{9D8B030D-6E8A-4147-A177-3AD203B41FA5}">
                      <a16:colId xmlns:a16="http://schemas.microsoft.com/office/drawing/2014/main" val="1772073433"/>
                    </a:ext>
                  </a:extLst>
                </a:gridCol>
                <a:gridCol w="68827">
                  <a:extLst>
                    <a:ext uri="{9D8B030D-6E8A-4147-A177-3AD203B41FA5}">
                      <a16:colId xmlns:a16="http://schemas.microsoft.com/office/drawing/2014/main" val="1719845623"/>
                    </a:ext>
                  </a:extLst>
                </a:gridCol>
                <a:gridCol w="1204339">
                  <a:extLst>
                    <a:ext uri="{9D8B030D-6E8A-4147-A177-3AD203B41FA5}">
                      <a16:colId xmlns:a16="http://schemas.microsoft.com/office/drawing/2014/main" val="482366381"/>
                    </a:ext>
                  </a:extLst>
                </a:gridCol>
                <a:gridCol w="1179021">
                  <a:extLst>
                    <a:ext uri="{9D8B030D-6E8A-4147-A177-3AD203B41FA5}">
                      <a16:colId xmlns:a16="http://schemas.microsoft.com/office/drawing/2014/main" val="3570004783"/>
                    </a:ext>
                  </a:extLst>
                </a:gridCol>
              </a:tblGrid>
              <a:tr h="274320">
                <a:tc>
                  <a:txBody>
                    <a:bodyPr/>
                    <a:lstStyle/>
                    <a:p>
                      <a:pPr algn="r" fontAlgn="ctr"/>
                      <a:r>
                        <a:rPr lang="en-US" sz="1200" b="0" i="0" u="none" strike="noStrike" dirty="0">
                          <a:solidFill>
                            <a:srgbClr val="000000"/>
                          </a:solidFill>
                          <a:effectLst/>
                          <a:latin typeface="Arial" panose="020B0604020202020204" pitchFamily="34" charset="0"/>
                        </a:rPr>
                        <a:t>No. of events</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1200" b="0"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latin typeface="Arial" panose="020B0604020202020204" pitchFamily="34" charset="0"/>
                          <a:cs typeface="Arial" panose="020B0604020202020204" pitchFamily="34" charset="0"/>
                        </a:rPr>
                        <a:t>96</a:t>
                      </a: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latin typeface="Arial" panose="020B0604020202020204" pitchFamily="34" charset="0"/>
                          <a:cs typeface="Arial" panose="020B0604020202020204" pitchFamily="34" charset="0"/>
                        </a:rPr>
                        <a:t>92</a:t>
                      </a:r>
                    </a:p>
                  </a:txBody>
                  <a:tcP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7867555"/>
                  </a:ext>
                </a:extLst>
              </a:tr>
              <a:tr h="457200">
                <a:tc>
                  <a:txBody>
                    <a:bodyPr/>
                    <a:lstStyle/>
                    <a:p>
                      <a:pPr algn="r" fontAlgn="ctr"/>
                      <a:r>
                        <a:rPr lang="en-US" sz="1200" b="0" i="0" u="none" strike="noStrike" dirty="0">
                          <a:solidFill>
                            <a:srgbClr val="000000"/>
                          </a:solidFill>
                          <a:effectLst/>
                          <a:latin typeface="Arial" panose="020B0604020202020204" pitchFamily="34" charset="0"/>
                        </a:rPr>
                        <a:t>Median (95% CI)</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1200" b="0" i="0" u="none" strike="noStrike" dirty="0">
                        <a:solidFill>
                          <a:srgbClr val="000000"/>
                        </a:solidFill>
                        <a:effectLst/>
                        <a:latin typeface="Arial" panose="020B0604020202020204" pitchFamily="34" charset="0"/>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dirty="0">
                          <a:latin typeface="Arial" panose="020B0604020202020204" pitchFamily="34" charset="0"/>
                          <a:cs typeface="Arial" panose="020B0604020202020204" pitchFamily="34" charset="0"/>
                        </a:rPr>
                        <a:t>9.2</a:t>
                      </a:r>
                    </a:p>
                    <a:p>
                      <a:pPr algn="ctr"/>
                      <a:r>
                        <a:rPr lang="en-US" sz="1200" b="0" dirty="0">
                          <a:latin typeface="Arial" panose="020B0604020202020204" pitchFamily="34" charset="0"/>
                          <a:cs typeface="Arial" panose="020B0604020202020204" pitchFamily="34" charset="0"/>
                        </a:rPr>
                        <a:t>(7.4-13.8</a:t>
                      </a:r>
                      <a:r>
                        <a:rPr lang="en-US" sz="1200" dirty="0">
                          <a:latin typeface="Arial" panose="020B0604020202020204" pitchFamily="34" charset="0"/>
                          <a:cs typeface="Arial" panose="020B0604020202020204" pitchFamily="34" charset="0"/>
                        </a:rPr>
                        <a:t>)</a:t>
                      </a:r>
                    </a:p>
                  </a:txBody>
                  <a:tcPr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7095A">
                        <a:alpha val="5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5.5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(3.6-5.8)</a:t>
                      </a:r>
                    </a:p>
                  </a:txBody>
                  <a:tcPr anchor="ctr">
                    <a:lnL w="12700" cap="flat" cmpd="sng" algn="ctr">
                      <a:solidFill>
                        <a:schemeClr val="bg1"/>
                      </a:solid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549">
                        <a:alpha val="50196"/>
                      </a:srgbClr>
                    </a:solidFill>
                  </a:tcPr>
                </a:tc>
                <a:extLst>
                  <a:ext uri="{0D108BD9-81ED-4DB2-BD59-A6C34878D82A}">
                    <a16:rowId xmlns:a16="http://schemas.microsoft.com/office/drawing/2014/main" val="2009128691"/>
                  </a:ext>
                </a:extLst>
              </a:tr>
              <a:tr h="274320">
                <a:tc>
                  <a:txBody>
                    <a:bodyPr/>
                    <a:lstStyle/>
                    <a:p>
                      <a:pPr algn="r" fontAlgn="b"/>
                      <a:r>
                        <a:rPr lang="en-US" sz="1200" b="0" i="0" u="none" strike="noStrike" kern="1200" dirty="0">
                          <a:solidFill>
                            <a:srgbClr val="000000"/>
                          </a:solidFill>
                          <a:effectLst/>
                          <a:latin typeface="Arial" panose="020B0604020202020204" pitchFamily="34" charset="0"/>
                          <a:ea typeface="+mn-ea"/>
                          <a:cs typeface="+mn-cs"/>
                        </a:rPr>
                        <a:t>HR (95% CI)</a:t>
                      </a: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200" b="0" i="0" u="none" strike="noStrike" kern="1200" dirty="0">
                        <a:solidFill>
                          <a:srgbClr val="000000"/>
                        </a:solidFill>
                        <a:effectLst/>
                        <a:latin typeface="Arial" panose="020B0604020202020204" pitchFamily="34" charset="0"/>
                        <a:ea typeface="+mn-ea"/>
                        <a:cs typeface="+mn-cs"/>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0.64 (0.47-0.85)</a:t>
                      </a:r>
                    </a:p>
                  </a:txBody>
                  <a:tcPr anchor="ct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hMerge="1">
                  <a:txBody>
                    <a:bodyPr/>
                    <a:lstStyle/>
                    <a:p>
                      <a:endParaRPr lang="en-US" sz="1000">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5D2CA"/>
                    </a:solidFill>
                  </a:tcPr>
                </a:tc>
                <a:extLst>
                  <a:ext uri="{0D108BD9-81ED-4DB2-BD59-A6C34878D82A}">
                    <a16:rowId xmlns:a16="http://schemas.microsoft.com/office/drawing/2014/main" val="1268160579"/>
                  </a:ext>
                </a:extLst>
              </a:tr>
              <a:tr h="274320">
                <a:tc gridSpan="2">
                  <a:txBody>
                    <a:bodyPr/>
                    <a:lstStyle/>
                    <a:p>
                      <a:pPr algn="r" fontAlgn="b"/>
                      <a:endParaRPr lang="en-US" sz="1200" b="0" i="0" u="none" strike="noStrike" kern="1200" dirty="0">
                        <a:solidFill>
                          <a:srgbClr val="000000"/>
                        </a:solidFill>
                        <a:effectLst/>
                        <a:latin typeface="Arial" panose="020B0604020202020204" pitchFamily="34" charset="0"/>
                        <a:ea typeface="+mn-ea"/>
                        <a:cs typeface="+mn-cs"/>
                      </a:endParaRPr>
                    </a:p>
                  </a:txBody>
                  <a:tcPr marL="6351" marR="6351" marT="6351"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i="0" dirty="0">
                          <a:latin typeface="Arial" panose="020B0604020202020204" pitchFamily="34" charset="0"/>
                          <a:cs typeface="Arial" panose="020B0604020202020204" pitchFamily="34" charset="0"/>
                        </a:rPr>
                        <a:t>Nominal</a:t>
                      </a:r>
                      <a:r>
                        <a:rPr lang="en-US" sz="1200" b="0" i="1" dirty="0">
                          <a:latin typeface="Arial" panose="020B0604020202020204" pitchFamily="34" charset="0"/>
                          <a:cs typeface="Arial" panose="020B0604020202020204" pitchFamily="34" charset="0"/>
                        </a:rPr>
                        <a:t> p</a:t>
                      </a:r>
                      <a:r>
                        <a:rPr lang="en-US" sz="1200" b="0" dirty="0">
                          <a:latin typeface="Arial" panose="020B0604020202020204" pitchFamily="34" charset="0"/>
                          <a:cs typeface="Arial" panose="020B0604020202020204" pitchFamily="34" charset="0"/>
                        </a:rPr>
                        <a:t>-value = 0.0023</a:t>
                      </a:r>
                    </a:p>
                  </a:txBody>
                  <a:tcPr anchor="ctr">
                    <a:lnL w="190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664920767"/>
                  </a:ext>
                </a:extLst>
              </a:tr>
            </a:tbl>
          </a:graphicData>
        </a:graphic>
      </p:graphicFrame>
      <p:grpSp>
        <p:nvGrpSpPr>
          <p:cNvPr id="14" name="Group 13">
            <a:extLst>
              <a:ext uri="{FF2B5EF4-FFF2-40B4-BE49-F238E27FC236}">
                <a16:creationId xmlns:a16="http://schemas.microsoft.com/office/drawing/2014/main" id="{3232A322-0981-7EB7-BEDC-50C6ABB2590B}"/>
              </a:ext>
            </a:extLst>
          </p:cNvPr>
          <p:cNvGrpSpPr/>
          <p:nvPr/>
        </p:nvGrpSpPr>
        <p:grpSpPr>
          <a:xfrm>
            <a:off x="9427035" y="1650957"/>
            <a:ext cx="2416864" cy="625424"/>
            <a:chOff x="6882226" y="1012424"/>
            <a:chExt cx="1614449" cy="404854"/>
          </a:xfrm>
        </p:grpSpPr>
        <p:sp>
          <p:nvSpPr>
            <p:cNvPr id="15" name="Rectangle: Top Corners Rounded 21">
              <a:extLst>
                <a:ext uri="{FF2B5EF4-FFF2-40B4-BE49-F238E27FC236}">
                  <a16:creationId xmlns:a16="http://schemas.microsoft.com/office/drawing/2014/main" id="{0D25B0F7-CC07-77DD-7EF8-C3AB0642319B}"/>
                </a:ext>
              </a:extLst>
            </p:cNvPr>
            <p:cNvSpPr/>
            <p:nvPr/>
          </p:nvSpPr>
          <p:spPr>
            <a:xfrm>
              <a:off x="6882226" y="1012424"/>
              <a:ext cx="801592" cy="403932"/>
            </a:xfrm>
            <a:prstGeom prst="round2SameRect">
              <a:avLst/>
            </a:prstGeom>
            <a:solidFill>
              <a:srgbClr val="C7095A"/>
            </a:solidFill>
            <a:ln>
              <a:noFill/>
            </a:ln>
          </p:spPr>
          <p:style>
            <a:lnRef idx="0">
              <a:scrgbClr r="0" g="0" b="0"/>
            </a:lnRef>
            <a:fillRef idx="0">
              <a:scrgbClr r="0" g="0" b="0"/>
            </a:fillRef>
            <a:effectRef idx="0">
              <a:scrgbClr r="0" g="0" b="0"/>
            </a:effectRef>
            <a:fontRef idx="minor">
              <a:schemeClr val="lt1"/>
            </a:fontRef>
          </p:style>
          <p:txBody>
            <a:bodyPr lIns="0" rIns="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Imlunestrant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abemaciclib</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n=146</a:t>
              </a:r>
            </a:p>
          </p:txBody>
        </p:sp>
        <p:sp>
          <p:nvSpPr>
            <p:cNvPr id="16" name="Rectangle: Top Corners Rounded 22">
              <a:extLst>
                <a:ext uri="{FF2B5EF4-FFF2-40B4-BE49-F238E27FC236}">
                  <a16:creationId xmlns:a16="http://schemas.microsoft.com/office/drawing/2014/main" id="{C9733A49-CBDE-9FDF-E472-0A38D7F0E251}"/>
                </a:ext>
              </a:extLst>
            </p:cNvPr>
            <p:cNvSpPr/>
            <p:nvPr/>
          </p:nvSpPr>
          <p:spPr>
            <a:xfrm>
              <a:off x="7695083" y="1013346"/>
              <a:ext cx="801592" cy="403932"/>
            </a:xfrm>
            <a:prstGeom prst="round2SameRect">
              <a:avLst/>
            </a:prstGeom>
            <a:solidFill>
              <a:srgbClr val="F16549"/>
            </a:solidFill>
            <a:ln>
              <a:noFill/>
            </a:ln>
          </p:spPr>
          <p:style>
            <a:lnRef idx="0">
              <a:scrgbClr r="0" g="0" b="0"/>
            </a:lnRef>
            <a:fillRef idx="0">
              <a:scrgbClr r="0" g="0" b="0"/>
            </a:fillRef>
            <a:effectRef idx="0">
              <a:scrgbClr r="0" g="0" b="0"/>
            </a:effectRef>
            <a:fontRef idx="minor">
              <a:schemeClr val="lt1"/>
            </a:fontRef>
          </p:style>
          <p:txBody>
            <a:bodyPr lIns="0" rIns="0" rtlCol="0" anchor="ctr"/>
            <a:lstStyle/>
            <a:p>
              <a:pPr marL="0" marR="0" lvl="0" indent="0" algn="ctr" defTabSz="609585" rtl="0" eaLnBrk="1" fontAlgn="auto" latinLnBrk="0" hangingPunct="1">
                <a:lnSpc>
                  <a:spcPct val="100000"/>
                </a:lnSpc>
                <a:spcBef>
                  <a:spcPts val="12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Imlunestrant</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n=121</a:t>
              </a:r>
            </a:p>
          </p:txBody>
        </p:sp>
      </p:grpSp>
      <p:sp>
        <p:nvSpPr>
          <p:cNvPr id="19" name="Footer Placeholder 18">
            <a:extLst>
              <a:ext uri="{FF2B5EF4-FFF2-40B4-BE49-F238E27FC236}">
                <a16:creationId xmlns:a16="http://schemas.microsoft.com/office/drawing/2014/main" id="{8F1466DD-B2E8-E88E-D0EA-43CD4F6E3A33}"/>
              </a:ext>
            </a:extLst>
          </p:cNvPr>
          <p:cNvSpPr>
            <a:spLocks noGrp="1"/>
          </p:cNvSpPr>
          <p:nvPr>
            <p:ph type="ftr" sz="quarter" idx="5"/>
          </p:nvPr>
        </p:nvSpPr>
        <p:spPr>
          <a:xfrm>
            <a:off x="558797" y="6350693"/>
            <a:ext cx="10378489" cy="143629"/>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933"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rPr>
              <a:t>CI, confidence interval; ESR1m, estrogen receptor 1 gene mutation; HR, hazard ratio; PFS, progression-free survival.</a:t>
            </a:r>
            <a:endParaRPr kumimoji="0" lang="en-US" sz="933"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2" name="Graphic 21">
            <a:extLst>
              <a:ext uri="{FF2B5EF4-FFF2-40B4-BE49-F238E27FC236}">
                <a16:creationId xmlns:a16="http://schemas.microsoft.com/office/drawing/2014/main" id="{7D13CE5B-1C83-52ED-F5D2-3F88BFFE4C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00" y="-77908"/>
            <a:ext cx="11921067" cy="6705600"/>
          </a:xfrm>
          <a:prstGeom prst="rect">
            <a:avLst/>
          </a:prstGeom>
        </p:spPr>
      </p:pic>
      <p:sp>
        <p:nvSpPr>
          <p:cNvPr id="7" name="TextBox 6">
            <a:extLst>
              <a:ext uri="{FF2B5EF4-FFF2-40B4-BE49-F238E27FC236}">
                <a16:creationId xmlns:a16="http://schemas.microsoft.com/office/drawing/2014/main" id="{54BF1DEA-4EA1-2282-A9E7-E8F53D80FB4A}"/>
              </a:ext>
            </a:extLst>
          </p:cNvPr>
          <p:cNvSpPr txBox="1"/>
          <p:nvPr/>
        </p:nvSpPr>
        <p:spPr>
          <a:xfrm>
            <a:off x="1058779" y="6550389"/>
            <a:ext cx="290611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Jhaveri K et al. SABCS 2025;Abstract GS3-08</a:t>
            </a:r>
          </a:p>
        </p:txBody>
      </p:sp>
    </p:spTree>
    <p:extLst>
      <p:ext uri="{BB962C8B-B14F-4D97-AF65-F5344CB8AC3E}">
        <p14:creationId xmlns:p14="http://schemas.microsoft.com/office/powerpoint/2010/main" val="38326477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D4819E0-5662-7589-7805-370A126287C1}"/>
              </a:ext>
            </a:extLst>
          </p:cNvPr>
          <p:cNvGrpSpPr/>
          <p:nvPr/>
        </p:nvGrpSpPr>
        <p:grpSpPr>
          <a:xfrm>
            <a:off x="0" y="0"/>
            <a:ext cx="12192000" cy="6827520"/>
            <a:chOff x="0" y="0"/>
            <a:chExt cx="12192000" cy="6827520"/>
          </a:xfrm>
        </p:grpSpPr>
        <p:grpSp>
          <p:nvGrpSpPr>
            <p:cNvPr id="4" name="Group 3">
              <a:extLst>
                <a:ext uri="{FF2B5EF4-FFF2-40B4-BE49-F238E27FC236}">
                  <a16:creationId xmlns:a16="http://schemas.microsoft.com/office/drawing/2014/main" id="{B2141736-8DF1-25CB-9643-8A171E754228}"/>
                </a:ext>
              </a:extLst>
            </p:cNvPr>
            <p:cNvGrpSpPr/>
            <p:nvPr/>
          </p:nvGrpSpPr>
          <p:grpSpPr>
            <a:xfrm>
              <a:off x="0" y="0"/>
              <a:ext cx="12192000" cy="6827520"/>
              <a:chOff x="0" y="0"/>
              <a:chExt cx="12192000" cy="6827520"/>
            </a:xfrm>
          </p:grpSpPr>
          <p:pic>
            <p:nvPicPr>
              <p:cNvPr id="2" name="Image 0" descr="preencoded.png"/>
              <p:cNvPicPr>
                <a:picLocks noChangeAspect="1"/>
              </p:cNvPicPr>
              <p:nvPr/>
            </p:nvPicPr>
            <p:blipFill>
              <a:blip r:embed="rId3"/>
              <a:stretch>
                <a:fillRect/>
              </a:stretch>
            </p:blipFill>
            <p:spPr>
              <a:xfrm>
                <a:off x="0" y="0"/>
                <a:ext cx="12192000" cy="6827520"/>
              </a:xfrm>
              <a:prstGeom prst="rect">
                <a:avLst/>
              </a:prstGeom>
            </p:spPr>
          </p:pic>
          <p:sp>
            <p:nvSpPr>
              <p:cNvPr id="3" name="Rectangle 2">
                <a:extLst>
                  <a:ext uri="{FF2B5EF4-FFF2-40B4-BE49-F238E27FC236}">
                    <a16:creationId xmlns:a16="http://schemas.microsoft.com/office/drawing/2014/main" id="{E5732DDD-6A4D-1FC3-E978-4EB4808D4C77}"/>
                  </a:ext>
                </a:extLst>
              </p:cNvPr>
              <p:cNvSpPr/>
              <p:nvPr/>
            </p:nvSpPr>
            <p:spPr>
              <a:xfrm>
                <a:off x="2641600" y="652272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F592B4C6-555D-823F-F4B8-BC39A63CBBA4}"/>
                </a:ext>
              </a:extLst>
            </p:cNvPr>
            <p:cNvSpPr txBox="1"/>
            <p:nvPr/>
          </p:nvSpPr>
          <p:spPr>
            <a:xfrm>
              <a:off x="2538218" y="6384220"/>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Jhaveri KL et al. ASCO 2026;Abstract 1016</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F88A58-6C27-8B24-DD18-C0ABFABAA8AB}"/>
              </a:ext>
            </a:extLst>
          </p:cNvPr>
          <p:cNvSpPr/>
          <p:nvPr/>
        </p:nvSpPr>
        <p:spPr>
          <a:xfrm>
            <a:off x="2641600" y="652272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1B12E38B-F78B-1A0F-2944-CE6914D0ECF0}"/>
              </a:ext>
            </a:extLst>
          </p:cNvPr>
          <p:cNvGrpSpPr/>
          <p:nvPr/>
        </p:nvGrpSpPr>
        <p:grpSpPr>
          <a:xfrm>
            <a:off x="0" y="0"/>
            <a:ext cx="12192000" cy="6827520"/>
            <a:chOff x="0" y="0"/>
            <a:chExt cx="12192000" cy="6827520"/>
          </a:xfrm>
        </p:grpSpPr>
        <p:pic>
          <p:nvPicPr>
            <p:cNvPr id="2" name="Image 0" descr="preencoded.png"/>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0"/>
              <a:ext cx="12192000" cy="6827520"/>
            </a:xfrm>
            <a:prstGeom prst="rect">
              <a:avLst/>
            </a:prstGeom>
          </p:spPr>
        </p:pic>
        <p:sp>
          <p:nvSpPr>
            <p:cNvPr id="4" name="TextBox 3">
              <a:extLst>
                <a:ext uri="{FF2B5EF4-FFF2-40B4-BE49-F238E27FC236}">
                  <a16:creationId xmlns:a16="http://schemas.microsoft.com/office/drawing/2014/main" id="{56842224-2956-F31D-0B5A-F167B7165A6D}"/>
                </a:ext>
              </a:extLst>
            </p:cNvPr>
            <p:cNvSpPr txBox="1"/>
            <p:nvPr/>
          </p:nvSpPr>
          <p:spPr>
            <a:xfrm>
              <a:off x="2522176" y="6384220"/>
              <a:ext cx="4013200" cy="304800"/>
            </a:xfrm>
            <a:prstGeom prst="rect">
              <a:avLst/>
            </a:prstGeom>
            <a:solidFill>
              <a:schemeClr val="bg1"/>
            </a:solidFill>
            <a:ln>
              <a:noFill/>
            </a:ln>
          </p:spPr>
          <p:txBody>
            <a:bodyPr wrap="none" rtlCol="0">
              <a:no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Jhaveri KL et al. ASCO 2026;Abstract 1016</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0D5B0-333E-6A90-F349-60BFEEF06B78}"/>
              </a:ext>
            </a:extLst>
          </p:cNvPr>
          <p:cNvSpPr>
            <a:spLocks noGrp="1"/>
          </p:cNvSpPr>
          <p:nvPr>
            <p:ph type="title"/>
          </p:nvPr>
        </p:nvSpPr>
        <p:spPr>
          <a:xfrm>
            <a:off x="838200" y="179595"/>
            <a:ext cx="10515600" cy="1325563"/>
          </a:xfrm>
        </p:spPr>
        <p:txBody>
          <a:bodyPr/>
          <a:lstStyle/>
          <a:p>
            <a:pPr algn="ctr"/>
            <a:r>
              <a:rPr lang="en-US" dirty="0"/>
              <a:t>Dr Kalinsky Case Presentation #2 </a:t>
            </a:r>
          </a:p>
        </p:txBody>
      </p:sp>
      <p:sp>
        <p:nvSpPr>
          <p:cNvPr id="8" name="Content Placeholder 7">
            <a:extLst>
              <a:ext uri="{FF2B5EF4-FFF2-40B4-BE49-F238E27FC236}">
                <a16:creationId xmlns:a16="http://schemas.microsoft.com/office/drawing/2014/main" id="{1A857F3C-43CD-FA09-89F5-FBAA99993165}"/>
              </a:ext>
            </a:extLst>
          </p:cNvPr>
          <p:cNvSpPr>
            <a:spLocks noGrp="1"/>
          </p:cNvSpPr>
          <p:nvPr>
            <p:ph idx="1"/>
          </p:nvPr>
        </p:nvSpPr>
        <p:spPr>
          <a:xfrm>
            <a:off x="838200" y="1640095"/>
            <a:ext cx="10515600" cy="4351338"/>
          </a:xfrm>
        </p:spPr>
        <p:txBody>
          <a:bodyPr>
            <a:noAutofit/>
          </a:bodyPr>
          <a:lstStyle/>
          <a:p>
            <a:r>
              <a:rPr lang="en-US" sz="2200" dirty="0"/>
              <a:t>69 </a:t>
            </a:r>
            <a:r>
              <a:rPr lang="en-US" sz="2200" dirty="0" err="1"/>
              <a:t>yo</a:t>
            </a:r>
            <a:r>
              <a:rPr lang="en-US" sz="2200" dirty="0"/>
              <a:t> F, biopsy of left mass showed atypical papillary proliferation with DCIS,  and Invasive ductal carcinoma at 8 o’clock. , ER 100% positive, PR 80% positive, Her -2 negative, Ki67 20%</a:t>
            </a:r>
          </a:p>
          <a:p>
            <a:r>
              <a:rPr lang="en-US" sz="2200" dirty="0"/>
              <a:t>Excisional biopsy with sentinel node biopsy: 0.8cm invasive ductal carcinoma, no lymph node involved ( 0/4 positive)</a:t>
            </a:r>
          </a:p>
          <a:p>
            <a:r>
              <a:rPr lang="en-US" sz="2200" dirty="0"/>
              <a:t>Left mastectomy, pathology no invasive component. No chemotherapy, No XRT</a:t>
            </a:r>
          </a:p>
          <a:p>
            <a:r>
              <a:rPr lang="en-US" sz="2200" dirty="0"/>
              <a:t>Anastrozole: 12/31/21: Completed endocrine therapy x 10 </a:t>
            </a:r>
          </a:p>
          <a:p>
            <a:r>
              <a:rPr lang="en-US" sz="2200" dirty="0"/>
              <a:t>11/9/22 Repeat R ilium biopsy confirmed +</a:t>
            </a:r>
            <a:r>
              <a:rPr lang="en-US" sz="2200" dirty="0" err="1"/>
              <a:t>mets</a:t>
            </a:r>
            <a:r>
              <a:rPr lang="en-US" sz="2200" dirty="0"/>
              <a:t>, ER 94%, PR 33%, HER2 equivocal 2+,  </a:t>
            </a:r>
            <a:r>
              <a:rPr lang="en-US" sz="2200" i="1" dirty="0"/>
              <a:t>HER2</a:t>
            </a:r>
            <a:r>
              <a:rPr lang="en-US" sz="2200" dirty="0"/>
              <a:t> FISH neg</a:t>
            </a:r>
          </a:p>
          <a:p>
            <a:r>
              <a:rPr lang="en-US" sz="2200" dirty="0"/>
              <a:t>Guardant testing: +ESR1 mutation, no PIK3CA mutation</a:t>
            </a:r>
          </a:p>
          <a:p>
            <a:r>
              <a:rPr lang="en-US" sz="2200" dirty="0"/>
              <a:t>Palbociclib/Fulvestrant x 2 years</a:t>
            </a:r>
          </a:p>
          <a:p>
            <a:r>
              <a:rPr lang="en-US" sz="2200" dirty="0"/>
              <a:t>Switched to Elacestrant x 1 yr, tolerated therapy well</a:t>
            </a:r>
          </a:p>
        </p:txBody>
      </p:sp>
    </p:spTree>
    <p:extLst>
      <p:ext uri="{BB962C8B-B14F-4D97-AF65-F5344CB8AC3E}">
        <p14:creationId xmlns:p14="http://schemas.microsoft.com/office/powerpoint/2010/main" val="26799504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ADA52-BD4B-4CF1-FC78-93F605E342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E0793-EA0D-6E76-3921-2B6DEE2CA734}"/>
              </a:ext>
            </a:extLst>
          </p:cNvPr>
          <p:cNvSpPr>
            <a:spLocks noGrp="1"/>
          </p:cNvSpPr>
          <p:nvPr>
            <p:ph type="title"/>
          </p:nvPr>
        </p:nvSpPr>
        <p:spPr>
          <a:xfrm>
            <a:off x="912286" y="89498"/>
            <a:ext cx="10358967" cy="1143000"/>
          </a:xfrm>
        </p:spPr>
        <p:txBody>
          <a:bodyPr/>
          <a:lstStyle/>
          <a:p>
            <a:r>
              <a:rPr lang="en-US" sz="4400" dirty="0"/>
              <a:t>Phase III CAPItello-291 Study Design</a:t>
            </a:r>
          </a:p>
        </p:txBody>
      </p:sp>
      <p:sp>
        <p:nvSpPr>
          <p:cNvPr id="3" name="TextBox 2">
            <a:extLst>
              <a:ext uri="{FF2B5EF4-FFF2-40B4-BE49-F238E27FC236}">
                <a16:creationId xmlns:a16="http://schemas.microsoft.com/office/drawing/2014/main" id="{E4043367-B492-978F-6164-E7CFE83C5895}"/>
              </a:ext>
            </a:extLst>
          </p:cNvPr>
          <p:cNvSpPr txBox="1"/>
          <p:nvPr/>
        </p:nvSpPr>
        <p:spPr>
          <a:xfrm>
            <a:off x="11017" y="6536933"/>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Rugo HS et al. ESMO Breast 2026;Abstract 417O.</a:t>
            </a:r>
          </a:p>
        </p:txBody>
      </p:sp>
      <p:pic>
        <p:nvPicPr>
          <p:cNvPr id="5" name="Picture 4" descr="A diagram of a study design&#10;&#10;AI-generated content may be incorrect.">
            <a:extLst>
              <a:ext uri="{FF2B5EF4-FFF2-40B4-BE49-F238E27FC236}">
                <a16:creationId xmlns:a16="http://schemas.microsoft.com/office/drawing/2014/main" id="{BC6FE80A-530E-CB92-28D4-E08B0C25C3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t="12818" b="9720"/>
          <a:stretch>
            <a:fillRect/>
          </a:stretch>
        </p:blipFill>
        <p:spPr>
          <a:xfrm>
            <a:off x="525440" y="1171706"/>
            <a:ext cx="11141120" cy="4854519"/>
          </a:xfrm>
          <a:prstGeom prst="rect">
            <a:avLst/>
          </a:prstGeom>
        </p:spPr>
      </p:pic>
    </p:spTree>
    <p:extLst>
      <p:ext uri="{BB962C8B-B14F-4D97-AF65-F5344CB8AC3E}">
        <p14:creationId xmlns:p14="http://schemas.microsoft.com/office/powerpoint/2010/main" val="19102540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E2163-3772-8A43-166E-F7517834C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0324B4-6662-68BB-4CC2-989312B91217}"/>
              </a:ext>
            </a:extLst>
          </p:cNvPr>
          <p:cNvSpPr>
            <a:spLocks noGrp="1"/>
          </p:cNvSpPr>
          <p:nvPr>
            <p:ph type="title"/>
          </p:nvPr>
        </p:nvSpPr>
        <p:spPr>
          <a:xfrm>
            <a:off x="0" y="160911"/>
            <a:ext cx="12192000" cy="742471"/>
          </a:xfrm>
        </p:spPr>
        <p:txBody>
          <a:bodyPr/>
          <a:lstStyle/>
          <a:p>
            <a:r>
              <a:rPr lang="en-US" sz="2800" dirty="0"/>
              <a:t>Phase III CAPItello-291: Progression-Free Survival (Dual Primary Endpoints)</a:t>
            </a:r>
          </a:p>
        </p:txBody>
      </p:sp>
      <p:sp>
        <p:nvSpPr>
          <p:cNvPr id="3" name="TextBox 2">
            <a:extLst>
              <a:ext uri="{FF2B5EF4-FFF2-40B4-BE49-F238E27FC236}">
                <a16:creationId xmlns:a16="http://schemas.microsoft.com/office/drawing/2014/main" id="{1A78E20C-6274-51C7-25A1-7A270B380331}"/>
              </a:ext>
            </a:extLst>
          </p:cNvPr>
          <p:cNvSpPr txBox="1"/>
          <p:nvPr/>
        </p:nvSpPr>
        <p:spPr>
          <a:xfrm>
            <a:off x="0" y="6536933"/>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Turner NC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2023 June 1;388(22):2058-70.</a:t>
            </a:r>
          </a:p>
        </p:txBody>
      </p:sp>
      <p:grpSp>
        <p:nvGrpSpPr>
          <p:cNvPr id="6" name="Group 5">
            <a:extLst>
              <a:ext uri="{FF2B5EF4-FFF2-40B4-BE49-F238E27FC236}">
                <a16:creationId xmlns:a16="http://schemas.microsoft.com/office/drawing/2014/main" id="{C4EB0B34-5718-8068-A4F0-AE747139F654}"/>
              </a:ext>
            </a:extLst>
          </p:cNvPr>
          <p:cNvGrpSpPr/>
          <p:nvPr/>
        </p:nvGrpSpPr>
        <p:grpSpPr>
          <a:xfrm>
            <a:off x="1912407" y="903382"/>
            <a:ext cx="8367186" cy="5462588"/>
            <a:chOff x="2046814" y="1168399"/>
            <a:chExt cx="7960786" cy="5147733"/>
          </a:xfrm>
        </p:grpSpPr>
        <p:pic>
          <p:nvPicPr>
            <p:cNvPr id="1026" name="Picture 2">
              <a:extLst>
                <a:ext uri="{FF2B5EF4-FFF2-40B4-BE49-F238E27FC236}">
                  <a16:creationId xmlns:a16="http://schemas.microsoft.com/office/drawing/2014/main" id="{7C962A31-8E0D-83C4-FD54-7C73E367A1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3" t="3457" r="1649" b="59258"/>
            <a:stretch>
              <a:fillRect/>
            </a:stretch>
          </p:blipFill>
          <p:spPr bwMode="auto">
            <a:xfrm>
              <a:off x="2046814" y="1168399"/>
              <a:ext cx="7960786" cy="25569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38F6592-9465-8A91-5FC9-0806CC1C4A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3" t="53828" r="1649" b="8394"/>
            <a:stretch>
              <a:fillRect/>
            </a:stretch>
          </p:blipFill>
          <p:spPr bwMode="auto">
            <a:xfrm>
              <a:off x="2046814" y="3725332"/>
              <a:ext cx="7960786" cy="2590800"/>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5A7D40AF-8BB5-AD8B-DB33-EE830066C97F}"/>
              </a:ext>
            </a:extLst>
          </p:cNvPr>
          <p:cNvSpPr txBox="1"/>
          <p:nvPr/>
        </p:nvSpPr>
        <p:spPr>
          <a:xfrm>
            <a:off x="4039148" y="4007469"/>
            <a:ext cx="326409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AKT pathway-altered tumors</a:t>
            </a:r>
          </a:p>
        </p:txBody>
      </p:sp>
      <p:sp>
        <p:nvSpPr>
          <p:cNvPr id="8" name="TextBox 7">
            <a:extLst>
              <a:ext uri="{FF2B5EF4-FFF2-40B4-BE49-F238E27FC236}">
                <a16:creationId xmlns:a16="http://schemas.microsoft.com/office/drawing/2014/main" id="{FA3E8370-E583-392C-11AA-996F065FC595}"/>
              </a:ext>
            </a:extLst>
          </p:cNvPr>
          <p:cNvSpPr txBox="1"/>
          <p:nvPr/>
        </p:nvSpPr>
        <p:spPr>
          <a:xfrm>
            <a:off x="4587794" y="1197246"/>
            <a:ext cx="216681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Overall population</a:t>
            </a:r>
          </a:p>
        </p:txBody>
      </p:sp>
    </p:spTree>
    <p:extLst>
      <p:ext uri="{BB962C8B-B14F-4D97-AF65-F5344CB8AC3E}">
        <p14:creationId xmlns:p14="http://schemas.microsoft.com/office/powerpoint/2010/main" val="3932709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86C40-0C96-2C50-06C2-7BB28246C02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B7325FC-0DE9-394A-541A-E4FDB21838EB}"/>
              </a:ext>
            </a:extLst>
          </p:cNvPr>
          <p:cNvSpPr txBox="1"/>
          <p:nvPr/>
        </p:nvSpPr>
        <p:spPr>
          <a:xfrm>
            <a:off x="0" y="6534835"/>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Rugo HS et al. ESMO Breast 2026;Abstract 417O.</a:t>
            </a:r>
          </a:p>
        </p:txBody>
      </p:sp>
      <p:pic>
        <p:nvPicPr>
          <p:cNvPr id="6" name="Picture 5" descr="A graph of a number of people&#10;&#10;AI-generated content may be incorrect.">
            <a:extLst>
              <a:ext uri="{FF2B5EF4-FFF2-40B4-BE49-F238E27FC236}">
                <a16:creationId xmlns:a16="http://schemas.microsoft.com/office/drawing/2014/main" id="{BA05F809-5699-F369-85ED-01263242BFE9}"/>
              </a:ext>
            </a:extLst>
          </p:cNvPr>
          <p:cNvPicPr>
            <a:picLocks noChangeAspect="1"/>
          </p:cNvPicPr>
          <p:nvPr/>
        </p:nvPicPr>
        <p:blipFill>
          <a:blip r:embed="rId2"/>
          <a:srcRect t="13486" b="19896"/>
          <a:stretch>
            <a:fillRect/>
          </a:stretch>
        </p:blipFill>
        <p:spPr>
          <a:xfrm>
            <a:off x="424802" y="1436115"/>
            <a:ext cx="11342395" cy="4250309"/>
          </a:xfrm>
          <a:prstGeom prst="rect">
            <a:avLst/>
          </a:prstGeom>
        </p:spPr>
      </p:pic>
      <p:sp>
        <p:nvSpPr>
          <p:cNvPr id="4" name="Title 1">
            <a:extLst>
              <a:ext uri="{FF2B5EF4-FFF2-40B4-BE49-F238E27FC236}">
                <a16:creationId xmlns:a16="http://schemas.microsoft.com/office/drawing/2014/main" id="{550F5E42-D825-B8F0-958D-2802E2F8865E}"/>
              </a:ext>
            </a:extLst>
          </p:cNvPr>
          <p:cNvSpPr txBox="1">
            <a:spLocks/>
          </p:cNvSpPr>
          <p:nvPr/>
        </p:nvSpPr>
        <p:spPr>
          <a:xfrm>
            <a:off x="912286" y="587704"/>
            <a:ext cx="10358967" cy="619396"/>
          </a:xfrm>
        </p:spPr>
        <p:txBody>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rPr>
              <a:t>Phase III CAPItello-291: Overall Survival (Altered Population)</a:t>
            </a:r>
          </a:p>
        </p:txBody>
      </p:sp>
    </p:spTree>
    <p:extLst>
      <p:ext uri="{BB962C8B-B14F-4D97-AF65-F5344CB8AC3E}">
        <p14:creationId xmlns:p14="http://schemas.microsoft.com/office/powerpoint/2010/main" val="2510549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Kalinsky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295300" y="1838255"/>
          <a:ext cx="9855920" cy="3154124"/>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2222374">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Bicycle Therapeutics, Biotheranostics Inc, A Hologic Company, Daiichi Sankyo Inc, Genentech, a member of the Roche Group, Gilead Sciences Inc, Jazz Pharmaceuticals Inc, Lilly, Menarini Silicon Biosystems, Merck, Mersana Therapeutics Inc, </a:t>
                      </a:r>
                      <a:r>
                        <a:rPr lang="en-US" sz="1800" b="0" dirty="0" err="1">
                          <a:solidFill>
                            <a:schemeClr val="tx1"/>
                          </a:solidFill>
                        </a:rPr>
                        <a:t>Myovant</a:t>
                      </a:r>
                      <a:r>
                        <a:rPr lang="en-US" sz="1800" b="0" dirty="0">
                          <a:solidFill>
                            <a:schemeClr val="tx1"/>
                          </a:solidFill>
                        </a:rPr>
                        <a:t> Sciences, Novartis, Pfizer Inc, </a:t>
                      </a:r>
                      <a:r>
                        <a:rPr lang="en-US" sz="1800" b="0" dirty="0" err="1">
                          <a:solidFill>
                            <a:schemeClr val="tx1"/>
                          </a:solidFill>
                        </a:rPr>
                        <a:t>ProteinQure</a:t>
                      </a:r>
                      <a:r>
                        <a:rPr lang="en-US" sz="1800" b="0" dirty="0">
                          <a:solidFill>
                            <a:schemeClr val="tx1"/>
                          </a:solidFill>
                        </a:rPr>
                        <a:t>, Puma Biotechnology Inc, </a:t>
                      </a:r>
                      <a:r>
                        <a:rPr lang="en-US" sz="1800" b="0" dirty="0" err="1">
                          <a:solidFill>
                            <a:schemeClr val="tx1"/>
                          </a:solidFill>
                        </a:rPr>
                        <a:t>RayzeBio</a:t>
                      </a:r>
                      <a:r>
                        <a:rPr lang="en-US" sz="1800" b="0" dirty="0">
                          <a:solidFill>
                            <a:schemeClr val="tx1"/>
                          </a:solidFill>
                        </a:rPr>
                        <a:t>, </a:t>
                      </a:r>
                      <a:r>
                        <a:rPr lang="en-US" sz="1800" b="0" dirty="0" err="1">
                          <a:solidFill>
                            <a:schemeClr val="tx1"/>
                          </a:solidFill>
                        </a:rPr>
                        <a:t>Regor</a:t>
                      </a:r>
                      <a:r>
                        <a:rPr lang="en-US" sz="1800" b="0" dirty="0">
                          <a:solidFill>
                            <a:schemeClr val="tx1"/>
                          </a:solidFill>
                        </a:rPr>
                        <a:t> Therapeutics, Relay Therapeutics, </a:t>
                      </a:r>
                      <a:r>
                        <a:rPr lang="en-US" sz="1800" b="0" dirty="0" err="1">
                          <a:solidFill>
                            <a:schemeClr val="tx1"/>
                          </a:solidFill>
                        </a:rPr>
                        <a:t>Seagen</a:t>
                      </a:r>
                      <a:r>
                        <a:rPr lang="en-US" sz="1800" b="0" dirty="0">
                          <a:solidFill>
                            <a:schemeClr val="tx1"/>
                          </a:solidFill>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931750">
                <a:tc>
                  <a:txBody>
                    <a:bodyPr/>
                    <a:lstStyle/>
                    <a:p>
                      <a:pPr algn="l"/>
                      <a:r>
                        <a:rPr lang="en-US" sz="1800" b="1" dirty="0">
                          <a:solidFill>
                            <a:schemeClr val="tx1"/>
                          </a:solidFill>
                        </a:rPr>
                        <a:t>Nonrelevant Financial Relationships (Spouse)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Stock Options/Stock, Public Companies — Revolution Medicines Inc (prior employee of </a:t>
                      </a:r>
                      <a:r>
                        <a:rPr lang="en-US" sz="1800" b="0" dirty="0" err="1">
                          <a:solidFill>
                            <a:schemeClr val="tx1"/>
                          </a:solidFill>
                        </a:rPr>
                        <a:t>EQRx</a:t>
                      </a:r>
                      <a:r>
                        <a:rPr lang="en-US" sz="1800" b="0" dirty="0">
                          <a:solidFill>
                            <a:schemeClr val="tx1"/>
                          </a:solidFill>
                        </a:rPr>
                        <a:t>), ADC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374570"/>
                  </a:ext>
                </a:extLst>
              </a:tr>
            </a:tbl>
          </a:graphicData>
        </a:graphic>
      </p:graphicFrame>
    </p:spTree>
    <p:custDataLst>
      <p:tags r:id="rId1"/>
    </p:custDataLst>
    <p:extLst>
      <p:ext uri="{BB962C8B-B14F-4D97-AF65-F5344CB8AC3E}">
        <p14:creationId xmlns:p14="http://schemas.microsoft.com/office/powerpoint/2010/main" val="26507863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A11C2-C519-BDC2-409B-584DFA226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BBEC4-5199-85D5-5393-B5BEF2F25AD7}"/>
              </a:ext>
            </a:extLst>
          </p:cNvPr>
          <p:cNvSpPr>
            <a:spLocks noGrp="1"/>
          </p:cNvSpPr>
          <p:nvPr>
            <p:ph type="title"/>
          </p:nvPr>
        </p:nvSpPr>
        <p:spPr>
          <a:xfrm>
            <a:off x="912286" y="64100"/>
            <a:ext cx="10358967" cy="1143000"/>
          </a:xfrm>
        </p:spPr>
        <p:txBody>
          <a:bodyPr/>
          <a:lstStyle/>
          <a:p>
            <a:r>
              <a:rPr lang="en-US" sz="4000" dirty="0"/>
              <a:t>Phase III CAPItello-291: Safety</a:t>
            </a:r>
          </a:p>
        </p:txBody>
      </p:sp>
      <p:pic>
        <p:nvPicPr>
          <p:cNvPr id="8" name="Picture 7" descr="A close-up of a graph&#10;&#10;AI-generated content may be incorrect.">
            <a:extLst>
              <a:ext uri="{FF2B5EF4-FFF2-40B4-BE49-F238E27FC236}">
                <a16:creationId xmlns:a16="http://schemas.microsoft.com/office/drawing/2014/main" id="{401BA88C-1813-E1B7-6EAB-56606FF1321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12905" b="8857"/>
          <a:stretch>
            <a:fillRect/>
          </a:stretch>
        </p:blipFill>
        <p:spPr>
          <a:xfrm>
            <a:off x="410725" y="1057619"/>
            <a:ext cx="11136339" cy="4900961"/>
          </a:xfrm>
          <a:prstGeom prst="rect">
            <a:avLst/>
          </a:prstGeom>
        </p:spPr>
      </p:pic>
      <p:sp>
        <p:nvSpPr>
          <p:cNvPr id="4" name="TextBox 3">
            <a:extLst>
              <a:ext uri="{FF2B5EF4-FFF2-40B4-BE49-F238E27FC236}">
                <a16:creationId xmlns:a16="http://schemas.microsoft.com/office/drawing/2014/main" id="{64DED4AC-C4D7-DD16-E837-DD22FF89E283}"/>
              </a:ext>
            </a:extLst>
          </p:cNvPr>
          <p:cNvSpPr txBox="1"/>
          <p:nvPr/>
        </p:nvSpPr>
        <p:spPr>
          <a:xfrm>
            <a:off x="0" y="6534835"/>
            <a:ext cx="113423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Rugo HS et al. ESMO Breast 2026;Abstract 417O.</a:t>
            </a:r>
          </a:p>
        </p:txBody>
      </p:sp>
    </p:spTree>
    <p:extLst>
      <p:ext uri="{BB962C8B-B14F-4D97-AF65-F5344CB8AC3E}">
        <p14:creationId xmlns:p14="http://schemas.microsoft.com/office/powerpoint/2010/main" val="988343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CDB2406-2693-DAF6-356D-605034C94EF2}"/>
              </a:ext>
            </a:extLst>
          </p:cNvPr>
          <p:cNvGrpSpPr/>
          <p:nvPr/>
        </p:nvGrpSpPr>
        <p:grpSpPr>
          <a:xfrm>
            <a:off x="307959" y="95844"/>
            <a:ext cx="11576081" cy="6511545"/>
            <a:chOff x="307959" y="95844"/>
            <a:chExt cx="11576081" cy="6511545"/>
          </a:xfrm>
        </p:grpSpPr>
        <p:pic>
          <p:nvPicPr>
            <p:cNvPr id="10" name="Picture"/>
            <p:cNvPicPr>
              <a:picLocks noChangeAspect="1"/>
            </p:cNvPicPr>
            <p:nvPr/>
          </p:nvPicPr>
          <p:blipFill>
            <a:blip r:embed="rId2" cstate="print"/>
            <a:stretch>
              <a:fillRect/>
            </a:stretch>
          </p:blipFill>
          <p:spPr>
            <a:xfrm>
              <a:off x="307959" y="95844"/>
              <a:ext cx="11576081" cy="6511545"/>
            </a:xfrm>
            <a:prstGeom prst="rect">
              <a:avLst/>
            </a:prstGeom>
          </p:spPr>
        </p:pic>
        <p:sp>
          <p:nvSpPr>
            <p:cNvPr id="3" name="Rectangle 2">
              <a:extLst>
                <a:ext uri="{FF2B5EF4-FFF2-40B4-BE49-F238E27FC236}">
                  <a16:creationId xmlns:a16="http://schemas.microsoft.com/office/drawing/2014/main" id="{F4B24ED1-B4A1-4A07-EE13-36AF7D583315}"/>
                </a:ext>
              </a:extLst>
            </p:cNvPr>
            <p:cNvSpPr/>
            <p:nvPr/>
          </p:nvSpPr>
          <p:spPr>
            <a:xfrm>
              <a:off x="2641600" y="6302589"/>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7D12FB2-2EBC-CC39-299D-5E074A1E217E}"/>
                </a:ext>
              </a:extLst>
            </p:cNvPr>
            <p:cNvSpPr txBox="1"/>
            <p:nvPr/>
          </p:nvSpPr>
          <p:spPr>
            <a:xfrm>
              <a:off x="2641600" y="6079779"/>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Hurvitz SA et al. ASCO 2026;Abstract LBA1008</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EADC-18D5-C454-F192-8BEAA05BB269}"/>
            </a:ext>
          </a:extLst>
        </p:cNvPr>
        <p:cNvGrpSpPr/>
        <p:nvPr/>
      </p:nvGrpSpPr>
      <p:grpSpPr>
        <a:xfrm>
          <a:off x="0" y="0"/>
          <a:ext cx="0" cy="0"/>
          <a:chOff x="0" y="0"/>
          <a:chExt cx="0" cy="0"/>
        </a:xfrm>
      </p:grpSpPr>
      <p:sp>
        <p:nvSpPr>
          <p:cNvPr id="44" name="Google Shape;403;p8">
            <a:extLst>
              <a:ext uri="{FF2B5EF4-FFF2-40B4-BE49-F238E27FC236}">
                <a16:creationId xmlns:a16="http://schemas.microsoft.com/office/drawing/2014/main" id="{831046AB-35A9-DADE-5F85-1BE6B01F60D8}"/>
              </a:ext>
            </a:extLst>
          </p:cNvPr>
          <p:cNvSpPr txBox="1">
            <a:spLocks/>
          </p:cNvSpPr>
          <p:nvPr/>
        </p:nvSpPr>
        <p:spPr>
          <a:xfrm>
            <a:off x="221647" y="1074173"/>
            <a:ext cx="5454651" cy="246221"/>
          </a:xfrm>
          <a:prstGeom prst="rect">
            <a:avLst/>
          </a:prstGeom>
          <a:noFill/>
          <a:ln>
            <a:noFill/>
          </a:ln>
        </p:spPr>
        <p:txBody>
          <a:bodyPr spcFirstLastPara="1" wrap="square" lIns="0" tIns="0" rIns="0" bIns="0" anchor="t" anchorCtr="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Pts val="2800"/>
              <a:buFontTx/>
              <a:buNone/>
              <a:tabLst/>
              <a:defRPr/>
            </a:pPr>
            <a:r>
              <a:rPr kumimoji="0" lang="en-US" sz="1600" b="1" i="0" u="none" strike="noStrike" kern="1200" cap="none" spc="0" normalizeH="0" baseline="0" noProof="0" dirty="0">
                <a:ln>
                  <a:noFill/>
                </a:ln>
                <a:solidFill>
                  <a:srgbClr val="00305D"/>
                </a:solidFill>
                <a:effectLst/>
                <a:uLnTx/>
                <a:uFillTx/>
                <a:latin typeface="Arial Narrow" panose="020B0606020202030204" pitchFamily="34" charset="0"/>
                <a:ea typeface="+mj-ea"/>
                <a:cs typeface="Arial"/>
                <a:sym typeface="Arial"/>
              </a:rPr>
              <a:t>PFS </a:t>
            </a: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a:rPr>
              <a:t>Gedatolisib Triplet vs. Fulvestrant</a:t>
            </a:r>
          </a:p>
        </p:txBody>
      </p:sp>
      <p:sp>
        <p:nvSpPr>
          <p:cNvPr id="45" name="Google Shape;403;p8">
            <a:extLst>
              <a:ext uri="{FF2B5EF4-FFF2-40B4-BE49-F238E27FC236}">
                <a16:creationId xmlns:a16="http://schemas.microsoft.com/office/drawing/2014/main" id="{B78B03B5-5F2C-EA11-D48E-585122AB1890}"/>
              </a:ext>
            </a:extLst>
          </p:cNvPr>
          <p:cNvSpPr txBox="1">
            <a:spLocks/>
          </p:cNvSpPr>
          <p:nvPr/>
        </p:nvSpPr>
        <p:spPr>
          <a:xfrm>
            <a:off x="6595004" y="1100437"/>
            <a:ext cx="5454651" cy="2215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305D"/>
              </a:buClr>
              <a:buSzPts val="1800"/>
              <a:buFont typeface="Arial Narrow"/>
              <a:buNone/>
              <a:defRPr sz="2800" b="1" i="0" u="none" strike="noStrike" cap="none">
                <a:solidFill>
                  <a:srgbClr val="00305D"/>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377" rtl="0" eaLnBrk="1" fontAlgn="auto" latinLnBrk="0" hangingPunct="1">
              <a:lnSpc>
                <a:spcPct val="90000"/>
              </a:lnSpc>
              <a:spcBef>
                <a:spcPts val="0"/>
              </a:spcBef>
              <a:spcAft>
                <a:spcPts val="0"/>
              </a:spcAft>
              <a:buClr>
                <a:srgbClr val="00305D"/>
              </a:buClr>
              <a:buSzPts val="2800"/>
              <a:buFont typeface="Arial Narrow"/>
              <a:buNone/>
              <a:tabLst/>
              <a:defRPr/>
            </a:pPr>
            <a:r>
              <a:rPr kumimoji="0" lang="en-US" sz="1600" b="1" i="0" u="none" strike="noStrike" kern="1200" cap="none" spc="0" normalizeH="0" baseline="0" noProof="0" dirty="0">
                <a:ln>
                  <a:noFill/>
                </a:ln>
                <a:solidFill>
                  <a:srgbClr val="00305D"/>
                </a:solidFill>
                <a:effectLst/>
                <a:uLnTx/>
                <a:uFillTx/>
                <a:latin typeface="Arial Narrow" panose="020B0606020202030204" pitchFamily="34" charset="0"/>
                <a:ea typeface="Arial"/>
                <a:cs typeface="Arial"/>
                <a:sym typeface="Arial"/>
              </a:rPr>
              <a:t>PFS </a:t>
            </a: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Arial"/>
                <a:cs typeface="Arial"/>
                <a:sym typeface="Arial"/>
              </a:rPr>
              <a:t>Gedatolisib Doublet vs. Fulvestrant</a:t>
            </a:r>
          </a:p>
        </p:txBody>
      </p:sp>
      <p:pic>
        <p:nvPicPr>
          <p:cNvPr id="50" name="Immagine 49" descr="Immagine che contiene testo, linea, Diagramma, diagramma&#10;&#10;Il contenuto generato dall'IA potrebbe non essere corretto.">
            <a:extLst>
              <a:ext uri="{FF2B5EF4-FFF2-40B4-BE49-F238E27FC236}">
                <a16:creationId xmlns:a16="http://schemas.microsoft.com/office/drawing/2014/main" id="{C935D454-74F6-F254-46CB-DB2EB0971E80}"/>
              </a:ext>
            </a:extLst>
          </p:cNvPr>
          <p:cNvPicPr>
            <a:picLocks noChangeAspect="1"/>
          </p:cNvPicPr>
          <p:nvPr/>
        </p:nvPicPr>
        <p:blipFill>
          <a:blip r:embed="rId2" cstate="screen">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530078" y="1332167"/>
            <a:ext cx="4679188" cy="2204565"/>
          </a:xfrm>
          <a:prstGeom prst="rect">
            <a:avLst/>
          </a:prstGeom>
        </p:spPr>
      </p:pic>
      <p:pic>
        <p:nvPicPr>
          <p:cNvPr id="51" name="Immagine 50" descr="Immagine che contiene testo, linea, Diagramma, Carattere&#10;&#10;Il contenuto generato dall'IA potrebbe non essere corretto.">
            <a:extLst>
              <a:ext uri="{FF2B5EF4-FFF2-40B4-BE49-F238E27FC236}">
                <a16:creationId xmlns:a16="http://schemas.microsoft.com/office/drawing/2014/main" id="{2E35C3EE-732C-57CB-F400-606E58AB039A}"/>
              </a:ext>
            </a:extLst>
          </p:cNvPr>
          <p:cNvPicPr>
            <a:picLocks noChangeAspect="1"/>
          </p:cNvPicPr>
          <p:nvPr/>
        </p:nvPicPr>
        <p:blipFill>
          <a:blip r:embed="rId4" cstate="screen">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6747799" y="1382919"/>
            <a:ext cx="4679189" cy="2153812"/>
          </a:xfrm>
          <a:prstGeom prst="rect">
            <a:avLst/>
          </a:prstGeom>
        </p:spPr>
      </p:pic>
      <p:sp>
        <p:nvSpPr>
          <p:cNvPr id="55" name="Segnaposto testo 1">
            <a:extLst>
              <a:ext uri="{FF2B5EF4-FFF2-40B4-BE49-F238E27FC236}">
                <a16:creationId xmlns:a16="http://schemas.microsoft.com/office/drawing/2014/main" id="{7E10965D-9935-D885-5ADC-6C90B6457989}"/>
              </a:ext>
            </a:extLst>
          </p:cNvPr>
          <p:cNvSpPr>
            <a:spLocks noGrp="1"/>
          </p:cNvSpPr>
          <p:nvPr>
            <p:ph type="body" sz="quarter" idx="10"/>
          </p:nvPr>
        </p:nvSpPr>
        <p:spPr>
          <a:xfrm>
            <a:off x="316847" y="122829"/>
            <a:ext cx="11446123" cy="670052"/>
          </a:xfrm>
        </p:spPr>
        <p:txBody>
          <a:bodyPr/>
          <a:lstStyle/>
          <a:p>
            <a:pPr lvl="0" algn="ctr">
              <a:defRPr/>
            </a:pPr>
            <a:r>
              <a:rPr lang="en-US" dirty="0">
                <a:solidFill>
                  <a:schemeClr val="tx1"/>
                </a:solidFill>
              </a:rPr>
              <a:t>VIKTORIA-1 Study 1 results for PI3K WT</a:t>
            </a:r>
          </a:p>
        </p:txBody>
      </p:sp>
      <p:sp>
        <p:nvSpPr>
          <p:cNvPr id="4" name="Segnaposto testo 3">
            <a:extLst>
              <a:ext uri="{FF2B5EF4-FFF2-40B4-BE49-F238E27FC236}">
                <a16:creationId xmlns:a16="http://schemas.microsoft.com/office/drawing/2014/main" id="{348EA553-CB49-9BED-D282-356A4EEDD4F9}"/>
              </a:ext>
            </a:extLst>
          </p:cNvPr>
          <p:cNvSpPr>
            <a:spLocks noGrp="1"/>
          </p:cNvSpPr>
          <p:nvPr>
            <p:ph type="body" sz="quarter" idx="12"/>
          </p:nvPr>
        </p:nvSpPr>
        <p:spPr/>
        <p:txBody>
          <a:bodyPr/>
          <a:lstStyle/>
          <a:p>
            <a:r>
              <a:rPr lang="en-US" dirty="0"/>
              <a:t>A Gennari</a:t>
            </a:r>
          </a:p>
        </p:txBody>
      </p:sp>
      <p:grpSp>
        <p:nvGrpSpPr>
          <p:cNvPr id="10" name="Gruppo 9">
            <a:extLst>
              <a:ext uri="{FF2B5EF4-FFF2-40B4-BE49-F238E27FC236}">
                <a16:creationId xmlns:a16="http://schemas.microsoft.com/office/drawing/2014/main" id="{2079079A-CDC4-D9AA-EF7D-F32BD6216D01}"/>
              </a:ext>
            </a:extLst>
          </p:cNvPr>
          <p:cNvGrpSpPr/>
          <p:nvPr/>
        </p:nvGrpSpPr>
        <p:grpSpPr>
          <a:xfrm>
            <a:off x="472173" y="4081350"/>
            <a:ext cx="4837791" cy="2436716"/>
            <a:chOff x="871567" y="5801779"/>
            <a:chExt cx="6370753" cy="3334471"/>
          </a:xfrm>
        </p:grpSpPr>
        <p:grpSp>
          <p:nvGrpSpPr>
            <p:cNvPr id="3" name="Gruppo 2">
              <a:extLst>
                <a:ext uri="{FF2B5EF4-FFF2-40B4-BE49-F238E27FC236}">
                  <a16:creationId xmlns:a16="http://schemas.microsoft.com/office/drawing/2014/main" id="{C5403020-FA9E-60CF-A118-564317FB7B68}"/>
                </a:ext>
              </a:extLst>
            </p:cNvPr>
            <p:cNvGrpSpPr/>
            <p:nvPr/>
          </p:nvGrpSpPr>
          <p:grpSpPr>
            <a:xfrm>
              <a:off x="871567" y="5801779"/>
              <a:ext cx="6370753" cy="3334471"/>
              <a:chOff x="2267790" y="5720496"/>
              <a:chExt cx="5200243" cy="3959169"/>
            </a:xfrm>
          </p:grpSpPr>
          <p:pic>
            <p:nvPicPr>
              <p:cNvPr id="49" name="Immagine 48" descr="Immagine che contiene testo, linea, Diagramma, diagramma&#10;&#10;Il contenuto generato dall'IA potrebbe non essere corretto.">
                <a:extLst>
                  <a:ext uri="{FF2B5EF4-FFF2-40B4-BE49-F238E27FC236}">
                    <a16:creationId xmlns:a16="http://schemas.microsoft.com/office/drawing/2014/main" id="{9B5B3B5E-EED6-64B5-7E66-CA51803C5815}"/>
                  </a:ext>
                </a:extLst>
              </p:cNvPr>
              <p:cNvPicPr>
                <a:picLocks noChangeAspect="1"/>
              </p:cNvPicPr>
              <p:nvPr/>
            </p:nvPicPr>
            <p:blipFill>
              <a:blip r:embed="rId6" cstate="screen">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rcRect/>
              <a:stretch>
                <a:fillRect/>
              </a:stretch>
            </p:blipFill>
            <p:spPr>
              <a:xfrm>
                <a:off x="2267790" y="5720496"/>
                <a:ext cx="5200243" cy="3877713"/>
              </a:xfrm>
              <a:prstGeom prst="rect">
                <a:avLst/>
              </a:prstGeom>
            </p:spPr>
          </p:pic>
          <p:sp>
            <p:nvSpPr>
              <p:cNvPr id="2" name="CasellaDiTesto 1">
                <a:extLst>
                  <a:ext uri="{FF2B5EF4-FFF2-40B4-BE49-F238E27FC236}">
                    <a16:creationId xmlns:a16="http://schemas.microsoft.com/office/drawing/2014/main" id="{F1270021-558F-B7BD-77A4-FF3B2BBAA240}"/>
                  </a:ext>
                </a:extLst>
              </p:cNvPr>
              <p:cNvSpPr txBox="1"/>
              <p:nvPr/>
            </p:nvSpPr>
            <p:spPr>
              <a:xfrm>
                <a:off x="2267790" y="9479635"/>
                <a:ext cx="495301" cy="200030"/>
              </a:xfrm>
              <a:prstGeom prst="rect">
                <a:avLst/>
              </a:prstGeom>
              <a:solidFill>
                <a:schemeClr val="bg1"/>
              </a:solid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9" name="CasellaDiTesto 8">
              <a:extLst>
                <a:ext uri="{FF2B5EF4-FFF2-40B4-BE49-F238E27FC236}">
                  <a16:creationId xmlns:a16="http://schemas.microsoft.com/office/drawing/2014/main" id="{CAC0958C-3286-D78B-B442-71AE8343DDB9}"/>
                </a:ext>
              </a:extLst>
            </p:cNvPr>
            <p:cNvSpPr txBox="1"/>
            <p:nvPr/>
          </p:nvSpPr>
          <p:spPr>
            <a:xfrm rot="10800000" flipV="1">
              <a:off x="3446584" y="6124378"/>
              <a:ext cx="3795736" cy="322809"/>
            </a:xfrm>
            <a:prstGeom prst="rect">
              <a:avLst/>
            </a:prstGeom>
            <a:solidFill>
              <a:schemeClr val="bg1"/>
            </a:solid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2" name="Gruppo 11">
            <a:extLst>
              <a:ext uri="{FF2B5EF4-FFF2-40B4-BE49-F238E27FC236}">
                <a16:creationId xmlns:a16="http://schemas.microsoft.com/office/drawing/2014/main" id="{CA7236AE-89D6-946B-C032-BA9836F7B788}"/>
              </a:ext>
            </a:extLst>
          </p:cNvPr>
          <p:cNvGrpSpPr/>
          <p:nvPr/>
        </p:nvGrpSpPr>
        <p:grpSpPr>
          <a:xfrm>
            <a:off x="6805645" y="4272652"/>
            <a:ext cx="4563497" cy="2137349"/>
            <a:chOff x="10844682" y="5573233"/>
            <a:chExt cx="6463604" cy="4044901"/>
          </a:xfrm>
        </p:grpSpPr>
        <p:pic>
          <p:nvPicPr>
            <p:cNvPr id="48" name="Immagine 47" descr="Immagine che contiene testo, linea, Diagramma, diagramma&#10;&#10;Il contenuto generato dall'IA potrebbe non essere corretto.">
              <a:extLst>
                <a:ext uri="{FF2B5EF4-FFF2-40B4-BE49-F238E27FC236}">
                  <a16:creationId xmlns:a16="http://schemas.microsoft.com/office/drawing/2014/main" id="{92397D91-6B44-D1E2-62C8-6062F58FA879}"/>
                </a:ext>
              </a:extLst>
            </p:cNvPr>
            <p:cNvPicPr>
              <a:picLocks noChangeAspect="1"/>
            </p:cNvPicPr>
            <p:nvPr/>
          </p:nvPicPr>
          <p:blipFill>
            <a:blip r:embed="rId8" cstate="screen">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a:ext>
              </a:extLst>
            </a:blip>
            <a:srcRect/>
            <a:stretch>
              <a:fillRect/>
            </a:stretch>
          </p:blipFill>
          <p:spPr>
            <a:xfrm>
              <a:off x="10844682" y="5573233"/>
              <a:ext cx="6463604" cy="4044901"/>
            </a:xfrm>
            <a:prstGeom prst="rect">
              <a:avLst/>
            </a:prstGeom>
          </p:spPr>
        </p:pic>
        <p:sp>
          <p:nvSpPr>
            <p:cNvPr id="11" name="CasellaDiTesto 10">
              <a:extLst>
                <a:ext uri="{FF2B5EF4-FFF2-40B4-BE49-F238E27FC236}">
                  <a16:creationId xmlns:a16="http://schemas.microsoft.com/office/drawing/2014/main" id="{78AE766E-9186-3DF7-05E9-38B704D79B97}"/>
                </a:ext>
              </a:extLst>
            </p:cNvPr>
            <p:cNvSpPr txBox="1"/>
            <p:nvPr/>
          </p:nvSpPr>
          <p:spPr>
            <a:xfrm rot="10800000" flipV="1">
              <a:off x="13290303" y="5914955"/>
              <a:ext cx="4006259" cy="446433"/>
            </a:xfrm>
            <a:prstGeom prst="rect">
              <a:avLst/>
            </a:prstGeom>
            <a:solidFill>
              <a:schemeClr val="bg1"/>
            </a:solid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8" name="Immagine 7">
            <a:extLst>
              <a:ext uri="{FF2B5EF4-FFF2-40B4-BE49-F238E27FC236}">
                <a16:creationId xmlns:a16="http://schemas.microsoft.com/office/drawing/2014/main" id="{5FCE282F-02E7-AA0F-B0F6-B42D09AAA43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532325" y="4229704"/>
            <a:ext cx="2828539" cy="682929"/>
          </a:xfrm>
          <a:prstGeom prst="rect">
            <a:avLst/>
          </a:prstGeom>
        </p:spPr>
      </p:pic>
      <p:pic>
        <p:nvPicPr>
          <p:cNvPr id="6" name="Immagine 5">
            <a:extLst>
              <a:ext uri="{FF2B5EF4-FFF2-40B4-BE49-F238E27FC236}">
                <a16:creationId xmlns:a16="http://schemas.microsoft.com/office/drawing/2014/main" id="{063C8C24-F848-B160-153C-EE37C6B35AA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475854" y="4110333"/>
            <a:ext cx="2886527" cy="738193"/>
          </a:xfrm>
          <a:prstGeom prst="rect">
            <a:avLst/>
          </a:prstGeom>
        </p:spPr>
      </p:pic>
      <p:sp>
        <p:nvSpPr>
          <p:cNvPr id="13" name="Google Shape;403;p8">
            <a:extLst>
              <a:ext uri="{FF2B5EF4-FFF2-40B4-BE49-F238E27FC236}">
                <a16:creationId xmlns:a16="http://schemas.microsoft.com/office/drawing/2014/main" id="{FA7E09F5-2A30-BF80-684F-32F653761609}"/>
              </a:ext>
            </a:extLst>
          </p:cNvPr>
          <p:cNvSpPr txBox="1">
            <a:spLocks/>
          </p:cNvSpPr>
          <p:nvPr/>
        </p:nvSpPr>
        <p:spPr>
          <a:xfrm>
            <a:off x="249312" y="3613529"/>
            <a:ext cx="5454651" cy="467820"/>
          </a:xfrm>
          <a:prstGeom prst="rect">
            <a:avLst/>
          </a:prstGeom>
          <a:noFill/>
          <a:ln>
            <a:noFill/>
          </a:ln>
        </p:spPr>
        <p:txBody>
          <a:bodyPr spcFirstLastPara="1" wrap="square" lIns="0" tIns="0" rIns="0" bIns="0" anchor="t" anchorCtr="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90000"/>
              </a:lnSpc>
              <a:spcBef>
                <a:spcPts val="0"/>
              </a:spcBef>
              <a:spcAft>
                <a:spcPts val="0"/>
              </a:spcAft>
              <a:buClr>
                <a:srgbClr val="00305D"/>
              </a:buClr>
              <a:buSzPts val="2800"/>
              <a:buFontTx/>
              <a:buNone/>
              <a:tabLst/>
              <a:defRPr/>
            </a:pP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Narrow"/>
              </a:rPr>
              <a:t>Interim OS Censored at Cross-Over</a:t>
            </a:r>
            <a:endPar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a:endParaRPr>
          </a:p>
          <a:p>
            <a:pPr marL="0" marR="0" lvl="0" indent="0" algn="ctr" defTabSz="609585" rtl="0" eaLnBrk="1" fontAlgn="auto" latinLnBrk="0" hangingPunct="1">
              <a:lnSpc>
                <a:spcPct val="100000"/>
              </a:lnSpc>
              <a:spcBef>
                <a:spcPct val="0"/>
              </a:spcBef>
              <a:spcAft>
                <a:spcPts val="0"/>
              </a:spcAft>
              <a:buClrTx/>
              <a:buSzPts val="2800"/>
              <a:buFontTx/>
              <a:buNone/>
              <a:tabLst/>
              <a:defRPr/>
            </a:pP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a:rPr>
              <a:t> Gedatolisib Triplet vs. Fulvestrant</a:t>
            </a:r>
          </a:p>
        </p:txBody>
      </p:sp>
      <p:sp>
        <p:nvSpPr>
          <p:cNvPr id="14" name="Google Shape;403;p8">
            <a:extLst>
              <a:ext uri="{FF2B5EF4-FFF2-40B4-BE49-F238E27FC236}">
                <a16:creationId xmlns:a16="http://schemas.microsoft.com/office/drawing/2014/main" id="{DF7F57D1-759A-3671-53B6-4B881F21DD43}"/>
              </a:ext>
            </a:extLst>
          </p:cNvPr>
          <p:cNvSpPr txBox="1">
            <a:spLocks/>
          </p:cNvSpPr>
          <p:nvPr/>
        </p:nvSpPr>
        <p:spPr>
          <a:xfrm>
            <a:off x="6595004" y="3687732"/>
            <a:ext cx="5454651" cy="467820"/>
          </a:xfrm>
          <a:prstGeom prst="rect">
            <a:avLst/>
          </a:prstGeom>
          <a:noFill/>
          <a:ln>
            <a:noFill/>
          </a:ln>
        </p:spPr>
        <p:txBody>
          <a:bodyPr spcFirstLastPara="1" wrap="square" lIns="0" tIns="0" rIns="0" bIns="0" anchor="t" anchorCtr="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90000"/>
              </a:lnSpc>
              <a:spcBef>
                <a:spcPts val="0"/>
              </a:spcBef>
              <a:spcAft>
                <a:spcPts val="0"/>
              </a:spcAft>
              <a:buClr>
                <a:srgbClr val="00305D"/>
              </a:buClr>
              <a:buSzPts val="2800"/>
              <a:buFontTx/>
              <a:buNone/>
              <a:tabLst/>
              <a:defRPr/>
            </a:pP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Narrow"/>
              </a:rPr>
              <a:t>Interim OS Censored at Cross-Over</a:t>
            </a:r>
            <a:endPar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a:endParaRPr>
          </a:p>
          <a:p>
            <a:pPr marL="0" marR="0" lvl="0" indent="0" algn="ctr" defTabSz="609585" rtl="0" eaLnBrk="1" fontAlgn="auto" latinLnBrk="0" hangingPunct="1">
              <a:lnSpc>
                <a:spcPct val="100000"/>
              </a:lnSpc>
              <a:spcBef>
                <a:spcPct val="0"/>
              </a:spcBef>
              <a:spcAft>
                <a:spcPts val="0"/>
              </a:spcAft>
              <a:buClrTx/>
              <a:buSzPts val="2800"/>
              <a:buFontTx/>
              <a:buNone/>
              <a:tabLst/>
              <a:defRPr/>
            </a:pP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a:sym typeface="Arial"/>
              </a:rPr>
              <a:t> Gedatolisib Doublet vs. Fulvestrant</a:t>
            </a:r>
          </a:p>
        </p:txBody>
      </p:sp>
      <p:sp>
        <p:nvSpPr>
          <p:cNvPr id="5" name="Text Placeholder 11">
            <a:extLst>
              <a:ext uri="{FF2B5EF4-FFF2-40B4-BE49-F238E27FC236}">
                <a16:creationId xmlns:a16="http://schemas.microsoft.com/office/drawing/2014/main" id="{A918EACE-A6F9-036E-6F07-77C82DF86310}"/>
              </a:ext>
            </a:extLst>
          </p:cNvPr>
          <p:cNvSpPr txBox="1">
            <a:spLocks/>
          </p:cNvSpPr>
          <p:nvPr/>
        </p:nvSpPr>
        <p:spPr>
          <a:xfrm>
            <a:off x="316847" y="6559634"/>
            <a:ext cx="6733309" cy="24012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609585" rtl="0" eaLnBrk="1" fontAlgn="auto" latinLnBrk="0" hangingPunct="1">
              <a:lnSpc>
                <a:spcPct val="100000"/>
              </a:lnSpc>
              <a:spcBef>
                <a:spcPct val="20000"/>
              </a:spcBef>
              <a:spcAft>
                <a:spcPts val="0"/>
              </a:spcAft>
              <a:buClrTx/>
              <a:buSzTx/>
              <a:buFont typeface="Arial" pitchFamily="34" charset="0"/>
              <a:buNone/>
              <a:tabLst/>
              <a:defRPr/>
            </a:pPr>
            <a:r>
              <a:rPr kumimoji="0" lang="en-US" sz="1000" b="0" i="0" u="none" strike="noStrike" kern="1200" cap="none" spc="0" normalizeH="0" baseline="0" noProof="0" dirty="0">
                <a:ln>
                  <a:noFill/>
                </a:ln>
                <a:solidFill>
                  <a:prstClr val="white">
                    <a:lumMod val="65000"/>
                  </a:prstClr>
                </a:solidFill>
                <a:effectLst/>
                <a:uLnTx/>
                <a:uFillTx/>
                <a:latin typeface="Calibri" panose="020F0502020204030204"/>
                <a:ea typeface="+mn-ea"/>
                <a:cs typeface="Times New Roman" panose="02020603050405020304" pitchFamily="18" charset="0"/>
              </a:rPr>
              <a:t>Hurvitz SA et al, ESMO 2025.</a:t>
            </a:r>
          </a:p>
          <a:p>
            <a:pPr marL="0" marR="0" lvl="0" indent="0" algn="r" defTabSz="609585" rtl="0" eaLnBrk="1" fontAlgn="auto" latinLnBrk="0" hangingPunct="1">
              <a:lnSpc>
                <a:spcPct val="100000"/>
              </a:lnSpc>
              <a:spcBef>
                <a:spcPct val="20000"/>
              </a:spcBef>
              <a:spcAft>
                <a:spcPts val="0"/>
              </a:spcAft>
              <a:buClrTx/>
              <a:buSzTx/>
              <a:buFont typeface="Arial" pitchFamily="34" charset="0"/>
              <a:buNone/>
              <a:tabLst/>
              <a:defRPr/>
            </a:pPr>
            <a:endParaRPr kumimoji="0" lang="en-US" sz="1000" b="0" i="0" u="none" strike="noStrike" kern="1200" cap="none" spc="0" normalizeH="0" baseline="0" noProof="0" dirty="0">
              <a:ln>
                <a:noFill/>
              </a:ln>
              <a:solidFill>
                <a:prstClr val="white">
                  <a:lumMod val="65000"/>
                </a:prstClr>
              </a:solidFill>
              <a:effectLst/>
              <a:uLnTx/>
              <a:uFillTx/>
              <a:latin typeface="Calibri" panose="020F0502020204030204"/>
              <a:ea typeface="+mn-ea"/>
              <a:cs typeface="Arial" panose="020B0604020202020204" pitchFamily="34" charset="0"/>
            </a:endParaRPr>
          </a:p>
          <a:p>
            <a:pPr marL="0" marR="0" lvl="0" indent="0" algn="r" defTabSz="609585" rtl="0" eaLnBrk="1" fontAlgn="auto" latinLnBrk="0" hangingPunct="1">
              <a:lnSpc>
                <a:spcPct val="100000"/>
              </a:lnSpc>
              <a:spcBef>
                <a:spcPct val="20000"/>
              </a:spcBef>
              <a:spcAft>
                <a:spcPts val="0"/>
              </a:spcAft>
              <a:buClrTx/>
              <a:buSzTx/>
              <a:buFont typeface="Arial" pitchFamily="34" charset="0"/>
              <a:buNone/>
              <a:tabLst/>
              <a:defRPr/>
            </a:pPr>
            <a:endParaRPr kumimoji="0" lang="en-US" sz="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26098460"/>
      </p:ext>
    </p:extLst>
  </p:cSld>
  <p:clrMapOvr>
    <a:masterClrMapping/>
  </p:clrMapOvr>
  <p:transition>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7ED3C2C-88E9-1D8F-D9EC-D7537B19D02E}"/>
              </a:ext>
            </a:extLst>
          </p:cNvPr>
          <p:cNvGrpSpPr/>
          <p:nvPr/>
        </p:nvGrpSpPr>
        <p:grpSpPr>
          <a:xfrm>
            <a:off x="308032" y="0"/>
            <a:ext cx="11576081" cy="6520690"/>
            <a:chOff x="308032" y="0"/>
            <a:chExt cx="11576081" cy="6520690"/>
          </a:xfrm>
        </p:grpSpPr>
        <p:grpSp>
          <p:nvGrpSpPr>
            <p:cNvPr id="4" name="Group 3">
              <a:extLst>
                <a:ext uri="{FF2B5EF4-FFF2-40B4-BE49-F238E27FC236}">
                  <a16:creationId xmlns:a16="http://schemas.microsoft.com/office/drawing/2014/main" id="{C1C39BDF-F124-1996-20B8-25D8D5153A86}"/>
                </a:ext>
              </a:extLst>
            </p:cNvPr>
            <p:cNvGrpSpPr/>
            <p:nvPr/>
          </p:nvGrpSpPr>
          <p:grpSpPr>
            <a:xfrm>
              <a:off x="308032" y="0"/>
              <a:ext cx="11576081" cy="6520690"/>
              <a:chOff x="308032" y="0"/>
              <a:chExt cx="11576081" cy="652069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5D28989E-15A6-8A41-9488-A8106594581B}"/>
                  </a:ext>
                </a:extLst>
              </p:cNvPr>
              <p:cNvSpPr/>
              <p:nvPr/>
            </p:nvSpPr>
            <p:spPr>
              <a:xfrm>
                <a:off x="2760133" y="6215890"/>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F1A73BA-7C25-78EC-6F85-C4A2583EC5EB}"/>
                </a:ext>
              </a:extLst>
            </p:cNvPr>
            <p:cNvSpPr txBox="1"/>
            <p:nvPr/>
          </p:nvSpPr>
          <p:spPr>
            <a:xfrm>
              <a:off x="2641600" y="6079779"/>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Hurvitz SA et al. ASCO 2026;Abstract LBA1008</a:t>
              </a: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6341806-11BC-D1E7-7E97-43A8777D81A3}"/>
              </a:ext>
            </a:extLst>
          </p:cNvPr>
          <p:cNvGrpSpPr/>
          <p:nvPr/>
        </p:nvGrpSpPr>
        <p:grpSpPr>
          <a:xfrm>
            <a:off x="308032" y="0"/>
            <a:ext cx="11576081" cy="6573524"/>
            <a:chOff x="308032" y="0"/>
            <a:chExt cx="11576081" cy="6573524"/>
          </a:xfrm>
        </p:grpSpPr>
        <p:grpSp>
          <p:nvGrpSpPr>
            <p:cNvPr id="4" name="Group 3">
              <a:extLst>
                <a:ext uri="{FF2B5EF4-FFF2-40B4-BE49-F238E27FC236}">
                  <a16:creationId xmlns:a16="http://schemas.microsoft.com/office/drawing/2014/main" id="{5000AAE1-184A-0AA3-153E-FA374DB27AC5}"/>
                </a:ext>
              </a:extLst>
            </p:cNvPr>
            <p:cNvGrpSpPr/>
            <p:nvPr/>
          </p:nvGrpSpPr>
          <p:grpSpPr>
            <a:xfrm>
              <a:off x="308032" y="0"/>
              <a:ext cx="11576081" cy="6573524"/>
              <a:chOff x="308032" y="0"/>
              <a:chExt cx="11576081" cy="6573524"/>
            </a:xfrm>
          </p:grpSpPr>
          <p:pic>
            <p:nvPicPr>
              <p:cNvPr id="10" name="Picture"/>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08032" y="0"/>
                <a:ext cx="11576081" cy="6511545"/>
              </a:xfrm>
              <a:prstGeom prst="rect">
                <a:avLst/>
              </a:prstGeom>
            </p:spPr>
          </p:pic>
          <p:sp>
            <p:nvSpPr>
              <p:cNvPr id="3" name="Rectangle 2">
                <a:extLst>
                  <a:ext uri="{FF2B5EF4-FFF2-40B4-BE49-F238E27FC236}">
                    <a16:creationId xmlns:a16="http://schemas.microsoft.com/office/drawing/2014/main" id="{DFD73786-8739-42C2-9EB7-C46916208549}"/>
                  </a:ext>
                </a:extLst>
              </p:cNvPr>
              <p:cNvSpPr/>
              <p:nvPr/>
            </p:nvSpPr>
            <p:spPr>
              <a:xfrm>
                <a:off x="2692400" y="6268724"/>
                <a:ext cx="4013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A77A3DB1-42DC-B642-CD9B-B057438D39D9}"/>
                </a:ext>
              </a:extLst>
            </p:cNvPr>
            <p:cNvSpPr txBox="1"/>
            <p:nvPr/>
          </p:nvSpPr>
          <p:spPr>
            <a:xfrm>
              <a:off x="2641600" y="6079779"/>
              <a:ext cx="3557782" cy="276999"/>
            </a:xfrm>
            <a:prstGeom prst="rect">
              <a:avLst/>
            </a:prstGeom>
            <a:solidFill>
              <a:schemeClr val="bg1"/>
            </a:solidFill>
            <a:ln>
              <a:noFill/>
            </a:ln>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Hurvitz SA et al. ASCO 2026;Abstract LBA1008</a:t>
              </a: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20055-ECFA-B235-CB69-222E73995558}"/>
              </a:ext>
            </a:extLst>
          </p:cNvPr>
          <p:cNvSpPr>
            <a:spLocks noGrp="1"/>
          </p:cNvSpPr>
          <p:nvPr>
            <p:ph type="title"/>
          </p:nvPr>
        </p:nvSpPr>
        <p:spPr>
          <a:xfrm>
            <a:off x="79021" y="365125"/>
            <a:ext cx="11842045" cy="1325563"/>
          </a:xfrm>
        </p:spPr>
        <p:txBody>
          <a:bodyPr>
            <a:normAutofit/>
          </a:bodyPr>
          <a:lstStyle/>
          <a:p>
            <a:pPr algn="ctr"/>
            <a:r>
              <a:rPr lang="en-US" sz="4000" dirty="0"/>
              <a:t>Dr Kalinsky Case Presentation #3</a:t>
            </a:r>
          </a:p>
        </p:txBody>
      </p:sp>
      <p:sp>
        <p:nvSpPr>
          <p:cNvPr id="3" name="Content Placeholder 2">
            <a:extLst>
              <a:ext uri="{FF2B5EF4-FFF2-40B4-BE49-F238E27FC236}">
                <a16:creationId xmlns:a16="http://schemas.microsoft.com/office/drawing/2014/main" id="{D0FCB71C-A51B-FCE7-8882-70C3BF0898E2}"/>
              </a:ext>
            </a:extLst>
          </p:cNvPr>
          <p:cNvSpPr>
            <a:spLocks noGrp="1"/>
          </p:cNvSpPr>
          <p:nvPr>
            <p:ph idx="1"/>
          </p:nvPr>
        </p:nvSpPr>
        <p:spPr/>
        <p:txBody>
          <a:bodyPr>
            <a:normAutofit lnSpcReduction="10000"/>
          </a:bodyPr>
          <a:lstStyle/>
          <a:p>
            <a:r>
              <a:rPr lang="en-US" sz="2200" dirty="0"/>
              <a:t>60 </a:t>
            </a:r>
            <a:r>
              <a:rPr lang="en-US" sz="2200" dirty="0" err="1"/>
              <a:t>yo</a:t>
            </a:r>
            <a:r>
              <a:rPr lang="en-US" sz="2200" dirty="0"/>
              <a:t> F</a:t>
            </a:r>
          </a:p>
          <a:p>
            <a:r>
              <a:rPr lang="en-US" sz="2200" dirty="0"/>
              <a:t>2/17/05: s/p right lumpectomy + SLNB: IDC, grade 2 (0.5 cm in greatest dimension), 1/7 LNs, ER+/PR+/HER2 2+, FISH negative.</a:t>
            </a:r>
          </a:p>
          <a:p>
            <a:r>
              <a:rPr lang="en-US" sz="2200" dirty="0"/>
              <a:t>Received adjuvant chemotherapy with FEC x3 cycles followed by docetaxel x3 cycles, s/p XRT and endocrine therapy x 11 years (Tam, AI)</a:t>
            </a:r>
          </a:p>
          <a:p>
            <a:r>
              <a:rPr lang="en-US" sz="2200" dirty="0"/>
              <a:t>5/27/21: CT-biopsy of left iliac bone lesion confirmed metastatic carcinoma consistent with breast primary, ER+/PR-/HER2 2+, FISH negative. Ki-67 24%.</a:t>
            </a:r>
          </a:p>
          <a:p>
            <a:r>
              <a:rPr lang="en-US" sz="2200" dirty="0"/>
              <a:t>Anastrozole + Abemaciclib x 2 years</a:t>
            </a:r>
          </a:p>
          <a:p>
            <a:r>
              <a:rPr lang="en-US" sz="2200" dirty="0"/>
              <a:t>Fulvestrant + everolimus x 1.5 years</a:t>
            </a:r>
          </a:p>
          <a:p>
            <a:r>
              <a:rPr lang="en-US" sz="2200" dirty="0"/>
              <a:t>Carbo x 6 months (somatic BRCA, no other mutations)</a:t>
            </a:r>
          </a:p>
          <a:p>
            <a:r>
              <a:rPr lang="en-US" sz="2200" dirty="0"/>
              <a:t>Capecitabine x 1 year</a:t>
            </a:r>
          </a:p>
          <a:p>
            <a:r>
              <a:rPr lang="en-US" sz="2200" dirty="0"/>
              <a:t>Recently started T-DXD</a:t>
            </a:r>
          </a:p>
          <a:p>
            <a:endParaRPr lang="en-US" dirty="0"/>
          </a:p>
          <a:p>
            <a:endParaRPr lang="en-US" dirty="0"/>
          </a:p>
        </p:txBody>
      </p:sp>
    </p:spTree>
    <p:extLst>
      <p:ext uri="{BB962C8B-B14F-4D97-AF65-F5344CB8AC3E}">
        <p14:creationId xmlns:p14="http://schemas.microsoft.com/office/powerpoint/2010/main" val="36752560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AC022-5B15-7DE0-266C-DE4066BA94C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E4C229E-0CC6-94F3-EEF4-5250EF58B419}"/>
              </a:ext>
            </a:extLst>
          </p:cNvPr>
          <p:cNvSpPr/>
          <p:nvPr/>
        </p:nvSpPr>
        <p:spPr bwMode="auto">
          <a:xfrm>
            <a:off x="536197" y="2826838"/>
            <a:ext cx="11175157" cy="629392"/>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777E0F4E-83EA-6FC6-535E-528860C26CDF}"/>
              </a:ext>
            </a:extLst>
          </p:cNvPr>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a:extLst>
              <a:ext uri="{FF2B5EF4-FFF2-40B4-BE49-F238E27FC236}">
                <a16:creationId xmlns:a16="http://schemas.microsoft.com/office/drawing/2014/main" id="{1A9ABFB6-084A-D56F-EE18-A2230E43C9A6}"/>
              </a:ext>
            </a:extLst>
          </p:cNvPr>
          <p:cNvSpPr>
            <a:spLocks noGrp="1"/>
          </p:cNvSpPr>
          <p:nvPr>
            <p:ph idx="1"/>
          </p:nvPr>
        </p:nvSpPr>
        <p:spPr>
          <a:xfrm>
            <a:off x="1282390" y="1921821"/>
            <a:ext cx="8815767" cy="3259686"/>
          </a:xfrm>
        </p:spPr>
        <p:txBody>
          <a:bodyPr/>
          <a:lstStyle/>
          <a:p>
            <a:pPr marL="98425" indent="0">
              <a:lnSpc>
                <a:spcPts val="3240"/>
              </a:lnSpc>
              <a:spcBef>
                <a:spcPts val="1000"/>
              </a:spcBef>
              <a:spcAft>
                <a:spcPts val="600"/>
              </a:spcAft>
              <a:buNone/>
            </a:pPr>
            <a:r>
              <a:rPr lang="en-US" sz="2600" dirty="0">
                <a:solidFill>
                  <a:schemeClr val="accent2"/>
                </a:solidFill>
              </a:rPr>
              <a:t>Module 1: </a:t>
            </a:r>
            <a:r>
              <a:rPr lang="en-US" sz="2600" dirty="0">
                <a:solidFill>
                  <a:schemeClr val="tx1"/>
                </a:solidFill>
              </a:rPr>
              <a:t>Hormone Receptor (HR)-Positive Breast Cancer</a:t>
            </a:r>
            <a:br>
              <a:rPr lang="en-US" sz="2600" dirty="0">
                <a:solidFill>
                  <a:schemeClr val="tx1"/>
                </a:solidFill>
              </a:rPr>
            </a:br>
            <a:r>
              <a:rPr lang="en-US" sz="2600" dirty="0">
                <a:solidFill>
                  <a:schemeClr val="tx1"/>
                </a:solidFill>
              </a:rPr>
              <a:t>— Dr Kalinsky</a:t>
            </a:r>
          </a:p>
          <a:p>
            <a:pPr marL="98425" indent="0">
              <a:lnSpc>
                <a:spcPts val="3240"/>
              </a:lnSpc>
              <a:spcBef>
                <a:spcPts val="1000"/>
              </a:spcBef>
              <a:spcAft>
                <a:spcPts val="600"/>
              </a:spcAft>
              <a:buNone/>
            </a:pPr>
            <a:r>
              <a:rPr lang="en-US" sz="2600" dirty="0">
                <a:solidFill>
                  <a:schemeClr val="bg1"/>
                </a:solidFill>
              </a:rPr>
              <a:t>Module 2: HER2-Positive Breast Cancer — Dr Bardia</a:t>
            </a:r>
          </a:p>
          <a:p>
            <a:pPr marL="98425" indent="0">
              <a:lnSpc>
                <a:spcPts val="3240"/>
              </a:lnSpc>
              <a:spcBef>
                <a:spcPts val="1000"/>
              </a:spcBef>
              <a:spcAft>
                <a:spcPts val="600"/>
              </a:spcAft>
              <a:buNone/>
            </a:pPr>
            <a:r>
              <a:rPr lang="en-US" sz="2600" dirty="0">
                <a:solidFill>
                  <a:schemeClr val="accent2"/>
                </a:solidFill>
              </a:rPr>
              <a:t>Module 3: </a:t>
            </a:r>
            <a:r>
              <a:rPr lang="en-US" sz="2600" dirty="0">
                <a:solidFill>
                  <a:schemeClr val="tx1"/>
                </a:solidFill>
              </a:rPr>
              <a:t>Triple-Negative Breast Cancer — Dr O’Shaughnessy</a:t>
            </a:r>
          </a:p>
        </p:txBody>
      </p:sp>
    </p:spTree>
    <p:custDataLst>
      <p:tags r:id="rId1"/>
    </p:custDataLst>
    <p:extLst>
      <p:ext uri="{BB962C8B-B14F-4D97-AF65-F5344CB8AC3E}">
        <p14:creationId xmlns:p14="http://schemas.microsoft.com/office/powerpoint/2010/main" val="1292112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828A-278C-046B-1201-EF9D70DE167E}"/>
              </a:ext>
            </a:extLst>
          </p:cNvPr>
          <p:cNvSpPr>
            <a:spLocks noGrp="1"/>
          </p:cNvSpPr>
          <p:nvPr>
            <p:ph type="ctrTitle"/>
          </p:nvPr>
        </p:nvSpPr>
        <p:spPr>
          <a:xfrm>
            <a:off x="383116" y="1130825"/>
            <a:ext cx="11425767" cy="1620837"/>
          </a:xfrm>
        </p:spPr>
        <p:txBody>
          <a:bodyPr/>
          <a:lstStyle/>
          <a:p>
            <a:r>
              <a:rPr lang="en-US" sz="4000" dirty="0"/>
              <a:t>Updates from ASCO 2026:</a:t>
            </a:r>
            <a:br>
              <a:rPr lang="en-US" sz="4000" dirty="0"/>
            </a:br>
            <a:r>
              <a:rPr lang="en-US" sz="4000" dirty="0"/>
              <a:t>HER2-Positive Breast Cancer</a:t>
            </a:r>
          </a:p>
        </p:txBody>
      </p:sp>
      <p:sp>
        <p:nvSpPr>
          <p:cNvPr id="3" name="Subtitle 2">
            <a:extLst>
              <a:ext uri="{FF2B5EF4-FFF2-40B4-BE49-F238E27FC236}">
                <a16:creationId xmlns:a16="http://schemas.microsoft.com/office/drawing/2014/main" id="{F190C5B1-992F-5094-E876-A71BF4112E07}"/>
              </a:ext>
            </a:extLst>
          </p:cNvPr>
          <p:cNvSpPr>
            <a:spLocks noGrp="1"/>
          </p:cNvSpPr>
          <p:nvPr>
            <p:ph type="subTitle" idx="1"/>
          </p:nvPr>
        </p:nvSpPr>
        <p:spPr>
          <a:xfrm>
            <a:off x="1391707" y="3544871"/>
            <a:ext cx="9408584" cy="1931987"/>
          </a:xfrm>
        </p:spPr>
        <p:txBody>
          <a:bodyPr/>
          <a:lstStyle/>
          <a:p>
            <a:pPr>
              <a:spcAft>
                <a:spcPts val="0"/>
              </a:spcAft>
            </a:pPr>
            <a:r>
              <a:rPr lang="en-US" dirty="0"/>
              <a:t>Aditya Bardia, MD, MPH</a:t>
            </a:r>
          </a:p>
          <a:p>
            <a:pPr>
              <a:spcAft>
                <a:spcPts val="0"/>
              </a:spcAft>
            </a:pPr>
            <a:r>
              <a:rPr lang="en-US" b="0" dirty="0"/>
              <a:t>UCLA Health Jonsson Comprehensive Cancer Center</a:t>
            </a:r>
          </a:p>
          <a:p>
            <a:pPr>
              <a:spcAft>
                <a:spcPts val="0"/>
              </a:spcAft>
            </a:pPr>
            <a:r>
              <a:rPr lang="en-US" b="0" dirty="0"/>
              <a:t>Los Angeles, California</a:t>
            </a:r>
          </a:p>
        </p:txBody>
      </p:sp>
    </p:spTree>
    <p:extLst>
      <p:ext uri="{BB962C8B-B14F-4D97-AF65-F5344CB8AC3E}">
        <p14:creationId xmlns:p14="http://schemas.microsoft.com/office/powerpoint/2010/main" val="513345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8E325-EFCE-EF19-0698-9F54D8DD2464}"/>
              </a:ext>
            </a:extLst>
          </p:cNvPr>
          <p:cNvSpPr>
            <a:spLocks noGrp="1"/>
          </p:cNvSpPr>
          <p:nvPr>
            <p:ph type="title"/>
          </p:nvPr>
        </p:nvSpPr>
        <p:spPr/>
        <p:txBody>
          <a:bodyPr/>
          <a:lstStyle/>
          <a:p>
            <a:r>
              <a:rPr lang="en-US" sz="3200" dirty="0"/>
              <a:t>HER2-Positive Breast Cancer</a:t>
            </a:r>
            <a:endParaRPr lang="en-US" dirty="0"/>
          </a:p>
        </p:txBody>
      </p:sp>
      <p:sp>
        <p:nvSpPr>
          <p:cNvPr id="3" name="Content Placeholder 2">
            <a:extLst>
              <a:ext uri="{FF2B5EF4-FFF2-40B4-BE49-F238E27FC236}">
                <a16:creationId xmlns:a16="http://schemas.microsoft.com/office/drawing/2014/main" id="{834CBC05-C7CE-E222-D62C-4964F58345B9}"/>
              </a:ext>
            </a:extLst>
          </p:cNvPr>
          <p:cNvSpPr>
            <a:spLocks noGrp="1"/>
          </p:cNvSpPr>
          <p:nvPr>
            <p:ph idx="1"/>
          </p:nvPr>
        </p:nvSpPr>
        <p:spPr>
          <a:xfrm>
            <a:off x="912285" y="1204524"/>
            <a:ext cx="10358967" cy="4799013"/>
          </a:xfrm>
        </p:spPr>
        <p:txBody>
          <a:bodyPr/>
          <a:lstStyle/>
          <a:p>
            <a:pPr marL="98425" indent="0">
              <a:buNone/>
            </a:pPr>
            <a:r>
              <a:rPr lang="en-US" sz="2400" dirty="0">
                <a:solidFill>
                  <a:schemeClr val="tx1"/>
                </a:solidFill>
              </a:rPr>
              <a:t>EBC:</a:t>
            </a:r>
          </a:p>
          <a:p>
            <a:pPr>
              <a:spcBef>
                <a:spcPts val="600"/>
              </a:spcBef>
            </a:pPr>
            <a:r>
              <a:rPr lang="en-US" sz="2400" dirty="0">
                <a:solidFill>
                  <a:schemeClr val="tx1"/>
                </a:solidFill>
              </a:rPr>
              <a:t>Stage II-III (high risk)</a:t>
            </a:r>
          </a:p>
          <a:p>
            <a:pPr marL="690563" indent="-288925">
              <a:spcBef>
                <a:spcPts val="600"/>
              </a:spcBef>
              <a:buFont typeface="System Font Regular"/>
              <a:buChar char="–"/>
            </a:pPr>
            <a:r>
              <a:rPr lang="en-US" sz="2400" dirty="0">
                <a:solidFill>
                  <a:schemeClr val="tx1"/>
                </a:solidFill>
              </a:rPr>
              <a:t>Neoadjuvant (DESTINY-B 11)</a:t>
            </a:r>
          </a:p>
          <a:p>
            <a:pPr marL="690563" indent="-288925">
              <a:spcBef>
                <a:spcPts val="600"/>
              </a:spcBef>
              <a:buFont typeface="System Font Regular"/>
              <a:buChar char="–"/>
            </a:pPr>
            <a:r>
              <a:rPr lang="en-US" sz="2400" dirty="0">
                <a:solidFill>
                  <a:schemeClr val="tx1"/>
                </a:solidFill>
              </a:rPr>
              <a:t>Adjuvant (DESTINY-B05)</a:t>
            </a:r>
            <a:br>
              <a:rPr lang="en-US" sz="2400" dirty="0">
                <a:solidFill>
                  <a:schemeClr val="tx1"/>
                </a:solidFill>
              </a:rPr>
            </a:br>
            <a:endParaRPr lang="en-US" sz="2400" dirty="0">
              <a:solidFill>
                <a:schemeClr val="tx1"/>
              </a:solidFill>
            </a:endParaRPr>
          </a:p>
          <a:p>
            <a:r>
              <a:rPr lang="en-US" sz="2400" dirty="0">
                <a:solidFill>
                  <a:schemeClr val="tx1"/>
                </a:solidFill>
              </a:rPr>
              <a:t>MBC:</a:t>
            </a:r>
          </a:p>
          <a:p>
            <a:pPr marL="690563" lvl="1" indent="-288925">
              <a:buSzPct val="100000"/>
              <a:buFont typeface="System Font Regular"/>
              <a:buChar char="–"/>
            </a:pPr>
            <a:r>
              <a:rPr lang="en-US" sz="2400" dirty="0">
                <a:solidFill>
                  <a:schemeClr val="tx1"/>
                </a:solidFill>
              </a:rPr>
              <a:t>T-DXd upfront (DESTINY-B09)</a:t>
            </a:r>
          </a:p>
          <a:p>
            <a:pPr marL="690563" lvl="1" indent="-288925">
              <a:buSzPct val="100000"/>
              <a:buFont typeface="System Font Regular"/>
              <a:buChar char="–"/>
            </a:pPr>
            <a:r>
              <a:rPr lang="en-US" sz="2400" dirty="0">
                <a:solidFill>
                  <a:schemeClr val="tx1"/>
                </a:solidFill>
              </a:rPr>
              <a:t>T-DXd and Durvalumab (DESTINY-B07)</a:t>
            </a:r>
          </a:p>
          <a:p>
            <a:pPr marL="947738" lvl="1" indent="-457200">
              <a:buFontTx/>
              <a:buChar char="-"/>
            </a:pPr>
            <a:endParaRPr lang="en-US" sz="2400" dirty="0">
              <a:solidFill>
                <a:schemeClr val="tx1"/>
              </a:solidFill>
            </a:endParaRPr>
          </a:p>
        </p:txBody>
      </p:sp>
    </p:spTree>
    <p:extLst>
      <p:ext uri="{BB962C8B-B14F-4D97-AF65-F5344CB8AC3E}">
        <p14:creationId xmlns:p14="http://schemas.microsoft.com/office/powerpoint/2010/main" val="1091890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4CF40-86B1-CDD9-B1BC-D18C449415B0}"/>
              </a:ext>
            </a:extLst>
          </p:cNvPr>
          <p:cNvSpPr>
            <a:spLocks noGrp="1"/>
          </p:cNvSpPr>
          <p:nvPr>
            <p:ph type="title"/>
          </p:nvPr>
        </p:nvSpPr>
        <p:spPr/>
        <p:txBody>
          <a:bodyPr/>
          <a:lstStyle/>
          <a:p>
            <a:r>
              <a:rPr lang="en-US" dirty="0"/>
              <a:t>Dr </a:t>
            </a:r>
            <a:r>
              <a:rPr lang="en-US" dirty="0" err="1"/>
              <a:t>Bardia</a:t>
            </a:r>
            <a:r>
              <a:rPr lang="en-US" dirty="0"/>
              <a:t> – Case #1: 35F </a:t>
            </a:r>
            <a:br>
              <a:rPr lang="en-US" dirty="0">
                <a:solidFill>
                  <a:srgbClr val="000000"/>
                </a:solidFill>
              </a:rPr>
            </a:br>
            <a:endParaRPr lang="en-US" dirty="0"/>
          </a:p>
        </p:txBody>
      </p:sp>
      <p:sp>
        <p:nvSpPr>
          <p:cNvPr id="3" name="Content Placeholder 2">
            <a:extLst>
              <a:ext uri="{FF2B5EF4-FFF2-40B4-BE49-F238E27FC236}">
                <a16:creationId xmlns:a16="http://schemas.microsoft.com/office/drawing/2014/main" id="{46A4B664-3539-04DF-6894-AD18E6403292}"/>
              </a:ext>
            </a:extLst>
          </p:cNvPr>
          <p:cNvSpPr>
            <a:spLocks noGrp="1"/>
          </p:cNvSpPr>
          <p:nvPr>
            <p:ph idx="1"/>
          </p:nvPr>
        </p:nvSpPr>
        <p:spPr>
          <a:xfrm>
            <a:off x="912285" y="1140008"/>
            <a:ext cx="10358967" cy="4799013"/>
          </a:xfrm>
        </p:spPr>
        <p:txBody>
          <a:bodyPr/>
          <a:lstStyle/>
          <a:p>
            <a:pPr marL="98425" indent="0">
              <a:buNone/>
            </a:pPr>
            <a:r>
              <a:rPr lang="en-US" sz="2400" b="0" dirty="0">
                <a:solidFill>
                  <a:schemeClr val="tx1"/>
                </a:solidFill>
              </a:rPr>
              <a:t>Noted palpable mass in left breast. Diagnostic US demonstrated </a:t>
            </a:r>
            <a:r>
              <a:rPr lang="en-US" sz="2400" b="0" dirty="0"/>
              <a:t>irregular mass measuring 29 * 13 mm seen in the left breast at 3 o’clock located 1 centimeter from the nipple, and prominent axillary lymph node measuring 3.9 mm in the left axilla. Biopsy confirmed IDC, poorly differentiated grade 3, ER+/PR-/HER2+ (both breast and LN), Ki67 = 40%.</a:t>
            </a:r>
            <a:endParaRPr lang="en-US" sz="2400" dirty="0">
              <a:solidFill>
                <a:srgbClr val="FF0000"/>
              </a:solidFill>
            </a:endParaRPr>
          </a:p>
          <a:p>
            <a:pPr>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432FF"/>
                </a:solidFill>
              </a:rPr>
              <a:t>What would you consider next?</a:t>
            </a:r>
          </a:p>
          <a:p>
            <a:pPr marL="914400" lvl="1" indent="-457200">
              <a:buSzPct val="100000"/>
              <a:buFont typeface="+mj-lt"/>
              <a:buAutoNum type="alphaL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err="1">
                <a:solidFill>
                  <a:schemeClr val="tx1"/>
                </a:solidFill>
              </a:rPr>
              <a:t>Taxane</a:t>
            </a:r>
            <a:r>
              <a:rPr lang="en-US" sz="2400" dirty="0">
                <a:solidFill>
                  <a:schemeClr val="tx1"/>
                </a:solidFill>
              </a:rPr>
              <a:t> + Carboplatin + Trastuzumab + </a:t>
            </a:r>
            <a:r>
              <a:rPr lang="en-US" sz="2400" dirty="0" err="1">
                <a:solidFill>
                  <a:schemeClr val="tx1"/>
                </a:solidFill>
              </a:rPr>
              <a:t>Pertuzumab</a:t>
            </a:r>
            <a:r>
              <a:rPr lang="en-US" sz="2400" dirty="0">
                <a:solidFill>
                  <a:schemeClr val="tx1"/>
                </a:solidFill>
              </a:rPr>
              <a:t> (TCHP)</a:t>
            </a:r>
          </a:p>
          <a:p>
            <a:pPr marL="914400" lvl="1" indent="-457200">
              <a:buSzPct val="100000"/>
              <a:buFont typeface="+mj-lt"/>
              <a:buAutoNum type="alphaL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chemeClr val="tx1"/>
                </a:solidFill>
              </a:rPr>
              <a:t>Trastuzumab and Pertuzumab and Taxane (THP)</a:t>
            </a:r>
          </a:p>
          <a:p>
            <a:pPr marL="914400" lvl="1" indent="-457200">
              <a:buSzPct val="100000"/>
              <a:buFont typeface="+mj-lt"/>
              <a:buAutoNum type="alphaL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chemeClr val="tx1"/>
                </a:solidFill>
              </a:rPr>
              <a:t>Trastuzumab deruxtecan (T-DXd) followed by THP</a:t>
            </a:r>
          </a:p>
          <a:p>
            <a:pPr marL="914400" lvl="1" indent="-457200">
              <a:buSzPct val="100000"/>
              <a:buFont typeface="+mj-lt"/>
              <a:buAutoNum type="alphaL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chemeClr val="tx1"/>
                </a:solidFill>
              </a:rPr>
              <a:t>Doxorubicin + Cyclophosphamide (AC) followed by THP</a:t>
            </a:r>
          </a:p>
          <a:p>
            <a:endParaRPr lang="en-US" dirty="0"/>
          </a:p>
        </p:txBody>
      </p:sp>
    </p:spTree>
    <p:extLst>
      <p:ext uri="{BB962C8B-B14F-4D97-AF65-F5344CB8AC3E}">
        <p14:creationId xmlns:p14="http://schemas.microsoft.com/office/powerpoint/2010/main" val="21699039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O’Shaughnessy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168040" y="2042343"/>
          <a:ext cx="9855920" cy="3131822"/>
        </p:xfrm>
        <a:graphic>
          <a:graphicData uri="http://schemas.openxmlformats.org/drawingml/2006/table">
            <a:tbl>
              <a:tblPr firstRow="1" bandRow="1">
                <a:tableStyleId>{F2DE63D5-997A-4646-A377-4702673A728D}</a:tableStyleId>
              </a:tblPr>
              <a:tblGrid>
                <a:gridCol w="2752593">
                  <a:extLst>
                    <a:ext uri="{9D8B030D-6E8A-4147-A177-3AD203B41FA5}">
                      <a16:colId xmlns:a16="http://schemas.microsoft.com/office/drawing/2014/main" val="20000"/>
                    </a:ext>
                  </a:extLst>
                </a:gridCol>
                <a:gridCol w="7103327">
                  <a:extLst>
                    <a:ext uri="{9D8B030D-6E8A-4147-A177-3AD203B41FA5}">
                      <a16:colId xmlns:a16="http://schemas.microsoft.com/office/drawing/2014/main" val="2117869244"/>
                    </a:ext>
                  </a:extLst>
                </a:gridCol>
              </a:tblGrid>
              <a:tr h="3131822">
                <a:tc>
                  <a:txBody>
                    <a:bodyPr/>
                    <a:lstStyle/>
                    <a:p>
                      <a:pPr algn="l"/>
                      <a:r>
                        <a:rPr lang="en-US" sz="1800" b="1" dirty="0">
                          <a:solidFill>
                            <a:schemeClr val="tx1"/>
                          </a:solidFill>
                        </a:rPr>
                        <a:t>Advisory Committees and 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Aadi Bioscience, </a:t>
                      </a:r>
                      <a:r>
                        <a:rPr lang="en-US" sz="1800" b="0" dirty="0" err="1">
                          <a:solidFill>
                            <a:schemeClr val="tx1"/>
                          </a:solidFill>
                        </a:rPr>
                        <a:t>Agendia</a:t>
                      </a:r>
                      <a:r>
                        <a:rPr lang="en-US" sz="1800" b="0" dirty="0">
                          <a:solidFill>
                            <a:schemeClr val="tx1"/>
                          </a:solidFill>
                        </a:rPr>
                        <a:t> Inc, Amgen Inc, Aptitude Health, AstraZeneca Pharmaceuticals LP, BioNTech SE, Bristol Myers Squibb, Daiichi Sankyo Inc, Duality Biologics, Eisai Inc, Ellipses Pharma, Exact Sciences Corporation, G1 Therapeutics Inc, Genentech, a member of the Roche Group, Gilead Sciences Inc, Guardant Health, </a:t>
                      </a:r>
                      <a:r>
                        <a:rPr lang="en-US" sz="1800" b="0" dirty="0" err="1">
                          <a:solidFill>
                            <a:schemeClr val="tx1"/>
                          </a:solidFill>
                        </a:rPr>
                        <a:t>HiberCell</a:t>
                      </a:r>
                      <a:r>
                        <a:rPr lang="en-US" sz="1800" b="0" dirty="0">
                          <a:solidFill>
                            <a:schemeClr val="tx1"/>
                          </a:solidFill>
                        </a:rPr>
                        <a:t>, Jazz Pharmaceuticals Inc, Johnson &amp; Johnson, Lilly, Menarini Group, Merck, Mersana Therapeutics Inc, Natera Inc, Novartis, Pfizer Inc, Pierre Fabre, Puma Biotechnology Inc, </a:t>
                      </a:r>
                      <a:r>
                        <a:rPr lang="en-US" sz="1800" b="0" dirty="0" err="1">
                          <a:solidFill>
                            <a:schemeClr val="tx1"/>
                          </a:solidFill>
                        </a:rPr>
                        <a:t>RayzeBio</a:t>
                      </a:r>
                      <a:r>
                        <a:rPr lang="en-US" sz="1800" b="0" dirty="0">
                          <a:solidFill>
                            <a:schemeClr val="tx1"/>
                          </a:solidFill>
                        </a:rPr>
                        <a:t>, Roche Laboratories Inc, Sanofi, </a:t>
                      </a:r>
                      <a:r>
                        <a:rPr lang="en-US" sz="1800" b="0" dirty="0" err="1">
                          <a:solidFill>
                            <a:schemeClr val="tx1"/>
                          </a:solidFill>
                        </a:rPr>
                        <a:t>Seagen</a:t>
                      </a:r>
                      <a:r>
                        <a:rPr lang="en-US" sz="1800" b="0" dirty="0">
                          <a:solidFill>
                            <a:schemeClr val="tx1"/>
                          </a:solidFill>
                        </a:rPr>
                        <a:t> Inc, </a:t>
                      </a:r>
                      <a:r>
                        <a:rPr lang="en-US" sz="1800" b="0" dirty="0" err="1">
                          <a:solidFill>
                            <a:schemeClr val="tx1"/>
                          </a:solidFill>
                        </a:rPr>
                        <a:t>Stemline</a:t>
                      </a:r>
                      <a:r>
                        <a:rPr lang="en-US" sz="1800" b="0" dirty="0">
                          <a:solidFill>
                            <a:schemeClr val="tx1"/>
                          </a:solidFill>
                        </a:rPr>
                        <a:t> Therapeutics Inc, Summit Therapeutics, Tempus, </a:t>
                      </a:r>
                      <a:r>
                        <a:rPr lang="en-US" sz="1800" b="0" dirty="0" err="1">
                          <a:solidFill>
                            <a:schemeClr val="tx1"/>
                          </a:solidFill>
                        </a:rPr>
                        <a:t>TerSera</a:t>
                      </a:r>
                      <a:r>
                        <a:rPr lang="en-US" sz="1800" b="0" dirty="0">
                          <a:solidFill>
                            <a:schemeClr val="tx1"/>
                          </a:solidFill>
                        </a:rPr>
                        <a:t> Therapeutics LLC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018522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AD349-CD6D-0FD5-3572-BBECF27D59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69158-F2F6-6FFB-562F-B753D583C0DC}"/>
              </a:ext>
            </a:extLst>
          </p:cNvPr>
          <p:cNvSpPr>
            <a:spLocks noGrp="1"/>
          </p:cNvSpPr>
          <p:nvPr>
            <p:ph type="title"/>
          </p:nvPr>
        </p:nvSpPr>
        <p:spPr>
          <a:xfrm>
            <a:off x="912286" y="94957"/>
            <a:ext cx="10358967" cy="902046"/>
          </a:xfrm>
        </p:spPr>
        <p:txBody>
          <a:bodyPr/>
          <a:lstStyle/>
          <a:p>
            <a:r>
              <a:rPr lang="en-US" dirty="0"/>
              <a:t>Phase III DESTINY-Breast11 Study Design</a:t>
            </a:r>
          </a:p>
        </p:txBody>
      </p:sp>
      <p:sp>
        <p:nvSpPr>
          <p:cNvPr id="6" name="TextBox 5">
            <a:extLst>
              <a:ext uri="{FF2B5EF4-FFF2-40B4-BE49-F238E27FC236}">
                <a16:creationId xmlns:a16="http://schemas.microsoft.com/office/drawing/2014/main" id="{EA2E9CF5-CA0A-E5CB-9FAC-1DFBB007DD98}"/>
              </a:ext>
            </a:extLst>
          </p:cNvPr>
          <p:cNvSpPr txBox="1"/>
          <p:nvPr/>
        </p:nvSpPr>
        <p:spPr>
          <a:xfrm>
            <a:off x="42715" y="6503662"/>
            <a:ext cx="358623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Harbeck N et al. ESMO 2025;Abstract 291O.</a:t>
            </a:r>
          </a:p>
        </p:txBody>
      </p:sp>
      <p:grpSp>
        <p:nvGrpSpPr>
          <p:cNvPr id="7" name="Group 6">
            <a:extLst>
              <a:ext uri="{FF2B5EF4-FFF2-40B4-BE49-F238E27FC236}">
                <a16:creationId xmlns:a16="http://schemas.microsoft.com/office/drawing/2014/main" id="{6D2EE82B-7A14-3A4C-78A1-F6E6BF6E69C1}"/>
              </a:ext>
            </a:extLst>
          </p:cNvPr>
          <p:cNvGrpSpPr/>
          <p:nvPr/>
        </p:nvGrpSpPr>
        <p:grpSpPr>
          <a:xfrm>
            <a:off x="518746" y="1005774"/>
            <a:ext cx="11154507" cy="4846451"/>
            <a:chOff x="518746" y="1237957"/>
            <a:chExt cx="11154507" cy="4846451"/>
          </a:xfrm>
        </p:grpSpPr>
        <p:pic>
          <p:nvPicPr>
            <p:cNvPr id="4" name="Picture 3">
              <a:extLst>
                <a:ext uri="{FF2B5EF4-FFF2-40B4-BE49-F238E27FC236}">
                  <a16:creationId xmlns:a16="http://schemas.microsoft.com/office/drawing/2014/main" id="{67E56D95-CABA-007B-002A-608CBA436738}"/>
                </a:ext>
              </a:extLst>
            </p:cNvPr>
            <p:cNvPicPr>
              <a:picLocks noChangeAspect="1"/>
            </p:cNvPicPr>
            <p:nvPr/>
          </p:nvPicPr>
          <p:blipFill>
            <a:blip r:embed="rId2"/>
            <a:stretch>
              <a:fillRect/>
            </a:stretch>
          </p:blipFill>
          <p:spPr>
            <a:xfrm>
              <a:off x="518746" y="1253585"/>
              <a:ext cx="11154507" cy="4830823"/>
            </a:xfrm>
            <a:prstGeom prst="rect">
              <a:avLst/>
            </a:prstGeom>
          </p:spPr>
        </p:pic>
        <p:sp>
          <p:nvSpPr>
            <p:cNvPr id="5" name="Rectangle 4">
              <a:extLst>
                <a:ext uri="{FF2B5EF4-FFF2-40B4-BE49-F238E27FC236}">
                  <a16:creationId xmlns:a16="http://schemas.microsoft.com/office/drawing/2014/main" id="{0C337BD6-7FE6-0825-4584-F2BE6505FEA3}"/>
                </a:ext>
              </a:extLst>
            </p:cNvPr>
            <p:cNvSpPr/>
            <p:nvPr/>
          </p:nvSpPr>
          <p:spPr bwMode="auto">
            <a:xfrm>
              <a:off x="633046" y="1237957"/>
              <a:ext cx="2405576" cy="2954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grpSp>
      <p:sp>
        <p:nvSpPr>
          <p:cNvPr id="3" name="TextBox 2">
            <a:extLst>
              <a:ext uri="{FF2B5EF4-FFF2-40B4-BE49-F238E27FC236}">
                <a16:creationId xmlns:a16="http://schemas.microsoft.com/office/drawing/2014/main" id="{1F97FEBC-41E7-6702-AC3D-2C8079BC8937}"/>
              </a:ext>
            </a:extLst>
          </p:cNvPr>
          <p:cNvSpPr txBox="1"/>
          <p:nvPr/>
        </p:nvSpPr>
        <p:spPr>
          <a:xfrm>
            <a:off x="572651" y="5876624"/>
            <a:ext cx="10607967" cy="553998"/>
          </a:xfrm>
          <a:prstGeom prst="rect">
            <a:avLst/>
          </a:prstGeom>
          <a:noFill/>
        </p:spPr>
        <p:txBody>
          <a:bodyPr wrap="square" rtlCol="0">
            <a:spAutoFit/>
          </a:bodyPr>
          <a:lstStyle/>
          <a:p>
            <a:pPr lvl="0" defTabSz="914400" fontAlgn="auto">
              <a:spcBef>
                <a:spcPts val="0"/>
              </a:spcBef>
              <a:spcAft>
                <a:spcPts val="0"/>
              </a:spcAft>
              <a:defRPr/>
            </a:pPr>
            <a:r>
              <a:rPr lang="en-US" sz="1500" b="0" dirty="0" err="1">
                <a:solidFill>
                  <a:srgbClr val="000000"/>
                </a:solidFill>
                <a:latin typeface="Calibri"/>
                <a:ea typeface="+mn-ea"/>
                <a:cs typeface="+mn-cs"/>
              </a:rPr>
              <a:t>eBC</a:t>
            </a:r>
            <a:r>
              <a:rPr lang="en-US" sz="1500" b="0" dirty="0">
                <a:solidFill>
                  <a:srgbClr val="000000"/>
                </a:solidFill>
                <a:latin typeface="Calibri"/>
                <a:ea typeface="+mn-ea"/>
                <a:cs typeface="+mn-cs"/>
              </a:rPr>
              <a:t> = early breast cancer; THP = paclitaxel with trastuzumab and </a:t>
            </a:r>
            <a:r>
              <a:rPr lang="en-US" sz="1500" b="0" dirty="0" err="1">
                <a:solidFill>
                  <a:srgbClr val="000000"/>
                </a:solidFill>
                <a:latin typeface="Calibri"/>
                <a:ea typeface="+mn-ea"/>
                <a:cs typeface="+mn-cs"/>
              </a:rPr>
              <a:t>pertuzumab</a:t>
            </a:r>
            <a:r>
              <a:rPr lang="en-US" sz="1500" b="0" dirty="0">
                <a:solidFill>
                  <a:srgbClr val="000000"/>
                </a:solidFill>
                <a:latin typeface="Calibri"/>
                <a:ea typeface="+mn-ea"/>
                <a:cs typeface="+mn-cs"/>
              </a:rPr>
              <a:t>; </a:t>
            </a:r>
            <a:r>
              <a:rPr lang="en-US" sz="1500" b="0" dirty="0" err="1">
                <a:solidFill>
                  <a:srgbClr val="000000"/>
                </a:solidFill>
                <a:latin typeface="Calibri"/>
                <a:ea typeface="+mn-ea"/>
                <a:cs typeface="+mn-cs"/>
              </a:rPr>
              <a:t>ddAC</a:t>
            </a:r>
            <a:r>
              <a:rPr lang="en-US" sz="1500" b="0" dirty="0">
                <a:solidFill>
                  <a:srgbClr val="000000"/>
                </a:solidFill>
                <a:latin typeface="Calibri"/>
                <a:ea typeface="+mn-ea"/>
                <a:cs typeface="+mn-cs"/>
              </a:rPr>
              <a:t> = dose-dense doxorubicin and cyclophosphamide; </a:t>
            </a:r>
            <a:r>
              <a:rPr lang="en-US" sz="1500" b="0" dirty="0" err="1">
                <a:solidFill>
                  <a:srgbClr val="000000"/>
                </a:solidFill>
                <a:latin typeface="Calibri"/>
                <a:ea typeface="+mn-ea"/>
                <a:cs typeface="+mn-cs"/>
              </a:rPr>
              <a:t>pCR</a:t>
            </a:r>
            <a:r>
              <a:rPr lang="en-US" sz="1500" b="0" dirty="0">
                <a:solidFill>
                  <a:srgbClr val="000000"/>
                </a:solidFill>
                <a:latin typeface="Calibri"/>
                <a:ea typeface="+mn-ea"/>
                <a:cs typeface="+mn-cs"/>
              </a:rPr>
              <a:t> = pathologic complete response; EFS = event-free survival</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05911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EF65B-F151-DFAF-0740-53DFF3343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DAE35-D360-B1BF-371E-DF34249DABB5}"/>
              </a:ext>
            </a:extLst>
          </p:cNvPr>
          <p:cNvSpPr>
            <a:spLocks noGrp="1"/>
          </p:cNvSpPr>
          <p:nvPr>
            <p:ph type="title"/>
          </p:nvPr>
        </p:nvSpPr>
        <p:spPr>
          <a:xfrm>
            <a:off x="405849" y="2857500"/>
            <a:ext cx="4447505" cy="1143000"/>
          </a:xfrm>
        </p:spPr>
        <p:txBody>
          <a:bodyPr/>
          <a:lstStyle/>
          <a:p>
            <a:pPr algn="l"/>
            <a:r>
              <a:rPr lang="en-US" dirty="0"/>
              <a:t>Phase III DESTINY-Breast11: </a:t>
            </a:r>
            <a:r>
              <a:rPr lang="en-US" dirty="0" err="1"/>
              <a:t>pCR</a:t>
            </a:r>
            <a:r>
              <a:rPr lang="en-US" dirty="0"/>
              <a:t> (Primary Endpoint)</a:t>
            </a:r>
          </a:p>
        </p:txBody>
      </p:sp>
      <p:sp>
        <p:nvSpPr>
          <p:cNvPr id="6" name="TextBox 5">
            <a:extLst>
              <a:ext uri="{FF2B5EF4-FFF2-40B4-BE49-F238E27FC236}">
                <a16:creationId xmlns:a16="http://schemas.microsoft.com/office/drawing/2014/main" id="{C0639037-3317-27C5-FE14-5E77F1BE0725}"/>
              </a:ext>
            </a:extLst>
          </p:cNvPr>
          <p:cNvSpPr txBox="1"/>
          <p:nvPr/>
        </p:nvSpPr>
        <p:spPr>
          <a:xfrm>
            <a:off x="0" y="6534835"/>
            <a:ext cx="461087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Harbeck N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Ann Oncol </a:t>
            </a:r>
            <a:r>
              <a:rPr kumimoji="0" lang="en-US" sz="1500" b="0" i="0" u="none" strike="noStrike" kern="1200" cap="none" spc="0" normalizeH="0" baseline="0" noProof="0" dirty="0">
                <a:ln>
                  <a:noFill/>
                </a:ln>
                <a:solidFill>
                  <a:srgbClr val="000000"/>
                </a:solidFill>
                <a:effectLst/>
                <a:uLnTx/>
                <a:uFillTx/>
                <a:latin typeface="Calibri"/>
                <a:ea typeface="+mn-ea"/>
                <a:cs typeface="+mn-cs"/>
              </a:rPr>
              <a:t>2026 February;37(2):166-79.</a:t>
            </a:r>
          </a:p>
        </p:txBody>
      </p:sp>
      <p:pic>
        <p:nvPicPr>
          <p:cNvPr id="3" name="Picture 2">
            <a:extLst>
              <a:ext uri="{FF2B5EF4-FFF2-40B4-BE49-F238E27FC236}">
                <a16:creationId xmlns:a16="http://schemas.microsoft.com/office/drawing/2014/main" id="{F67A23E8-3F00-4C70-E1A4-00EA1DC70168}"/>
              </a:ext>
            </a:extLst>
          </p:cNvPr>
          <p:cNvPicPr>
            <a:picLocks noChangeAspect="1"/>
          </p:cNvPicPr>
          <p:nvPr/>
        </p:nvPicPr>
        <p:blipFill>
          <a:blip r:embed="rId2"/>
          <a:stretch>
            <a:fillRect/>
          </a:stretch>
        </p:blipFill>
        <p:spPr>
          <a:xfrm>
            <a:off x="5359791" y="0"/>
            <a:ext cx="5742705" cy="6858000"/>
          </a:xfrm>
          <a:prstGeom prst="rect">
            <a:avLst/>
          </a:prstGeom>
        </p:spPr>
      </p:pic>
      <p:sp>
        <p:nvSpPr>
          <p:cNvPr id="4" name="TextBox 3">
            <a:extLst>
              <a:ext uri="{FF2B5EF4-FFF2-40B4-BE49-F238E27FC236}">
                <a16:creationId xmlns:a16="http://schemas.microsoft.com/office/drawing/2014/main" id="{0AC34AAB-EC60-2E28-0C01-AC7DF7A3D50C}"/>
              </a:ext>
            </a:extLst>
          </p:cNvPr>
          <p:cNvSpPr txBox="1"/>
          <p:nvPr/>
        </p:nvSpPr>
        <p:spPr>
          <a:xfrm>
            <a:off x="0" y="6243890"/>
            <a:ext cx="1977208" cy="323165"/>
          </a:xfrm>
          <a:prstGeom prst="rect">
            <a:avLst/>
          </a:prstGeom>
          <a:noFill/>
        </p:spPr>
        <p:txBody>
          <a:bodyPr wrap="none" rtlCol="0">
            <a:spAutoFit/>
          </a:bodyPr>
          <a:lstStyle/>
          <a:p>
            <a:pPr lvl="0" defTabSz="914400" fontAlgn="auto">
              <a:spcBef>
                <a:spcPts val="0"/>
              </a:spcBef>
              <a:spcAft>
                <a:spcPts val="0"/>
              </a:spcAft>
              <a:defRPr/>
            </a:pPr>
            <a:r>
              <a:rPr lang="en-US" sz="1500" b="0" dirty="0">
                <a:solidFill>
                  <a:srgbClr val="000000"/>
                </a:solidFill>
                <a:latin typeface="Calibri"/>
                <a:ea typeface="+mn-ea"/>
                <a:cs typeface="+mn-cs"/>
              </a:rPr>
              <a:t>ITT = intention-to-treat</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2542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3B0AF-A4F7-6EBC-4E02-A3ED428AD4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2FBEE-61CA-A87F-D3E5-4186595D15C8}"/>
              </a:ext>
            </a:extLst>
          </p:cNvPr>
          <p:cNvSpPr>
            <a:spLocks noGrp="1"/>
          </p:cNvSpPr>
          <p:nvPr>
            <p:ph type="title"/>
          </p:nvPr>
        </p:nvSpPr>
        <p:spPr/>
        <p:txBody>
          <a:bodyPr/>
          <a:lstStyle/>
          <a:p>
            <a:r>
              <a:rPr lang="en-US" dirty="0"/>
              <a:t>Phase III DESTINY-Breast11: </a:t>
            </a:r>
            <a:r>
              <a:rPr lang="en-US" dirty="0" err="1"/>
              <a:t>pCR</a:t>
            </a:r>
            <a:r>
              <a:rPr lang="en-US" dirty="0"/>
              <a:t> (Secondary Endpoint)</a:t>
            </a:r>
          </a:p>
        </p:txBody>
      </p:sp>
      <p:pic>
        <p:nvPicPr>
          <p:cNvPr id="3" name="Picture 2">
            <a:extLst>
              <a:ext uri="{FF2B5EF4-FFF2-40B4-BE49-F238E27FC236}">
                <a16:creationId xmlns:a16="http://schemas.microsoft.com/office/drawing/2014/main" id="{F2949D88-95EC-9EE0-4A07-2147857801E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479812" y="1370013"/>
            <a:ext cx="9223913" cy="5042091"/>
          </a:xfrm>
          <a:prstGeom prst="rect">
            <a:avLst/>
          </a:prstGeom>
        </p:spPr>
      </p:pic>
      <p:sp>
        <p:nvSpPr>
          <p:cNvPr id="4" name="TextBox 3">
            <a:extLst>
              <a:ext uri="{FF2B5EF4-FFF2-40B4-BE49-F238E27FC236}">
                <a16:creationId xmlns:a16="http://schemas.microsoft.com/office/drawing/2014/main" id="{06656D1C-D445-11EC-FE32-95BBC22F33ED}"/>
              </a:ext>
            </a:extLst>
          </p:cNvPr>
          <p:cNvSpPr txBox="1"/>
          <p:nvPr/>
        </p:nvSpPr>
        <p:spPr>
          <a:xfrm>
            <a:off x="0" y="6534835"/>
            <a:ext cx="461087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Harbeck N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Ann Oncol </a:t>
            </a:r>
            <a:r>
              <a:rPr kumimoji="0" lang="en-US" sz="1500" b="0" i="0" u="none" strike="noStrike" kern="1200" cap="none" spc="0" normalizeH="0" baseline="0" noProof="0" dirty="0">
                <a:ln>
                  <a:noFill/>
                </a:ln>
                <a:solidFill>
                  <a:srgbClr val="000000"/>
                </a:solidFill>
                <a:effectLst/>
                <a:uLnTx/>
                <a:uFillTx/>
                <a:latin typeface="Calibri"/>
                <a:ea typeface="+mn-ea"/>
                <a:cs typeface="+mn-cs"/>
              </a:rPr>
              <a:t>2026 February;37(2):166-79.</a:t>
            </a:r>
          </a:p>
        </p:txBody>
      </p:sp>
    </p:spTree>
    <p:extLst>
      <p:ext uri="{BB962C8B-B14F-4D97-AF65-F5344CB8AC3E}">
        <p14:creationId xmlns:p14="http://schemas.microsoft.com/office/powerpoint/2010/main" val="18711348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B16E3-43BE-DB68-D4FA-C79C75812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4B3656-521A-BC0D-1F5B-302C017F1445}"/>
              </a:ext>
            </a:extLst>
          </p:cNvPr>
          <p:cNvSpPr>
            <a:spLocks noGrp="1"/>
          </p:cNvSpPr>
          <p:nvPr>
            <p:ph type="title"/>
          </p:nvPr>
        </p:nvSpPr>
        <p:spPr>
          <a:xfrm>
            <a:off x="912286" y="0"/>
            <a:ext cx="10358967" cy="1143000"/>
          </a:xfrm>
        </p:spPr>
        <p:txBody>
          <a:bodyPr/>
          <a:lstStyle/>
          <a:p>
            <a:r>
              <a:rPr lang="en-US" dirty="0"/>
              <a:t>Phase III DESTINY-Breast11: EFS (Secondary Endpoint)</a:t>
            </a:r>
          </a:p>
        </p:txBody>
      </p:sp>
      <p:grpSp>
        <p:nvGrpSpPr>
          <p:cNvPr id="13" name="Group 12">
            <a:extLst>
              <a:ext uri="{FF2B5EF4-FFF2-40B4-BE49-F238E27FC236}">
                <a16:creationId xmlns:a16="http://schemas.microsoft.com/office/drawing/2014/main" id="{B73FE3C6-D42D-49A4-4229-CBC1ACD21B87}"/>
              </a:ext>
            </a:extLst>
          </p:cNvPr>
          <p:cNvGrpSpPr/>
          <p:nvPr/>
        </p:nvGrpSpPr>
        <p:grpSpPr>
          <a:xfrm>
            <a:off x="2263413" y="894762"/>
            <a:ext cx="7656712" cy="5445158"/>
            <a:chOff x="2263413" y="1121775"/>
            <a:chExt cx="7656712" cy="5445158"/>
          </a:xfrm>
        </p:grpSpPr>
        <p:grpSp>
          <p:nvGrpSpPr>
            <p:cNvPr id="8" name="Group 7">
              <a:extLst>
                <a:ext uri="{FF2B5EF4-FFF2-40B4-BE49-F238E27FC236}">
                  <a16:creationId xmlns:a16="http://schemas.microsoft.com/office/drawing/2014/main" id="{23EFFB5D-3B04-2F7B-BF2C-6652A12E1CF2}"/>
                </a:ext>
              </a:extLst>
            </p:cNvPr>
            <p:cNvGrpSpPr/>
            <p:nvPr/>
          </p:nvGrpSpPr>
          <p:grpSpPr>
            <a:xfrm>
              <a:off x="2263413" y="1121775"/>
              <a:ext cx="7656712" cy="5445158"/>
              <a:chOff x="2009333" y="1248719"/>
              <a:chExt cx="7656712" cy="5445158"/>
            </a:xfrm>
          </p:grpSpPr>
          <p:pic>
            <p:nvPicPr>
              <p:cNvPr id="4" name="Picture 3">
                <a:extLst>
                  <a:ext uri="{FF2B5EF4-FFF2-40B4-BE49-F238E27FC236}">
                    <a16:creationId xmlns:a16="http://schemas.microsoft.com/office/drawing/2014/main" id="{8664BE38-3C14-18DB-99E8-35FE446E410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009333" y="1248719"/>
                <a:ext cx="7656711" cy="2726788"/>
              </a:xfrm>
              <a:prstGeom prst="rect">
                <a:avLst/>
              </a:prstGeom>
            </p:spPr>
          </p:pic>
          <p:pic>
            <p:nvPicPr>
              <p:cNvPr id="7" name="Picture 6">
                <a:extLst>
                  <a:ext uri="{FF2B5EF4-FFF2-40B4-BE49-F238E27FC236}">
                    <a16:creationId xmlns:a16="http://schemas.microsoft.com/office/drawing/2014/main" id="{8294A916-5FCB-B509-A245-0DF94CBB373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2009334" y="3967089"/>
                <a:ext cx="7656711" cy="2726788"/>
              </a:xfrm>
              <a:prstGeom prst="rect">
                <a:avLst/>
              </a:prstGeom>
            </p:spPr>
          </p:pic>
        </p:grpSp>
        <p:pic>
          <p:nvPicPr>
            <p:cNvPr id="11" name="Picture 10">
              <a:extLst>
                <a:ext uri="{FF2B5EF4-FFF2-40B4-BE49-F238E27FC236}">
                  <a16:creationId xmlns:a16="http://schemas.microsoft.com/office/drawing/2014/main" id="{B8E08373-C3FA-D7F5-40D8-59AC5B8A76E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2883875" y="2609891"/>
              <a:ext cx="3474721" cy="667332"/>
            </a:xfrm>
            <a:prstGeom prst="rect">
              <a:avLst/>
            </a:prstGeom>
          </p:spPr>
        </p:pic>
        <p:pic>
          <p:nvPicPr>
            <p:cNvPr id="12" name="Picture 11">
              <a:extLst>
                <a:ext uri="{FF2B5EF4-FFF2-40B4-BE49-F238E27FC236}">
                  <a16:creationId xmlns:a16="http://schemas.microsoft.com/office/drawing/2014/main" id="{35B91A07-739C-282A-CCBB-AFDCFE47B13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2883875" y="5356396"/>
              <a:ext cx="3212125" cy="606487"/>
            </a:xfrm>
            <a:prstGeom prst="rect">
              <a:avLst/>
            </a:prstGeom>
          </p:spPr>
        </p:pic>
      </p:grpSp>
      <p:sp>
        <p:nvSpPr>
          <p:cNvPr id="3" name="TextBox 2">
            <a:extLst>
              <a:ext uri="{FF2B5EF4-FFF2-40B4-BE49-F238E27FC236}">
                <a16:creationId xmlns:a16="http://schemas.microsoft.com/office/drawing/2014/main" id="{AE3D14B9-C390-5549-7628-C9F3C757CE24}"/>
              </a:ext>
            </a:extLst>
          </p:cNvPr>
          <p:cNvSpPr txBox="1"/>
          <p:nvPr/>
        </p:nvSpPr>
        <p:spPr>
          <a:xfrm>
            <a:off x="0" y="6534835"/>
            <a:ext cx="461087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Harbeck N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Ann Oncol </a:t>
            </a:r>
            <a:r>
              <a:rPr kumimoji="0" lang="en-US" sz="1500" b="0" i="0" u="none" strike="noStrike" kern="1200" cap="none" spc="0" normalizeH="0" baseline="0" noProof="0" dirty="0">
                <a:ln>
                  <a:noFill/>
                </a:ln>
                <a:solidFill>
                  <a:srgbClr val="000000"/>
                </a:solidFill>
                <a:effectLst/>
                <a:uLnTx/>
                <a:uFillTx/>
                <a:latin typeface="Calibri"/>
                <a:ea typeface="+mn-ea"/>
                <a:cs typeface="+mn-cs"/>
              </a:rPr>
              <a:t>2026 February;37(2):166-79.</a:t>
            </a:r>
          </a:p>
        </p:txBody>
      </p:sp>
    </p:spTree>
    <p:extLst>
      <p:ext uri="{BB962C8B-B14F-4D97-AF65-F5344CB8AC3E}">
        <p14:creationId xmlns:p14="http://schemas.microsoft.com/office/powerpoint/2010/main" val="17232158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788E4-D6AE-8B14-BEEB-36227C4C2F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7F032-9B01-BC69-A757-8BCD9A5760B3}"/>
              </a:ext>
            </a:extLst>
          </p:cNvPr>
          <p:cNvSpPr>
            <a:spLocks noGrp="1"/>
          </p:cNvSpPr>
          <p:nvPr>
            <p:ph type="title"/>
          </p:nvPr>
        </p:nvSpPr>
        <p:spPr>
          <a:xfrm>
            <a:off x="912286" y="112713"/>
            <a:ext cx="10358967" cy="1143000"/>
          </a:xfrm>
        </p:spPr>
        <p:txBody>
          <a:bodyPr/>
          <a:lstStyle/>
          <a:p>
            <a:r>
              <a:rPr lang="en-US" dirty="0"/>
              <a:t>Phase III DESTINY-Breast11: Common AEs</a:t>
            </a:r>
          </a:p>
        </p:txBody>
      </p:sp>
      <p:sp>
        <p:nvSpPr>
          <p:cNvPr id="6" name="TextBox 5">
            <a:extLst>
              <a:ext uri="{FF2B5EF4-FFF2-40B4-BE49-F238E27FC236}">
                <a16:creationId xmlns:a16="http://schemas.microsoft.com/office/drawing/2014/main" id="{7C99DE8B-D356-D5EF-D34C-476853C91A95}"/>
              </a:ext>
            </a:extLst>
          </p:cNvPr>
          <p:cNvSpPr txBox="1"/>
          <p:nvPr/>
        </p:nvSpPr>
        <p:spPr>
          <a:xfrm>
            <a:off x="0" y="6534835"/>
            <a:ext cx="358623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Harbeck N et al. ESMO 2025;Abstract 291O.</a:t>
            </a:r>
          </a:p>
        </p:txBody>
      </p:sp>
      <p:pic>
        <p:nvPicPr>
          <p:cNvPr id="4" name="Picture 3" descr="A graph of a patient's health&#10;&#10;AI-generated content may be incorrect.">
            <a:extLst>
              <a:ext uri="{FF2B5EF4-FFF2-40B4-BE49-F238E27FC236}">
                <a16:creationId xmlns:a16="http://schemas.microsoft.com/office/drawing/2014/main" id="{6DDE6A6E-08CF-14F6-6A3C-8CE7741AA58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677365" y="1137726"/>
            <a:ext cx="10837269" cy="4786052"/>
          </a:xfrm>
          <a:prstGeom prst="rect">
            <a:avLst/>
          </a:prstGeom>
        </p:spPr>
      </p:pic>
    </p:spTree>
    <p:extLst>
      <p:ext uri="{BB962C8B-B14F-4D97-AF65-F5344CB8AC3E}">
        <p14:creationId xmlns:p14="http://schemas.microsoft.com/office/powerpoint/2010/main" val="41004574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AB18-9582-8BBB-49EC-DAC55B238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AAB7B9-98AD-E187-D9E0-F3C1D7277682}"/>
              </a:ext>
            </a:extLst>
          </p:cNvPr>
          <p:cNvSpPr>
            <a:spLocks noGrp="1"/>
          </p:cNvSpPr>
          <p:nvPr>
            <p:ph type="title"/>
          </p:nvPr>
        </p:nvSpPr>
        <p:spPr>
          <a:xfrm>
            <a:off x="912286" y="66822"/>
            <a:ext cx="10358967" cy="1143000"/>
          </a:xfrm>
        </p:spPr>
        <p:txBody>
          <a:bodyPr/>
          <a:lstStyle/>
          <a:p>
            <a:r>
              <a:rPr lang="en-US" dirty="0"/>
              <a:t>Phase III DESTINY-Breast05: Study Design and Summary</a:t>
            </a:r>
          </a:p>
        </p:txBody>
      </p:sp>
      <p:sp>
        <p:nvSpPr>
          <p:cNvPr id="6" name="TextBox 5">
            <a:extLst>
              <a:ext uri="{FF2B5EF4-FFF2-40B4-BE49-F238E27FC236}">
                <a16:creationId xmlns:a16="http://schemas.microsoft.com/office/drawing/2014/main" id="{DE3BE92F-E1AF-20E6-9A35-418461C009CE}"/>
              </a:ext>
            </a:extLst>
          </p:cNvPr>
          <p:cNvSpPr txBox="1"/>
          <p:nvPr/>
        </p:nvSpPr>
        <p:spPr>
          <a:xfrm>
            <a:off x="72736" y="6534835"/>
            <a:ext cx="3278911"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Untch M et al. ASCO 2026;Abstract 516.</a:t>
            </a:r>
          </a:p>
        </p:txBody>
      </p:sp>
      <p:pic>
        <p:nvPicPr>
          <p:cNvPr id="3" name="Image 0" descr="preencoded.png">
            <a:extLst>
              <a:ext uri="{FF2B5EF4-FFF2-40B4-BE49-F238E27FC236}">
                <a16:creationId xmlns:a16="http://schemas.microsoft.com/office/drawing/2014/main" id="{E669779B-9FE0-6117-806D-E2C63673AA3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a:xfrm>
            <a:off x="455085" y="1074741"/>
            <a:ext cx="11281830" cy="4877222"/>
          </a:xfrm>
          <a:prstGeom prst="rect">
            <a:avLst/>
          </a:prstGeom>
        </p:spPr>
      </p:pic>
    </p:spTree>
    <p:extLst>
      <p:ext uri="{BB962C8B-B14F-4D97-AF65-F5344CB8AC3E}">
        <p14:creationId xmlns:p14="http://schemas.microsoft.com/office/powerpoint/2010/main" val="4012750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59BC7-5819-23EA-738C-784F9FE95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D3739-93B8-A03B-ED5F-42C15C620696}"/>
              </a:ext>
            </a:extLst>
          </p:cNvPr>
          <p:cNvSpPr>
            <a:spLocks noGrp="1"/>
          </p:cNvSpPr>
          <p:nvPr>
            <p:ph type="title"/>
          </p:nvPr>
        </p:nvSpPr>
        <p:spPr>
          <a:xfrm>
            <a:off x="912286" y="102322"/>
            <a:ext cx="10358967" cy="1143000"/>
          </a:xfrm>
        </p:spPr>
        <p:txBody>
          <a:bodyPr/>
          <a:lstStyle/>
          <a:p>
            <a:pPr algn="l"/>
            <a:r>
              <a:rPr lang="en-US" dirty="0"/>
              <a:t>Phase III DESTINY-Breast05 Secondary Safety Analysis: </a:t>
            </a:r>
            <a:br>
              <a:rPr lang="en-US" dirty="0"/>
            </a:br>
            <a:r>
              <a:rPr lang="en-US" dirty="0"/>
              <a:t>Guidance on CT Requirements for Identifying ILD and RP</a:t>
            </a:r>
          </a:p>
        </p:txBody>
      </p:sp>
      <p:pic>
        <p:nvPicPr>
          <p:cNvPr id="4" name="Image 0" descr="preencoded.png">
            <a:extLst>
              <a:ext uri="{FF2B5EF4-FFF2-40B4-BE49-F238E27FC236}">
                <a16:creationId xmlns:a16="http://schemas.microsoft.com/office/drawing/2014/main" id="{483C3DD9-B6D5-010E-CCEA-2C697E1C63A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441017" y="1370013"/>
            <a:ext cx="11309966" cy="4680586"/>
          </a:xfrm>
          <a:prstGeom prst="rect">
            <a:avLst/>
          </a:prstGeom>
        </p:spPr>
      </p:pic>
      <p:sp>
        <p:nvSpPr>
          <p:cNvPr id="3" name="TextBox 2">
            <a:extLst>
              <a:ext uri="{FF2B5EF4-FFF2-40B4-BE49-F238E27FC236}">
                <a16:creationId xmlns:a16="http://schemas.microsoft.com/office/drawing/2014/main" id="{8400CF08-0EB8-AA2C-9A37-7F0F157F6CD4}"/>
              </a:ext>
            </a:extLst>
          </p:cNvPr>
          <p:cNvSpPr txBox="1"/>
          <p:nvPr/>
        </p:nvSpPr>
        <p:spPr>
          <a:xfrm>
            <a:off x="72736" y="6534835"/>
            <a:ext cx="3278911"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Untch M et al. ASCO 2026;Abstract 516.</a:t>
            </a:r>
          </a:p>
        </p:txBody>
      </p:sp>
    </p:spTree>
    <p:extLst>
      <p:ext uri="{BB962C8B-B14F-4D97-AF65-F5344CB8AC3E}">
        <p14:creationId xmlns:p14="http://schemas.microsoft.com/office/powerpoint/2010/main" val="250654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AB5A-EB96-9445-72C0-678224674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B29F4-B6F8-1A10-E341-2CF9E42E3F2E}"/>
              </a:ext>
            </a:extLst>
          </p:cNvPr>
          <p:cNvSpPr>
            <a:spLocks noGrp="1"/>
          </p:cNvSpPr>
          <p:nvPr>
            <p:ph type="title"/>
          </p:nvPr>
        </p:nvSpPr>
        <p:spPr>
          <a:xfrm>
            <a:off x="596820" y="227013"/>
            <a:ext cx="11595180" cy="1143000"/>
          </a:xfrm>
        </p:spPr>
        <p:txBody>
          <a:bodyPr/>
          <a:lstStyle/>
          <a:p>
            <a:pPr algn="l"/>
            <a:r>
              <a:rPr lang="en-US" dirty="0"/>
              <a:t>Phase III DESTINY-Breast05 Secondary Safety Analysis: </a:t>
            </a:r>
            <a:br>
              <a:rPr lang="en-US" dirty="0"/>
            </a:br>
            <a:r>
              <a:rPr lang="en-US" dirty="0"/>
              <a:t>Drug-Related ILD and Investigator-Reported RP (Outcomes at DCO)</a:t>
            </a:r>
          </a:p>
        </p:txBody>
      </p:sp>
      <p:pic>
        <p:nvPicPr>
          <p:cNvPr id="4" name="Image 0" descr="preencoded.png">
            <a:extLst>
              <a:ext uri="{FF2B5EF4-FFF2-40B4-BE49-F238E27FC236}">
                <a16:creationId xmlns:a16="http://schemas.microsoft.com/office/drawing/2014/main" id="{575E8432-B2AF-DD5B-D5B6-1D902595F16A}"/>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596820" y="1370013"/>
            <a:ext cx="10998360" cy="4822357"/>
          </a:xfrm>
          <a:prstGeom prst="rect">
            <a:avLst/>
          </a:prstGeom>
        </p:spPr>
      </p:pic>
      <p:sp>
        <p:nvSpPr>
          <p:cNvPr id="3" name="TextBox 2">
            <a:extLst>
              <a:ext uri="{FF2B5EF4-FFF2-40B4-BE49-F238E27FC236}">
                <a16:creationId xmlns:a16="http://schemas.microsoft.com/office/drawing/2014/main" id="{083E0FD3-E100-2B1E-9A7F-7ACC84274114}"/>
              </a:ext>
            </a:extLst>
          </p:cNvPr>
          <p:cNvSpPr txBox="1"/>
          <p:nvPr/>
        </p:nvSpPr>
        <p:spPr>
          <a:xfrm>
            <a:off x="72736" y="6534835"/>
            <a:ext cx="3278911"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Untch M et al. ASCO 2026;Abstract 516.</a:t>
            </a:r>
          </a:p>
        </p:txBody>
      </p:sp>
    </p:spTree>
    <p:extLst>
      <p:ext uri="{BB962C8B-B14F-4D97-AF65-F5344CB8AC3E}">
        <p14:creationId xmlns:p14="http://schemas.microsoft.com/office/powerpoint/2010/main" val="26499712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C4321-CFDD-18BC-F750-1D9FA3565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5C3EF8-E308-1684-1CAC-84C24A911D00}"/>
              </a:ext>
            </a:extLst>
          </p:cNvPr>
          <p:cNvSpPr>
            <a:spLocks noGrp="1"/>
          </p:cNvSpPr>
          <p:nvPr>
            <p:ph type="title"/>
          </p:nvPr>
        </p:nvSpPr>
        <p:spPr/>
        <p:txBody>
          <a:bodyPr/>
          <a:lstStyle/>
          <a:p>
            <a:pPr algn="l"/>
            <a:r>
              <a:rPr lang="en-US" dirty="0"/>
              <a:t>Phase III DESTINY-Breast05 Secondary Safety Analysis:</a:t>
            </a:r>
            <a:br>
              <a:rPr lang="en-US" dirty="0"/>
            </a:br>
            <a:r>
              <a:rPr lang="en-US" dirty="0"/>
              <a:t>Drug-Related ILD and Investigator-Reported RP by Subgroup</a:t>
            </a:r>
          </a:p>
        </p:txBody>
      </p:sp>
      <p:pic>
        <p:nvPicPr>
          <p:cNvPr id="4" name="Image 0" descr="preencoded.png">
            <a:extLst>
              <a:ext uri="{FF2B5EF4-FFF2-40B4-BE49-F238E27FC236}">
                <a16:creationId xmlns:a16="http://schemas.microsoft.com/office/drawing/2014/main" id="{BE4CBFED-FC6D-A537-9983-E2EC8EC167A6}"/>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528790" y="1370013"/>
            <a:ext cx="11134420" cy="4779235"/>
          </a:xfrm>
          <a:prstGeom prst="rect">
            <a:avLst/>
          </a:prstGeom>
        </p:spPr>
      </p:pic>
      <p:sp>
        <p:nvSpPr>
          <p:cNvPr id="3" name="TextBox 2">
            <a:extLst>
              <a:ext uri="{FF2B5EF4-FFF2-40B4-BE49-F238E27FC236}">
                <a16:creationId xmlns:a16="http://schemas.microsoft.com/office/drawing/2014/main" id="{C82CBEF7-72E5-6448-AB29-FEDAA91DC372}"/>
              </a:ext>
            </a:extLst>
          </p:cNvPr>
          <p:cNvSpPr txBox="1"/>
          <p:nvPr/>
        </p:nvSpPr>
        <p:spPr>
          <a:xfrm>
            <a:off x="72736" y="6534835"/>
            <a:ext cx="3278911"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Untch M et al. ASCO 2026;Abstract 516.</a:t>
            </a:r>
          </a:p>
        </p:txBody>
      </p:sp>
    </p:spTree>
    <p:extLst>
      <p:ext uri="{BB962C8B-B14F-4D97-AF65-F5344CB8AC3E}">
        <p14:creationId xmlns:p14="http://schemas.microsoft.com/office/powerpoint/2010/main" val="1301568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5D78-9A78-3F0D-E392-260D87D00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037A28-8FAC-1E6C-EF29-3CEEDD592E76}"/>
              </a:ext>
            </a:extLst>
          </p:cNvPr>
          <p:cNvSpPr>
            <a:spLocks noGrp="1"/>
          </p:cNvSpPr>
          <p:nvPr>
            <p:ph type="title"/>
          </p:nvPr>
        </p:nvSpPr>
        <p:spPr/>
        <p:txBody>
          <a:bodyPr/>
          <a:lstStyle/>
          <a:p>
            <a:r>
              <a:rPr lang="en-US" sz="3200" dirty="0"/>
              <a:t>HER2-Positive Breast Cancer</a:t>
            </a:r>
            <a:endParaRPr lang="en-US" dirty="0"/>
          </a:p>
        </p:txBody>
      </p:sp>
      <p:sp>
        <p:nvSpPr>
          <p:cNvPr id="3" name="Content Placeholder 2">
            <a:extLst>
              <a:ext uri="{FF2B5EF4-FFF2-40B4-BE49-F238E27FC236}">
                <a16:creationId xmlns:a16="http://schemas.microsoft.com/office/drawing/2014/main" id="{F51ABF38-7520-016C-DC0A-6375C381901D}"/>
              </a:ext>
            </a:extLst>
          </p:cNvPr>
          <p:cNvSpPr>
            <a:spLocks noGrp="1"/>
          </p:cNvSpPr>
          <p:nvPr>
            <p:ph idx="1"/>
          </p:nvPr>
        </p:nvSpPr>
        <p:spPr>
          <a:xfrm>
            <a:off x="912285" y="1204524"/>
            <a:ext cx="10358967" cy="4799013"/>
          </a:xfrm>
        </p:spPr>
        <p:txBody>
          <a:bodyPr/>
          <a:lstStyle/>
          <a:p>
            <a:pPr marL="98425" indent="0">
              <a:buNone/>
            </a:pPr>
            <a:r>
              <a:rPr lang="en-US" sz="2400" i="1" dirty="0">
                <a:solidFill>
                  <a:schemeClr val="tx1"/>
                </a:solidFill>
              </a:rPr>
              <a:t>EBC:</a:t>
            </a:r>
          </a:p>
          <a:p>
            <a:pPr>
              <a:spcBef>
                <a:spcPts val="600"/>
              </a:spcBef>
            </a:pPr>
            <a:r>
              <a:rPr lang="en-US" sz="2400" i="1" dirty="0">
                <a:solidFill>
                  <a:schemeClr val="tx1"/>
                </a:solidFill>
              </a:rPr>
              <a:t>Stage II-III (high risk) </a:t>
            </a:r>
            <a:br>
              <a:rPr lang="en-US" sz="2400" i="1" dirty="0">
                <a:solidFill>
                  <a:schemeClr val="tx1"/>
                </a:solidFill>
              </a:rPr>
            </a:br>
            <a:r>
              <a:rPr lang="en-US" sz="2400" i="1" dirty="0">
                <a:solidFill>
                  <a:schemeClr val="tx1"/>
                </a:solidFill>
              </a:rPr>
              <a:t>– Neoadjuvant T-DXd (DESTINY-B 11)</a:t>
            </a:r>
            <a:br>
              <a:rPr lang="en-US" sz="2400" i="1" dirty="0">
                <a:solidFill>
                  <a:schemeClr val="tx1"/>
                </a:solidFill>
              </a:rPr>
            </a:br>
            <a:r>
              <a:rPr lang="en-US" sz="2400" i="1" dirty="0">
                <a:solidFill>
                  <a:schemeClr val="tx1"/>
                </a:solidFill>
              </a:rPr>
              <a:t>– Adjuvant T-DXd (DESTINY-B05)</a:t>
            </a:r>
            <a:br>
              <a:rPr lang="en-US" sz="2400" i="1" dirty="0">
                <a:solidFill>
                  <a:schemeClr val="tx1"/>
                </a:solidFill>
              </a:rPr>
            </a:br>
            <a:endParaRPr lang="en-US" sz="2400" i="1" dirty="0">
              <a:solidFill>
                <a:schemeClr val="tx1"/>
              </a:solidFill>
            </a:endParaRPr>
          </a:p>
          <a:p>
            <a:r>
              <a:rPr lang="en-US" sz="2400" dirty="0">
                <a:solidFill>
                  <a:schemeClr val="tx1"/>
                </a:solidFill>
              </a:rPr>
              <a:t>MBC:</a:t>
            </a:r>
          </a:p>
          <a:p>
            <a:pPr marL="490538" lvl="1" indent="0">
              <a:buNone/>
            </a:pPr>
            <a:r>
              <a:rPr lang="en-US" sz="2400" dirty="0">
                <a:solidFill>
                  <a:schemeClr val="tx1"/>
                </a:solidFill>
              </a:rPr>
              <a:t>– T-</a:t>
            </a:r>
            <a:r>
              <a:rPr lang="en-US" sz="2400" dirty="0" err="1">
                <a:solidFill>
                  <a:schemeClr val="tx1"/>
                </a:solidFill>
              </a:rPr>
              <a:t>DXd</a:t>
            </a:r>
            <a:r>
              <a:rPr lang="en-US" sz="2400" dirty="0">
                <a:solidFill>
                  <a:schemeClr val="tx1"/>
                </a:solidFill>
              </a:rPr>
              <a:t> upfront (DESTINY-B09)</a:t>
            </a:r>
          </a:p>
          <a:p>
            <a:pPr marL="490538" lvl="1" indent="0">
              <a:buNone/>
            </a:pPr>
            <a:r>
              <a:rPr lang="en-US" sz="2400" dirty="0">
                <a:solidFill>
                  <a:schemeClr val="tx1"/>
                </a:solidFill>
              </a:rPr>
              <a:t>– T-</a:t>
            </a:r>
            <a:r>
              <a:rPr lang="en-US" sz="2400" dirty="0" err="1">
                <a:solidFill>
                  <a:schemeClr val="tx1"/>
                </a:solidFill>
              </a:rPr>
              <a:t>DXd</a:t>
            </a:r>
            <a:r>
              <a:rPr lang="en-US" sz="2400" dirty="0">
                <a:solidFill>
                  <a:schemeClr val="tx1"/>
                </a:solidFill>
              </a:rPr>
              <a:t> and Durvalumab (DESTINY-B07)</a:t>
            </a:r>
          </a:p>
          <a:p>
            <a:pPr marL="947738" lvl="1" indent="-457200">
              <a:buFontTx/>
              <a:buChar char="-"/>
            </a:pPr>
            <a:endParaRPr lang="en-US" sz="2400" dirty="0">
              <a:solidFill>
                <a:schemeClr val="tx1"/>
              </a:solidFill>
            </a:endParaRPr>
          </a:p>
        </p:txBody>
      </p:sp>
    </p:spTree>
    <p:extLst>
      <p:ext uri="{BB962C8B-B14F-4D97-AF65-F5344CB8AC3E}">
        <p14:creationId xmlns:p14="http://schemas.microsoft.com/office/powerpoint/2010/main" val="913166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9FEB1-BBDA-D4DB-1121-7EF6A1785A27}"/>
              </a:ext>
            </a:extLst>
          </p:cNvPr>
          <p:cNvSpPr>
            <a:spLocks noGrp="1"/>
          </p:cNvSpPr>
          <p:nvPr>
            <p:ph type="title"/>
          </p:nvPr>
        </p:nvSpPr>
        <p:spPr/>
        <p:txBody>
          <a:bodyPr/>
          <a:lstStyle/>
          <a:p>
            <a:r>
              <a:rPr lang="en-US" dirty="0"/>
              <a:t>Dr </a:t>
            </a:r>
            <a:r>
              <a:rPr lang="en-US" dirty="0" err="1"/>
              <a:t>Bardia</a:t>
            </a:r>
            <a:r>
              <a:rPr lang="en-US" dirty="0"/>
              <a:t> – Case #2: 45F</a:t>
            </a:r>
            <a:br>
              <a:rPr lang="en-US" dirty="0">
                <a:solidFill>
                  <a:srgbClr val="000000"/>
                </a:solidFill>
              </a:rPr>
            </a:br>
            <a:endParaRPr lang="en-US" dirty="0"/>
          </a:p>
        </p:txBody>
      </p:sp>
      <p:sp>
        <p:nvSpPr>
          <p:cNvPr id="5" name="TextBox 4">
            <a:extLst>
              <a:ext uri="{FF2B5EF4-FFF2-40B4-BE49-F238E27FC236}">
                <a16:creationId xmlns:a16="http://schemas.microsoft.com/office/drawing/2014/main" id="{31BAAC64-676F-7C73-3EC3-223508655C9B}"/>
              </a:ext>
            </a:extLst>
          </p:cNvPr>
          <p:cNvSpPr txBox="1"/>
          <p:nvPr/>
        </p:nvSpPr>
        <p:spPr>
          <a:xfrm>
            <a:off x="1035169" y="1258742"/>
            <a:ext cx="9169879"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Received neoadjuvant TCHP (*6 cycles) for cT2N1Mx HR+/HER2+ Breast Cancer Underwent lumpectomy. Surgical path yT1aN0MX.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Received adjuvant T-DM1 (and radiation 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3 years later diagnosed with hepatic metastasis, HR+/HER2+ </a:t>
            </a:r>
          </a:p>
          <a:p>
            <a:pPr marL="0" marR="0" lvl="0" indent="0" algn="l" defTabSz="914400" rtl="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US" sz="24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i="0" u="none" strike="noStrike" kern="1200" cap="none" spc="0" normalizeH="0" baseline="0" noProof="0" dirty="0">
                <a:ln>
                  <a:noFill/>
                </a:ln>
                <a:solidFill>
                  <a:srgbClr val="0432FF"/>
                </a:solidFill>
                <a:effectLst/>
                <a:uLnTx/>
                <a:uFillTx/>
                <a:latin typeface="Calibri"/>
                <a:ea typeface="+mn-ea"/>
                <a:cs typeface="+mn-cs"/>
              </a:rPr>
              <a:t>What would you consider next?</a:t>
            </a:r>
          </a:p>
          <a:p>
            <a:pPr marL="401638" marR="0" lvl="1" indent="-392113" algn="l" defTabSz="914400" rtl="0" eaLnBrk="1" fontAlgn="auto" latinLnBrk="0" hangingPunct="1">
              <a:lnSpc>
                <a:spcPct val="100000"/>
              </a:lnSpc>
              <a:spcBef>
                <a:spcPts val="0"/>
              </a:spcBef>
              <a:spcAft>
                <a:spcPts val="0"/>
              </a:spcAft>
              <a:buClrTx/>
              <a:buSzTx/>
              <a:buFont typeface="+mj-lt"/>
              <a:buAutoNum type="alphaLcPeriod"/>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Trastuzumab and Pertuzumab and Taxane (THP) for 6 cycles followed by HP </a:t>
            </a:r>
            <a:r>
              <a:rPr kumimoji="0" lang="en-US" sz="2400" b="0" i="0" u="none" strike="noStrike" kern="1200" cap="none" spc="0" normalizeH="0" baseline="0" noProof="0">
                <a:ln>
                  <a:noFill/>
                </a:ln>
                <a:solidFill>
                  <a:srgbClr val="000000"/>
                </a:solidFill>
                <a:effectLst/>
                <a:uLnTx/>
                <a:uFillTx/>
                <a:latin typeface="Calibri"/>
                <a:ea typeface="+mn-ea"/>
                <a:cs typeface="+mn-cs"/>
              </a:rPr>
              <a:t>+ ET + </a:t>
            </a:r>
            <a:r>
              <a:rPr kumimoji="0" lang="en-US" sz="2400" b="0" i="0" u="none" strike="noStrike" kern="1200" cap="none" spc="0" normalizeH="0" baseline="0" noProof="0" dirty="0">
                <a:ln>
                  <a:noFill/>
                </a:ln>
                <a:solidFill>
                  <a:srgbClr val="000000"/>
                </a:solidFill>
                <a:effectLst/>
                <a:uLnTx/>
                <a:uFillTx/>
                <a:latin typeface="Calibri"/>
                <a:ea typeface="+mn-ea"/>
                <a:cs typeface="+mn-cs"/>
              </a:rPr>
              <a:t>Palbociclib</a:t>
            </a:r>
          </a:p>
          <a:p>
            <a:pPr marL="401638" marR="0" lvl="1" indent="-392113" algn="l" defTabSz="914400" rtl="0" eaLnBrk="1" fontAlgn="auto" latinLnBrk="0" hangingPunct="1">
              <a:lnSpc>
                <a:spcPct val="100000"/>
              </a:lnSpc>
              <a:spcBef>
                <a:spcPts val="0"/>
              </a:spcBef>
              <a:spcAft>
                <a:spcPts val="0"/>
              </a:spcAft>
              <a:buClrTx/>
              <a:buSzTx/>
              <a:buFont typeface="+mj-lt"/>
              <a:buAutoNum type="alphaLcPeriod"/>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Trastuzumab and Pertuzumab and Taxane (THP) for 6 cycles followed by HP + Tucatinib</a:t>
            </a:r>
          </a:p>
          <a:p>
            <a:pPr marL="401638" marR="0" lvl="1" indent="-392113" algn="l" defTabSz="914400" rtl="0" eaLnBrk="1" fontAlgn="auto" latinLnBrk="0" hangingPunct="1">
              <a:lnSpc>
                <a:spcPct val="100000"/>
              </a:lnSpc>
              <a:spcBef>
                <a:spcPts val="0"/>
              </a:spcBef>
              <a:spcAft>
                <a:spcPts val="0"/>
              </a:spcAft>
              <a:buClrTx/>
              <a:buSzTx/>
              <a:buFont typeface="+mj-lt"/>
              <a:buAutoNum type="alphaLcPeriod"/>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Trastuzumab deruxtecan (T-DXd)</a:t>
            </a:r>
          </a:p>
          <a:p>
            <a:pPr marL="401638" marR="0" lvl="1" indent="-392113" algn="l" defTabSz="914400" rtl="0" eaLnBrk="1" fontAlgn="auto" latinLnBrk="0" hangingPunct="1">
              <a:lnSpc>
                <a:spcPct val="100000"/>
              </a:lnSpc>
              <a:spcBef>
                <a:spcPts val="0"/>
              </a:spcBef>
              <a:spcAft>
                <a:spcPts val="0"/>
              </a:spcAft>
              <a:buClrTx/>
              <a:buSzTx/>
              <a:buFont typeface="+mj-lt"/>
              <a:buAutoNum type="alphaLcPeriod"/>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Tucatinib with capecitabine and trastuzumab</a:t>
            </a:r>
          </a:p>
          <a:p>
            <a:pPr marL="401638" marR="0" lvl="1" indent="-392113" algn="l" defTabSz="914400" rtl="0" eaLnBrk="1" fontAlgn="auto" latinLnBrk="0" hangingPunct="1">
              <a:lnSpc>
                <a:spcPct val="100000"/>
              </a:lnSpc>
              <a:spcBef>
                <a:spcPts val="0"/>
              </a:spcBef>
              <a:spcAft>
                <a:spcPts val="0"/>
              </a:spcAft>
              <a:buClrTx/>
              <a:buSzTx/>
              <a:buFont typeface="+mj-lt"/>
              <a:buAutoNum type="alphaLcPeriod"/>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T-DM1</a:t>
            </a:r>
          </a:p>
        </p:txBody>
      </p:sp>
    </p:spTree>
    <p:extLst>
      <p:ext uri="{BB962C8B-B14F-4D97-AF65-F5344CB8AC3E}">
        <p14:creationId xmlns:p14="http://schemas.microsoft.com/office/powerpoint/2010/main" val="30645559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CD5F-D3B1-7CA1-1D87-D110A2B5F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6DB6EE-9785-E58E-72DC-54D324F26790}"/>
              </a:ext>
            </a:extLst>
          </p:cNvPr>
          <p:cNvSpPr>
            <a:spLocks noGrp="1"/>
          </p:cNvSpPr>
          <p:nvPr>
            <p:ph type="title"/>
          </p:nvPr>
        </p:nvSpPr>
        <p:spPr/>
        <p:txBody>
          <a:bodyPr/>
          <a:lstStyle/>
          <a:p>
            <a:r>
              <a:rPr lang="en-US" dirty="0"/>
              <a:t>Phase III DESTINY-Breast09: Study Design</a:t>
            </a:r>
          </a:p>
        </p:txBody>
      </p:sp>
      <p:sp>
        <p:nvSpPr>
          <p:cNvPr id="6" name="TextBox 5">
            <a:extLst>
              <a:ext uri="{FF2B5EF4-FFF2-40B4-BE49-F238E27FC236}">
                <a16:creationId xmlns:a16="http://schemas.microsoft.com/office/drawing/2014/main" id="{4C4921CA-B4FC-637D-6457-78CBB1B60D72}"/>
              </a:ext>
            </a:extLst>
          </p:cNvPr>
          <p:cNvSpPr txBox="1"/>
          <p:nvPr/>
        </p:nvSpPr>
        <p:spPr>
          <a:xfrm>
            <a:off x="72737" y="6534835"/>
            <a:ext cx="329981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Park YH et al. ASCO 2026;Abstract 1021.</a:t>
            </a:r>
          </a:p>
        </p:txBody>
      </p:sp>
      <p:pic>
        <p:nvPicPr>
          <p:cNvPr id="3" name="Image 0" descr="preencoded.png">
            <a:extLst>
              <a:ext uri="{FF2B5EF4-FFF2-40B4-BE49-F238E27FC236}">
                <a16:creationId xmlns:a16="http://schemas.microsoft.com/office/drawing/2014/main" id="{E60D79EE-DB80-5900-BF85-0179D45BBF6A}"/>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364771" y="1370013"/>
            <a:ext cx="11462458" cy="4708427"/>
          </a:xfrm>
          <a:prstGeom prst="rect">
            <a:avLst/>
          </a:prstGeom>
        </p:spPr>
      </p:pic>
    </p:spTree>
    <p:extLst>
      <p:ext uri="{BB962C8B-B14F-4D97-AF65-F5344CB8AC3E}">
        <p14:creationId xmlns:p14="http://schemas.microsoft.com/office/powerpoint/2010/main" val="2711473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AAC48-2627-EC63-304D-A7C214C120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3B619-5BFC-F5B1-0057-30CB8E132132}"/>
              </a:ext>
            </a:extLst>
          </p:cNvPr>
          <p:cNvSpPr>
            <a:spLocks noGrp="1"/>
          </p:cNvSpPr>
          <p:nvPr>
            <p:ph type="title"/>
          </p:nvPr>
        </p:nvSpPr>
        <p:spPr/>
        <p:txBody>
          <a:bodyPr/>
          <a:lstStyle/>
          <a:p>
            <a:r>
              <a:rPr lang="en-US" dirty="0"/>
              <a:t>Phase III DESTINY-Breast09: Exploratory Analysis of Response</a:t>
            </a:r>
          </a:p>
        </p:txBody>
      </p:sp>
      <p:pic>
        <p:nvPicPr>
          <p:cNvPr id="3" name="Image 0" descr="preencoded.png">
            <a:extLst>
              <a:ext uri="{FF2B5EF4-FFF2-40B4-BE49-F238E27FC236}">
                <a16:creationId xmlns:a16="http://schemas.microsoft.com/office/drawing/2014/main" id="{BEA173D0-6A00-EF4F-7A14-A723F9ADB61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64942" y="1370013"/>
            <a:ext cx="11662116" cy="4539255"/>
          </a:xfrm>
          <a:prstGeom prst="rect">
            <a:avLst/>
          </a:prstGeom>
        </p:spPr>
      </p:pic>
      <p:sp>
        <p:nvSpPr>
          <p:cNvPr id="4" name="TextBox 3">
            <a:extLst>
              <a:ext uri="{FF2B5EF4-FFF2-40B4-BE49-F238E27FC236}">
                <a16:creationId xmlns:a16="http://schemas.microsoft.com/office/drawing/2014/main" id="{2377E7AE-B0F5-9D96-C647-A60073442224}"/>
              </a:ext>
            </a:extLst>
          </p:cNvPr>
          <p:cNvSpPr txBox="1"/>
          <p:nvPr/>
        </p:nvSpPr>
        <p:spPr>
          <a:xfrm>
            <a:off x="72737" y="6534835"/>
            <a:ext cx="329981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Park YH et al. ASCO 2026;Abstract 1021.</a:t>
            </a:r>
          </a:p>
        </p:txBody>
      </p:sp>
    </p:spTree>
    <p:extLst>
      <p:ext uri="{BB962C8B-B14F-4D97-AF65-F5344CB8AC3E}">
        <p14:creationId xmlns:p14="http://schemas.microsoft.com/office/powerpoint/2010/main" val="4168984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2E0D0-A686-631C-8FE7-E2AF8AEFF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5B28F8-5136-B928-6710-2AA2E0180170}"/>
              </a:ext>
            </a:extLst>
          </p:cNvPr>
          <p:cNvSpPr>
            <a:spLocks noGrp="1"/>
          </p:cNvSpPr>
          <p:nvPr>
            <p:ph type="title"/>
          </p:nvPr>
        </p:nvSpPr>
        <p:spPr/>
        <p:txBody>
          <a:bodyPr/>
          <a:lstStyle/>
          <a:p>
            <a:pPr algn="l"/>
            <a:r>
              <a:rPr lang="en-US" dirty="0"/>
              <a:t>Phase III DESTINY-Breast09: </a:t>
            </a:r>
            <a:br>
              <a:rPr lang="en-US" dirty="0"/>
            </a:br>
            <a:r>
              <a:rPr lang="en-US" dirty="0"/>
              <a:t>PFS by Response Subgroup (T-</a:t>
            </a:r>
            <a:r>
              <a:rPr lang="en-US" dirty="0" err="1"/>
              <a:t>DXd</a:t>
            </a:r>
            <a:r>
              <a:rPr lang="en-US" dirty="0"/>
              <a:t> with </a:t>
            </a:r>
            <a:r>
              <a:rPr lang="en-US" dirty="0" err="1"/>
              <a:t>Pertuzumab</a:t>
            </a:r>
            <a:r>
              <a:rPr lang="en-US" dirty="0"/>
              <a:t> Arm)</a:t>
            </a:r>
          </a:p>
        </p:txBody>
      </p:sp>
      <p:pic>
        <p:nvPicPr>
          <p:cNvPr id="3" name="Image 0" descr="preencoded.png">
            <a:extLst>
              <a:ext uri="{FF2B5EF4-FFF2-40B4-BE49-F238E27FC236}">
                <a16:creationId xmlns:a16="http://schemas.microsoft.com/office/drawing/2014/main" id="{C15EDA24-073D-5E06-31FF-7163B522542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582752" y="1370013"/>
            <a:ext cx="11026496" cy="4712716"/>
          </a:xfrm>
          <a:prstGeom prst="rect">
            <a:avLst/>
          </a:prstGeom>
        </p:spPr>
      </p:pic>
      <p:sp>
        <p:nvSpPr>
          <p:cNvPr id="4" name="TextBox 3">
            <a:extLst>
              <a:ext uri="{FF2B5EF4-FFF2-40B4-BE49-F238E27FC236}">
                <a16:creationId xmlns:a16="http://schemas.microsoft.com/office/drawing/2014/main" id="{5C43DCEE-3914-D9D7-2896-F7A12195A406}"/>
              </a:ext>
            </a:extLst>
          </p:cNvPr>
          <p:cNvSpPr txBox="1"/>
          <p:nvPr/>
        </p:nvSpPr>
        <p:spPr>
          <a:xfrm>
            <a:off x="72737" y="6534835"/>
            <a:ext cx="329981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Park YH et al. ASCO 2026;Abstract 1021.</a:t>
            </a:r>
          </a:p>
        </p:txBody>
      </p:sp>
    </p:spTree>
    <p:extLst>
      <p:ext uri="{BB962C8B-B14F-4D97-AF65-F5344CB8AC3E}">
        <p14:creationId xmlns:p14="http://schemas.microsoft.com/office/powerpoint/2010/main" val="10853623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D8927-0343-E208-4335-833D4866C3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D1F8AB-8791-45C9-9426-F50976B21F8E}"/>
              </a:ext>
            </a:extLst>
          </p:cNvPr>
          <p:cNvSpPr>
            <a:spLocks noGrp="1"/>
          </p:cNvSpPr>
          <p:nvPr>
            <p:ph type="title"/>
          </p:nvPr>
        </p:nvSpPr>
        <p:spPr/>
        <p:txBody>
          <a:bodyPr/>
          <a:lstStyle/>
          <a:p>
            <a:pPr algn="l"/>
            <a:r>
              <a:rPr lang="en-US" dirty="0"/>
              <a:t>Phase III DESTINY-Breast09: </a:t>
            </a:r>
            <a:br>
              <a:rPr lang="en-US" dirty="0"/>
            </a:br>
            <a:r>
              <a:rPr lang="en-US" dirty="0"/>
              <a:t>Response Characteristics (T-</a:t>
            </a:r>
            <a:r>
              <a:rPr lang="en-US" dirty="0" err="1"/>
              <a:t>DXd</a:t>
            </a:r>
            <a:r>
              <a:rPr lang="en-US" dirty="0"/>
              <a:t> with </a:t>
            </a:r>
            <a:r>
              <a:rPr lang="en-US" dirty="0" err="1"/>
              <a:t>Pertuzumab</a:t>
            </a:r>
            <a:r>
              <a:rPr lang="en-US" dirty="0"/>
              <a:t> Arm)</a:t>
            </a:r>
          </a:p>
        </p:txBody>
      </p:sp>
      <p:pic>
        <p:nvPicPr>
          <p:cNvPr id="3" name="Image 0" descr="preencoded.png">
            <a:extLst>
              <a:ext uri="{FF2B5EF4-FFF2-40B4-BE49-F238E27FC236}">
                <a16:creationId xmlns:a16="http://schemas.microsoft.com/office/drawing/2014/main" id="{5818A56B-3C74-6CF2-9E0E-1F3A84DADB97}"/>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461889" y="1370013"/>
            <a:ext cx="11268222" cy="4715317"/>
          </a:xfrm>
          <a:prstGeom prst="rect">
            <a:avLst/>
          </a:prstGeom>
        </p:spPr>
      </p:pic>
      <p:sp>
        <p:nvSpPr>
          <p:cNvPr id="4" name="TextBox 3">
            <a:extLst>
              <a:ext uri="{FF2B5EF4-FFF2-40B4-BE49-F238E27FC236}">
                <a16:creationId xmlns:a16="http://schemas.microsoft.com/office/drawing/2014/main" id="{E3D36111-355A-170B-A8EA-9C32DEFC30F0}"/>
              </a:ext>
            </a:extLst>
          </p:cNvPr>
          <p:cNvSpPr txBox="1"/>
          <p:nvPr/>
        </p:nvSpPr>
        <p:spPr>
          <a:xfrm>
            <a:off x="72737" y="6534835"/>
            <a:ext cx="329981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Park YH et al. ASCO 2026;Abstract 1021.</a:t>
            </a:r>
          </a:p>
        </p:txBody>
      </p:sp>
    </p:spTree>
    <p:extLst>
      <p:ext uri="{BB962C8B-B14F-4D97-AF65-F5344CB8AC3E}">
        <p14:creationId xmlns:p14="http://schemas.microsoft.com/office/powerpoint/2010/main" val="30904454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C8C34-14B1-66EA-BA51-FD2FBAC070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6F422-6534-C179-DCF6-0FEEA96AC33B}"/>
              </a:ext>
            </a:extLst>
          </p:cNvPr>
          <p:cNvSpPr>
            <a:spLocks noGrp="1"/>
          </p:cNvSpPr>
          <p:nvPr>
            <p:ph type="title"/>
          </p:nvPr>
        </p:nvSpPr>
        <p:spPr>
          <a:xfrm>
            <a:off x="0" y="0"/>
            <a:ext cx="12192000" cy="1143000"/>
          </a:xfrm>
        </p:spPr>
        <p:txBody>
          <a:bodyPr/>
          <a:lstStyle/>
          <a:p>
            <a:r>
              <a:rPr lang="en-US" dirty="0"/>
              <a:t>Phase III DESTINY-Breast09: Safety Summary (T-</a:t>
            </a:r>
            <a:r>
              <a:rPr lang="en-US" dirty="0" err="1"/>
              <a:t>DXd</a:t>
            </a:r>
            <a:r>
              <a:rPr lang="en-US" dirty="0"/>
              <a:t> with </a:t>
            </a:r>
            <a:r>
              <a:rPr lang="en-US" dirty="0" err="1"/>
              <a:t>Pertuzumab</a:t>
            </a:r>
            <a:r>
              <a:rPr lang="en-US" dirty="0"/>
              <a:t> Arm)</a:t>
            </a:r>
          </a:p>
        </p:txBody>
      </p:sp>
      <p:pic>
        <p:nvPicPr>
          <p:cNvPr id="3" name="Image 0" descr="preencoded.png">
            <a:extLst>
              <a:ext uri="{FF2B5EF4-FFF2-40B4-BE49-F238E27FC236}">
                <a16:creationId xmlns:a16="http://schemas.microsoft.com/office/drawing/2014/main" id="{E9B73625-E780-DFB1-F5D2-BD0D4701FF8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350703" y="1153551"/>
            <a:ext cx="11490594" cy="4914439"/>
          </a:xfrm>
          <a:prstGeom prst="rect">
            <a:avLst/>
          </a:prstGeom>
        </p:spPr>
      </p:pic>
      <p:sp>
        <p:nvSpPr>
          <p:cNvPr id="4" name="TextBox 3">
            <a:extLst>
              <a:ext uri="{FF2B5EF4-FFF2-40B4-BE49-F238E27FC236}">
                <a16:creationId xmlns:a16="http://schemas.microsoft.com/office/drawing/2014/main" id="{310407EB-AC09-806B-3C75-56C5804A3D96}"/>
              </a:ext>
            </a:extLst>
          </p:cNvPr>
          <p:cNvSpPr txBox="1"/>
          <p:nvPr/>
        </p:nvSpPr>
        <p:spPr>
          <a:xfrm>
            <a:off x="72737" y="6534835"/>
            <a:ext cx="329981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Park YH et al. ASCO 2026;Abstract 1021.</a:t>
            </a:r>
          </a:p>
        </p:txBody>
      </p:sp>
    </p:spTree>
    <p:extLst>
      <p:ext uri="{BB962C8B-B14F-4D97-AF65-F5344CB8AC3E}">
        <p14:creationId xmlns:p14="http://schemas.microsoft.com/office/powerpoint/2010/main" val="4142453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07A70-263C-C83F-17BE-35FC28160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02A66-5FBA-6B2F-6AE2-7196A81CA7C9}"/>
              </a:ext>
            </a:extLst>
          </p:cNvPr>
          <p:cNvSpPr>
            <a:spLocks noGrp="1"/>
          </p:cNvSpPr>
          <p:nvPr>
            <p:ph type="title"/>
          </p:nvPr>
        </p:nvSpPr>
        <p:spPr>
          <a:xfrm>
            <a:off x="912286" y="123103"/>
            <a:ext cx="10358967" cy="1143000"/>
          </a:xfrm>
        </p:spPr>
        <p:txBody>
          <a:bodyPr/>
          <a:lstStyle/>
          <a:p>
            <a:r>
              <a:rPr lang="en-US" dirty="0"/>
              <a:t>Phase </a:t>
            </a:r>
            <a:r>
              <a:rPr lang="en-US" dirty="0" err="1"/>
              <a:t>Ib</a:t>
            </a:r>
            <a:r>
              <a:rPr lang="en-US" dirty="0"/>
              <a:t>/II DESTINY-Breast07 Study Design</a:t>
            </a:r>
          </a:p>
        </p:txBody>
      </p:sp>
      <p:sp>
        <p:nvSpPr>
          <p:cNvPr id="6" name="TextBox 5">
            <a:extLst>
              <a:ext uri="{FF2B5EF4-FFF2-40B4-BE49-F238E27FC236}">
                <a16:creationId xmlns:a16="http://schemas.microsoft.com/office/drawing/2014/main" id="{6684ABB6-A5E1-F4C1-A349-A93E7EB86AE9}"/>
              </a:ext>
            </a:extLst>
          </p:cNvPr>
          <p:cNvSpPr txBox="1"/>
          <p:nvPr/>
        </p:nvSpPr>
        <p:spPr>
          <a:xfrm>
            <a:off x="83127" y="6514053"/>
            <a:ext cx="305865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Loi S et al. ASCO 2026;Abstract 1012.</a:t>
            </a:r>
          </a:p>
        </p:txBody>
      </p:sp>
      <p:pic>
        <p:nvPicPr>
          <p:cNvPr id="3" name="Image 0" descr="preencoded.png">
            <a:extLst>
              <a:ext uri="{FF2B5EF4-FFF2-40B4-BE49-F238E27FC236}">
                <a16:creationId xmlns:a16="http://schemas.microsoft.com/office/drawing/2014/main" id="{FE04B122-BACC-A0DD-B048-94E6F210854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398813" y="1105911"/>
            <a:ext cx="11394373" cy="4838226"/>
          </a:xfrm>
          <a:prstGeom prst="rect">
            <a:avLst/>
          </a:prstGeom>
        </p:spPr>
      </p:pic>
    </p:spTree>
    <p:extLst>
      <p:ext uri="{BB962C8B-B14F-4D97-AF65-F5344CB8AC3E}">
        <p14:creationId xmlns:p14="http://schemas.microsoft.com/office/powerpoint/2010/main" val="233363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D2C0D-6D0C-BD3C-D0E1-FE508D67DE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83ACC-6A36-ED03-9A5A-548956E674DB}"/>
              </a:ext>
            </a:extLst>
          </p:cNvPr>
          <p:cNvSpPr>
            <a:spLocks noGrp="1"/>
          </p:cNvSpPr>
          <p:nvPr>
            <p:ph type="title"/>
          </p:nvPr>
        </p:nvSpPr>
        <p:spPr>
          <a:xfrm>
            <a:off x="912286" y="7045"/>
            <a:ext cx="10358967" cy="1143000"/>
          </a:xfrm>
        </p:spPr>
        <p:txBody>
          <a:bodyPr/>
          <a:lstStyle/>
          <a:p>
            <a:r>
              <a:rPr lang="en-US" dirty="0"/>
              <a:t>Phase </a:t>
            </a:r>
            <a:r>
              <a:rPr lang="en-US" dirty="0" err="1"/>
              <a:t>Ib</a:t>
            </a:r>
            <a:r>
              <a:rPr lang="en-US" dirty="0"/>
              <a:t>/II DESTINY-Breast07: Responses</a:t>
            </a:r>
          </a:p>
        </p:txBody>
      </p:sp>
      <p:pic>
        <p:nvPicPr>
          <p:cNvPr id="4" name="Image 0" descr="preencoded.png">
            <a:extLst>
              <a:ext uri="{FF2B5EF4-FFF2-40B4-BE49-F238E27FC236}">
                <a16:creationId xmlns:a16="http://schemas.microsoft.com/office/drawing/2014/main" id="{FA6B63E5-525A-F7A6-3377-C3FC4707268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475956" y="1055076"/>
            <a:ext cx="11240087" cy="5049394"/>
          </a:xfrm>
          <a:prstGeom prst="rect">
            <a:avLst/>
          </a:prstGeom>
        </p:spPr>
      </p:pic>
      <p:sp>
        <p:nvSpPr>
          <p:cNvPr id="3" name="TextBox 2">
            <a:extLst>
              <a:ext uri="{FF2B5EF4-FFF2-40B4-BE49-F238E27FC236}">
                <a16:creationId xmlns:a16="http://schemas.microsoft.com/office/drawing/2014/main" id="{D881AF6B-B7FB-7D90-4CD0-50E7227C2B75}"/>
              </a:ext>
            </a:extLst>
          </p:cNvPr>
          <p:cNvSpPr txBox="1"/>
          <p:nvPr/>
        </p:nvSpPr>
        <p:spPr>
          <a:xfrm>
            <a:off x="83127" y="6514053"/>
            <a:ext cx="305865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Loi S et al. ASCO 2026;Abstract 1012.</a:t>
            </a:r>
          </a:p>
        </p:txBody>
      </p:sp>
    </p:spTree>
    <p:extLst>
      <p:ext uri="{BB962C8B-B14F-4D97-AF65-F5344CB8AC3E}">
        <p14:creationId xmlns:p14="http://schemas.microsoft.com/office/powerpoint/2010/main" val="1701666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56C07-83D6-C482-00BE-6A5C476250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F7DE7-EFC8-CFE5-A700-C058BE76B050}"/>
              </a:ext>
            </a:extLst>
          </p:cNvPr>
          <p:cNvSpPr>
            <a:spLocks noGrp="1"/>
          </p:cNvSpPr>
          <p:nvPr>
            <p:ph type="title"/>
          </p:nvPr>
        </p:nvSpPr>
        <p:spPr>
          <a:xfrm>
            <a:off x="912286" y="20782"/>
            <a:ext cx="10358967" cy="1143000"/>
          </a:xfrm>
        </p:spPr>
        <p:txBody>
          <a:bodyPr/>
          <a:lstStyle/>
          <a:p>
            <a:r>
              <a:rPr lang="en-US" dirty="0"/>
              <a:t>Phase </a:t>
            </a:r>
            <a:r>
              <a:rPr lang="en-US" dirty="0" err="1"/>
              <a:t>Ib</a:t>
            </a:r>
            <a:r>
              <a:rPr lang="en-US" dirty="0"/>
              <a:t>/II DESTINY-Breast07: PFS</a:t>
            </a:r>
          </a:p>
        </p:txBody>
      </p:sp>
      <p:pic>
        <p:nvPicPr>
          <p:cNvPr id="4" name="Image 0" descr="preencoded.png">
            <a:extLst>
              <a:ext uri="{FF2B5EF4-FFF2-40B4-BE49-F238E27FC236}">
                <a16:creationId xmlns:a16="http://schemas.microsoft.com/office/drawing/2014/main" id="{4390C3AA-E07E-F45E-2587-2C534B78DF84}"/>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352521" y="1017658"/>
            <a:ext cx="11486958" cy="4895213"/>
          </a:xfrm>
          <a:prstGeom prst="rect">
            <a:avLst/>
          </a:prstGeom>
        </p:spPr>
      </p:pic>
      <p:sp>
        <p:nvSpPr>
          <p:cNvPr id="3" name="TextBox 2">
            <a:extLst>
              <a:ext uri="{FF2B5EF4-FFF2-40B4-BE49-F238E27FC236}">
                <a16:creationId xmlns:a16="http://schemas.microsoft.com/office/drawing/2014/main" id="{94E998FD-3DD5-CABF-3D31-F34D22EBC96B}"/>
              </a:ext>
            </a:extLst>
          </p:cNvPr>
          <p:cNvSpPr txBox="1"/>
          <p:nvPr/>
        </p:nvSpPr>
        <p:spPr>
          <a:xfrm>
            <a:off x="83127" y="6514053"/>
            <a:ext cx="305865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Loi S et al. ASCO 2026;Abstract 1012.</a:t>
            </a:r>
          </a:p>
        </p:txBody>
      </p:sp>
    </p:spTree>
    <p:extLst>
      <p:ext uri="{BB962C8B-B14F-4D97-AF65-F5344CB8AC3E}">
        <p14:creationId xmlns:p14="http://schemas.microsoft.com/office/powerpoint/2010/main" val="3803668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4437B-2A07-61E2-4771-03E172EAD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B3D94-D167-3C59-64C9-01495C0B6303}"/>
              </a:ext>
            </a:extLst>
          </p:cNvPr>
          <p:cNvSpPr>
            <a:spLocks noGrp="1"/>
          </p:cNvSpPr>
          <p:nvPr>
            <p:ph type="title"/>
          </p:nvPr>
        </p:nvSpPr>
        <p:spPr/>
        <p:txBody>
          <a:bodyPr/>
          <a:lstStyle/>
          <a:p>
            <a:r>
              <a:rPr lang="en-US" dirty="0"/>
              <a:t>Phase </a:t>
            </a:r>
            <a:r>
              <a:rPr lang="en-US" dirty="0" err="1"/>
              <a:t>Ib</a:t>
            </a:r>
            <a:r>
              <a:rPr lang="en-US" dirty="0"/>
              <a:t>/II DESTINY-Breast07: Biomarker Analysis</a:t>
            </a:r>
          </a:p>
        </p:txBody>
      </p:sp>
      <p:grpSp>
        <p:nvGrpSpPr>
          <p:cNvPr id="7" name="Group 6">
            <a:extLst>
              <a:ext uri="{FF2B5EF4-FFF2-40B4-BE49-F238E27FC236}">
                <a16:creationId xmlns:a16="http://schemas.microsoft.com/office/drawing/2014/main" id="{C122D8F7-6CD4-8D77-1C8D-212C4BAAFA82}"/>
              </a:ext>
            </a:extLst>
          </p:cNvPr>
          <p:cNvGrpSpPr/>
          <p:nvPr/>
        </p:nvGrpSpPr>
        <p:grpSpPr>
          <a:xfrm>
            <a:off x="581464" y="1195753"/>
            <a:ext cx="11029071" cy="4954599"/>
            <a:chOff x="581464" y="1195753"/>
            <a:chExt cx="11029071" cy="4954599"/>
          </a:xfrm>
        </p:grpSpPr>
        <p:pic>
          <p:nvPicPr>
            <p:cNvPr id="4" name="Image 0" descr="preencoded.png">
              <a:extLst>
                <a:ext uri="{FF2B5EF4-FFF2-40B4-BE49-F238E27FC236}">
                  <a16:creationId xmlns:a16="http://schemas.microsoft.com/office/drawing/2014/main" id="{341ACF61-D3D5-BF0C-8DD2-095CEDF3A07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581464" y="1195753"/>
              <a:ext cx="11029071" cy="4954599"/>
            </a:xfrm>
            <a:prstGeom prst="rect">
              <a:avLst/>
            </a:prstGeom>
          </p:spPr>
        </p:pic>
        <p:sp>
          <p:nvSpPr>
            <p:cNvPr id="5" name="Rectangle 4">
              <a:extLst>
                <a:ext uri="{FF2B5EF4-FFF2-40B4-BE49-F238E27FC236}">
                  <a16:creationId xmlns:a16="http://schemas.microsoft.com/office/drawing/2014/main" id="{332E5362-1BC7-DBFF-99E4-042D31B728DA}"/>
                </a:ext>
              </a:extLst>
            </p:cNvPr>
            <p:cNvSpPr/>
            <p:nvPr/>
          </p:nvSpPr>
          <p:spPr bwMode="auto">
            <a:xfrm>
              <a:off x="745588" y="1195754"/>
              <a:ext cx="7512147" cy="1742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grpSp>
      <p:sp>
        <p:nvSpPr>
          <p:cNvPr id="3" name="TextBox 2">
            <a:extLst>
              <a:ext uri="{FF2B5EF4-FFF2-40B4-BE49-F238E27FC236}">
                <a16:creationId xmlns:a16="http://schemas.microsoft.com/office/drawing/2014/main" id="{E386E1E2-C15E-4674-EC2A-8C228E98927B}"/>
              </a:ext>
            </a:extLst>
          </p:cNvPr>
          <p:cNvSpPr txBox="1"/>
          <p:nvPr/>
        </p:nvSpPr>
        <p:spPr>
          <a:xfrm>
            <a:off x="83127" y="6514053"/>
            <a:ext cx="305865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Loi S et al. ASCO 2026;Abstract 1012.</a:t>
            </a:r>
          </a:p>
        </p:txBody>
      </p:sp>
    </p:spTree>
    <p:extLst>
      <p:ext uri="{BB962C8B-B14F-4D97-AF65-F5344CB8AC3E}">
        <p14:creationId xmlns:p14="http://schemas.microsoft.com/office/powerpoint/2010/main" val="2975428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89"/>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12.xml><?xml version="1.0" encoding="utf-8"?>
<p:tagLst xmlns:a="http://schemas.openxmlformats.org/drawingml/2006/main" xmlns:r="http://schemas.openxmlformats.org/officeDocument/2006/relationships" xmlns:p="http://schemas.openxmlformats.org/presentationml/2006/main">
  <p:tag name="KPI_HAS_CHART" val="false"/>
</p:tagLst>
</file>

<file path=ppt/tags/tag13.xml><?xml version="1.0" encoding="utf-8"?>
<p:tagLst xmlns:a="http://schemas.openxmlformats.org/drawingml/2006/main" xmlns:r="http://schemas.openxmlformats.org/officeDocument/2006/relationships" xmlns:p="http://schemas.openxmlformats.org/presentationml/2006/main">
  <p:tag name="KPI_HAS_CHART" val="false"/>
</p:tagLst>
</file>

<file path=ppt/tags/tag14.xml><?xml version="1.0" encoding="utf-8"?>
<p:tagLst xmlns:a="http://schemas.openxmlformats.org/drawingml/2006/main" xmlns:r="http://schemas.openxmlformats.org/officeDocument/2006/relationships" xmlns:p="http://schemas.openxmlformats.org/presentationml/2006/main">
  <p:tag name="KPI_HAS_CHART" val="false"/>
</p:tagLst>
</file>

<file path=ppt/tags/tag15.xml><?xml version="1.0" encoding="utf-8"?>
<p:tagLst xmlns:a="http://schemas.openxmlformats.org/drawingml/2006/main" xmlns:r="http://schemas.openxmlformats.org/officeDocument/2006/relationships" xmlns:p="http://schemas.openxmlformats.org/presentationml/2006/main">
  <p:tag name="KPI_HAS_CHART" val="false"/>
</p:tagLst>
</file>

<file path=ppt/tags/tag16.xml><?xml version="1.0" encoding="utf-8"?>
<p:tagLst xmlns:a="http://schemas.openxmlformats.org/drawingml/2006/main" xmlns:r="http://schemas.openxmlformats.org/officeDocument/2006/relationships" xmlns:p="http://schemas.openxmlformats.org/presentationml/2006/main">
  <p:tag name="KPI_HAS_CHART" val="false"/>
</p:tagLst>
</file>

<file path=ppt/tags/tag17.xml><?xml version="1.0" encoding="utf-8"?>
<p:tagLst xmlns:a="http://schemas.openxmlformats.org/drawingml/2006/main" xmlns:r="http://schemas.openxmlformats.org/officeDocument/2006/relationships" xmlns:p="http://schemas.openxmlformats.org/presentationml/2006/main">
  <p:tag name="KPI_HAS_CHART" val="false"/>
</p:tagLst>
</file>

<file path=ppt/tags/tag18.xml><?xml version="1.0" encoding="utf-8"?>
<p:tagLst xmlns:a="http://schemas.openxmlformats.org/drawingml/2006/main" xmlns:r="http://schemas.openxmlformats.org/officeDocument/2006/relationships" xmlns:p="http://schemas.openxmlformats.org/presentationml/2006/main">
  <p:tag name="KPI_HAS_CHART" val="false"/>
</p:tagLst>
</file>

<file path=ppt/tags/tag19.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0.xml><?xml version="1.0" encoding="utf-8"?>
<p:tagLst xmlns:a="http://schemas.openxmlformats.org/drawingml/2006/main" xmlns:r="http://schemas.openxmlformats.org/officeDocument/2006/relationships" xmlns:p="http://schemas.openxmlformats.org/presentationml/2006/main">
  <p:tag name="KPI_HAS_CHART" val="false"/>
</p:tagLst>
</file>

<file path=ppt/tags/tag21.xml><?xml version="1.0" encoding="utf-8"?>
<p:tagLst xmlns:a="http://schemas.openxmlformats.org/drawingml/2006/main" xmlns:r="http://schemas.openxmlformats.org/officeDocument/2006/relationships" xmlns:p="http://schemas.openxmlformats.org/presentationml/2006/main">
  <p:tag name="KPI_HAS_CHART" val="false"/>
</p:tagLst>
</file>

<file path=ppt/tags/tag22.xml><?xml version="1.0" encoding="utf-8"?>
<p:tagLst xmlns:a="http://schemas.openxmlformats.org/drawingml/2006/main" xmlns:r="http://schemas.openxmlformats.org/officeDocument/2006/relationships" xmlns:p="http://schemas.openxmlformats.org/presentationml/2006/main">
  <p:tag name="KPI_HAS_CHART" val="false"/>
</p:tagLst>
</file>

<file path=ppt/tags/tag23.xml><?xml version="1.0" encoding="utf-8"?>
<p:tagLst xmlns:a="http://schemas.openxmlformats.org/drawingml/2006/main" xmlns:r="http://schemas.openxmlformats.org/officeDocument/2006/relationships" xmlns:p="http://schemas.openxmlformats.org/presentationml/2006/main">
  <p:tag name="KPI_HAS_CHART" val="false"/>
</p:tagLst>
</file>

<file path=ppt/tags/tag24.xml><?xml version="1.0" encoding="utf-8"?>
<p:tagLst xmlns:a="http://schemas.openxmlformats.org/drawingml/2006/main" xmlns:r="http://schemas.openxmlformats.org/officeDocument/2006/relationships" xmlns:p="http://schemas.openxmlformats.org/presentationml/2006/main">
  <p:tag name="KPI_HAS_CHART" val="false"/>
</p:tagLst>
</file>

<file path=ppt/tags/tag25.xml><?xml version="1.0" encoding="utf-8"?>
<p:tagLst xmlns:a="http://schemas.openxmlformats.org/drawingml/2006/main" xmlns:r="http://schemas.openxmlformats.org/officeDocument/2006/relationships" xmlns:p="http://schemas.openxmlformats.org/presentationml/2006/main">
  <p:tag name="KPI_HAS_CHART" val="false"/>
</p:tagLst>
</file>

<file path=ppt/tags/tag26.xml><?xml version="1.0" encoding="utf-8"?>
<p:tagLst xmlns:a="http://schemas.openxmlformats.org/drawingml/2006/main" xmlns:r="http://schemas.openxmlformats.org/officeDocument/2006/relationships" xmlns:p="http://schemas.openxmlformats.org/presentationml/2006/main">
  <p:tag name="KPI_HAS_CHART" val="false"/>
</p:tagLst>
</file>

<file path=ppt/tags/tag27.xml><?xml version="1.0" encoding="utf-8"?>
<p:tagLst xmlns:a="http://schemas.openxmlformats.org/drawingml/2006/main" xmlns:r="http://schemas.openxmlformats.org/officeDocument/2006/relationships" xmlns:p="http://schemas.openxmlformats.org/presentationml/2006/main">
  <p:tag name="KPI_HAS_CHART" val="false"/>
</p:tagLst>
</file>

<file path=ppt/tags/tag28.xml><?xml version="1.0" encoding="utf-8"?>
<p:tagLst xmlns:a="http://schemas.openxmlformats.org/drawingml/2006/main" xmlns:r="http://schemas.openxmlformats.org/officeDocument/2006/relationships" xmlns:p="http://schemas.openxmlformats.org/presentationml/2006/main">
  <p:tag name="KPI_HAS_CHART" val="fals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022_GSMP_Theme">
  <a:themeElements>
    <a:clrScheme name="2022_GSMP_Colors">
      <a:dk1>
        <a:srgbClr val="000000"/>
      </a:dk1>
      <a:lt1>
        <a:srgbClr val="FFFFFF"/>
      </a:lt1>
      <a:dk2>
        <a:srgbClr val="00857C"/>
      </a:dk2>
      <a:lt2>
        <a:srgbClr val="6ECEB2"/>
      </a:lt2>
      <a:accent1>
        <a:srgbClr val="5450E4"/>
      </a:accent1>
      <a:accent2>
        <a:srgbClr val="69B8F7"/>
      </a:accent2>
      <a:accent3>
        <a:srgbClr val="66840B"/>
      </a:accent3>
      <a:accent4>
        <a:srgbClr val="BFED33"/>
      </a:accent4>
      <a:accent5>
        <a:srgbClr val="600039"/>
      </a:accent5>
      <a:accent6>
        <a:srgbClr val="C09DAD"/>
      </a:accent6>
      <a:hlink>
        <a:srgbClr val="F58B39"/>
      </a:hlink>
      <a:folHlink>
        <a:srgbClr val="F8AC71"/>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6350" cap="flat" cmpd="sng" algn="ctr">
          <a:noFill/>
          <a:prstDash val="solid"/>
          <a:round/>
          <a:headEnd type="none" w="med" len="med"/>
          <a:tailEnd type="none" w="med" len="med"/>
        </a:ln>
        <a:effectLst/>
      </a:spPr>
      <a:bodyPr rtlCol="0" anchor="ctr"/>
      <a:lstStyle>
        <a:defPPr algn="ctr">
          <a:defRPr kern="600" spc="30" dirty="0" err="1" smtClean="0"/>
        </a:defPPr>
      </a:lstStyle>
      <a:style>
        <a:lnRef idx="1">
          <a:schemeClr val="accent1"/>
        </a:lnRef>
        <a:fillRef idx="3">
          <a:schemeClr val="accent1"/>
        </a:fillRef>
        <a:effectRef idx="2">
          <a:schemeClr val="accent1"/>
        </a:effectRef>
        <a:fontRef idx="minor">
          <a:schemeClr val="lt1"/>
        </a:fontRef>
      </a:style>
    </a:spDef>
    <a:lnDef>
      <a:spPr>
        <a:ln w="6350" cap="flat" cmpd="sng" algn="ctr">
          <a:solidFill>
            <a:schemeClr val="accent1"/>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chorCtr="0">
        <a:spAutoFit/>
      </a:bodyPr>
      <a:lstStyle>
        <a:defPPr>
          <a:defRPr kern="600" spc="30" dirty="0" err="1" smtClean="0"/>
        </a:defPPr>
      </a:lstStyle>
    </a:txDef>
  </a:objectDefaults>
  <a:extraClrSchemeLst/>
  <a:extLst>
    <a:ext uri="{05A4C25C-085E-4340-85A3-A5531E510DB2}">
      <thm15:themeFamily xmlns:thm15="http://schemas.microsoft.com/office/thememl/2012/main" name="V2022A-GSMP_Slide_Template_Merck Oncology.potx" id="{DB9E758F-263C-4C86-A239-99738C48D047}" vid="{9BDB032F-6696-4C9D-A1FD-F90C2FBDDE8B}"/>
    </a:ext>
  </a:extLst>
</a:theme>
</file>

<file path=ppt/theme/theme12.xml><?xml version="1.0" encoding="utf-8"?>
<a:theme xmlns:a="http://schemas.openxmlformats.org/drawingml/2006/main" name="2024_Scientific-Congress_Template">
  <a:themeElements>
    <a:clrScheme name="Merck 2024-revised Apr2024">
      <a:dk1>
        <a:srgbClr val="000000"/>
      </a:dk1>
      <a:lt1>
        <a:srgbClr val="FFFFFF"/>
      </a:lt1>
      <a:dk2>
        <a:srgbClr val="6ECEB2"/>
      </a:dk2>
      <a:lt2>
        <a:srgbClr val="00857C"/>
      </a:lt2>
      <a:accent1>
        <a:srgbClr val="CACACA"/>
      </a:accent1>
      <a:accent2>
        <a:srgbClr val="F0F0F0"/>
      </a:accent2>
      <a:accent3>
        <a:srgbClr val="1D559B"/>
      </a:accent3>
      <a:accent4>
        <a:srgbClr val="84B1E8"/>
      </a:accent4>
      <a:accent5>
        <a:srgbClr val="610F0F"/>
      </a:accent5>
      <a:accent6>
        <a:srgbClr val="F09E9E"/>
      </a:accent6>
      <a:hlink>
        <a:srgbClr val="11867B"/>
      </a:hlink>
      <a:folHlink>
        <a:srgbClr val="6ECE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6350" cap="flat" cmpd="sng" algn="ctr">
          <a:noFill/>
          <a:prstDash val="solid"/>
          <a:round/>
          <a:headEnd type="none" w="med" len="med"/>
          <a:tailEnd type="none" w="med" len="med"/>
        </a:ln>
        <a:effectLst/>
      </a:spPr>
      <a:bodyPr rtlCol="0" anchor="ctr"/>
      <a:lstStyle>
        <a:defPPr algn="ctr">
          <a:defRPr kern="600" spc="30" dirty="0" err="1" smtClean="0"/>
        </a:defPPr>
      </a:lstStyle>
      <a:style>
        <a:lnRef idx="1">
          <a:schemeClr val="accent1"/>
        </a:lnRef>
        <a:fillRef idx="3">
          <a:schemeClr val="accent1"/>
        </a:fillRef>
        <a:effectRef idx="2">
          <a:schemeClr val="accent1"/>
        </a:effectRef>
        <a:fontRef idx="minor">
          <a:schemeClr val="lt1"/>
        </a:fontRef>
      </a:style>
    </a:spDef>
    <a:lnDef>
      <a:spPr>
        <a:ln w="6350" cap="flat" cmpd="sng" algn="ctr">
          <a:solidFill>
            <a:schemeClr val="accent1"/>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chorCtr="0">
        <a:spAutoFit/>
      </a:bodyPr>
      <a:lstStyle>
        <a:defPPr>
          <a:defRPr kern="600" spc="30" dirty="0" err="1" smtClean="0"/>
        </a:defPPr>
      </a:lstStyle>
    </a:txDef>
  </a:objectDefaults>
  <a:extraClrSchemeLst/>
  <a:extLst>
    <a:ext uri="{05A4C25C-085E-4340-85A3-A5531E510DB2}">
      <thm15:themeFamily xmlns:thm15="http://schemas.microsoft.com/office/thememl/2012/main" name="Scientific_Congress_Slide_Template_May30_2024.potx" id="{92C822B8-8B88-4446-9213-A0B3DD35F642}" vid="{AC91405E-AD53-422E-98D9-8C05255E76ED}"/>
    </a:ext>
  </a:extLst>
</a:theme>
</file>

<file path=ppt/theme/theme13.xml><?xml version="1.0" encoding="utf-8"?>
<a:theme xmlns:a="http://schemas.openxmlformats.org/drawingml/2006/main" name="Custom Design">
  <a:themeElements>
    <a:clrScheme name="TNBC Sympo">
      <a:dk1>
        <a:sysClr val="windowText" lastClr="000000"/>
      </a:dk1>
      <a:lt1>
        <a:sysClr val="window" lastClr="FFFFFF"/>
      </a:lt1>
      <a:dk2>
        <a:srgbClr val="1F497D"/>
      </a:dk2>
      <a:lt2>
        <a:srgbClr val="EEECE1"/>
      </a:lt2>
      <a:accent1>
        <a:srgbClr val="C48A9A"/>
      </a:accent1>
      <a:accent2>
        <a:srgbClr val="9CAFD6"/>
      </a:accent2>
      <a:accent3>
        <a:srgbClr val="4B6EB5"/>
      </a:accent3>
      <a:accent4>
        <a:srgbClr val="7F8C99"/>
      </a:accent4>
      <a:accent5>
        <a:srgbClr val="A8B6A1"/>
      </a:accent5>
      <a:accent6>
        <a:srgbClr val="F2F2F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FIDE 16:9 template">
  <a:themeElements>
    <a:clrScheme name="i-ONE Breast">
      <a:dk1>
        <a:srgbClr val="223341"/>
      </a:dk1>
      <a:lt1>
        <a:srgbClr val="FFFFFF"/>
      </a:lt1>
      <a:dk2>
        <a:srgbClr val="223341"/>
      </a:dk2>
      <a:lt2>
        <a:srgbClr val="FFFFFF"/>
      </a:lt2>
      <a:accent1>
        <a:srgbClr val="436582"/>
      </a:accent1>
      <a:accent2>
        <a:srgbClr val="1185AA"/>
      </a:accent2>
      <a:accent3>
        <a:srgbClr val="A271B0"/>
      </a:accent3>
      <a:accent4>
        <a:srgbClr val="53335C"/>
      </a:accent4>
      <a:accent5>
        <a:srgbClr val="298A49"/>
      </a:accent5>
      <a:accent6>
        <a:srgbClr val="D41F6A"/>
      </a:accent6>
      <a:hlink>
        <a:srgbClr val="E67225"/>
      </a:hlink>
      <a:folHlink>
        <a:srgbClr val="E6722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marL="266400" indent="-266400" algn="l">
          <a:spcBef>
            <a:spcPts val="1200"/>
          </a:spcBef>
          <a:buClr>
            <a:schemeClr val="accent3"/>
          </a:buClr>
          <a:buFont typeface="Arial" panose="020B0604020202020204" pitchFamily="34" charset="0"/>
          <a:buChar char="•"/>
          <a:defRPr sz="2400" dirty="0" err="1" smtClean="0">
            <a:solidFill>
              <a:srgbClr val="223341"/>
            </a:solidFill>
            <a:latin typeface="+mn-lt"/>
          </a:defRPr>
        </a:defPPr>
      </a:lstStyle>
    </a:txDef>
  </a:objectDefaults>
  <a:extraClrSchemeLst>
    <a:extraClrScheme>
      <a:clrScheme name="3_Blank Presentation 1">
        <a:dk1>
          <a:srgbClr val="000000"/>
        </a:dk1>
        <a:lt1>
          <a:srgbClr val="FFFFFF"/>
        </a:lt1>
        <a:dk2>
          <a:srgbClr val="2A8DBA"/>
        </a:dk2>
        <a:lt2>
          <a:srgbClr val="B5B5B5"/>
        </a:lt2>
        <a:accent1>
          <a:srgbClr val="2A8DBA"/>
        </a:accent1>
        <a:accent2>
          <a:srgbClr val="60B4DA"/>
        </a:accent2>
        <a:accent3>
          <a:srgbClr val="FFFFFF"/>
        </a:accent3>
        <a:accent4>
          <a:srgbClr val="000000"/>
        </a:accent4>
        <a:accent5>
          <a:srgbClr val="ACC5D9"/>
        </a:accent5>
        <a:accent6>
          <a:srgbClr val="56A3C5"/>
        </a:accent6>
        <a:hlink>
          <a:srgbClr val="ABD7EB"/>
        </a:hlink>
        <a:folHlink>
          <a:srgbClr val="2A8DBA"/>
        </a:folHlink>
      </a:clrScheme>
      <a:clrMap bg1="lt1" tx1="dk1" bg2="lt2" tx2="dk2" accent1="accent1" accent2="accent2" accent3="accent3" accent4="accent4" accent5="accent5" accent6="accent6" hlink="hlink" folHlink="folHlink"/>
    </a:extraClrScheme>
    <a:extraClrScheme>
      <a:clrScheme name="3_Blank Presentation 2">
        <a:dk1>
          <a:srgbClr val="000000"/>
        </a:dk1>
        <a:lt1>
          <a:srgbClr val="FFFFFF"/>
        </a:lt1>
        <a:dk2>
          <a:srgbClr val="840281"/>
        </a:dk2>
        <a:lt2>
          <a:srgbClr val="B5B5B5"/>
        </a:lt2>
        <a:accent1>
          <a:srgbClr val="840281"/>
        </a:accent1>
        <a:accent2>
          <a:srgbClr val="B878B2"/>
        </a:accent2>
        <a:accent3>
          <a:srgbClr val="FFFFFF"/>
        </a:accent3>
        <a:accent4>
          <a:srgbClr val="000000"/>
        </a:accent4>
        <a:accent5>
          <a:srgbClr val="C2AAC1"/>
        </a:accent5>
        <a:accent6>
          <a:srgbClr val="A66CA1"/>
        </a:accent6>
        <a:hlink>
          <a:srgbClr val="D9B7D6"/>
        </a:hlink>
        <a:folHlink>
          <a:srgbClr val="840281"/>
        </a:folHlink>
      </a:clrScheme>
      <a:clrMap bg1="lt1" tx1="dk1" bg2="lt2" tx2="dk2" accent1="accent1" accent2="accent2" accent3="accent3" accent4="accent4" accent5="accent5" accent6="accent6" hlink="hlink" folHlink="folHlink"/>
    </a:extraClrScheme>
    <a:extraClrScheme>
      <a:clrScheme name="3_Blank Presentation 3">
        <a:dk1>
          <a:srgbClr val="000000"/>
        </a:dk1>
        <a:lt1>
          <a:srgbClr val="FFFFFF"/>
        </a:lt1>
        <a:dk2>
          <a:srgbClr val="549117"/>
        </a:dk2>
        <a:lt2>
          <a:srgbClr val="B5B5B5"/>
        </a:lt2>
        <a:accent1>
          <a:srgbClr val="549117"/>
        </a:accent1>
        <a:accent2>
          <a:srgbClr val="52BE08"/>
        </a:accent2>
        <a:accent3>
          <a:srgbClr val="FFFFFF"/>
        </a:accent3>
        <a:accent4>
          <a:srgbClr val="000000"/>
        </a:accent4>
        <a:accent5>
          <a:srgbClr val="B3C7AB"/>
        </a:accent5>
        <a:accent6>
          <a:srgbClr val="49AC06"/>
        </a:accent6>
        <a:hlink>
          <a:srgbClr val="7FDC22"/>
        </a:hlink>
        <a:folHlink>
          <a:srgbClr val="549117"/>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Office Theme">
  <a:themeElements>
    <a:clrScheme name="Gilead">
      <a:dk1>
        <a:sysClr val="windowText" lastClr="000000"/>
      </a:dk1>
      <a:lt1>
        <a:srgbClr val="FFFFFF"/>
      </a:lt1>
      <a:dk2>
        <a:srgbClr val="3F3F3F"/>
      </a:dk2>
      <a:lt2>
        <a:srgbClr val="F2F2F2"/>
      </a:lt2>
      <a:accent1>
        <a:srgbClr val="881222"/>
      </a:accent1>
      <a:accent2>
        <a:srgbClr val="2D425F"/>
      </a:accent2>
      <a:accent3>
        <a:srgbClr val="E8EAE8"/>
      </a:accent3>
      <a:accent4>
        <a:srgbClr val="8DC1C5"/>
      </a:accent4>
      <a:accent5>
        <a:srgbClr val="0064A8"/>
      </a:accent5>
      <a:accent6>
        <a:srgbClr val="688C38"/>
      </a:accent6>
      <a:hlink>
        <a:srgbClr val="0064A8"/>
      </a:hlink>
      <a:folHlink>
        <a:srgbClr val="2D425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6_Office Theme">
  <a:themeElements>
    <a:clrScheme name="Gilead">
      <a:dk1>
        <a:sysClr val="windowText" lastClr="000000"/>
      </a:dk1>
      <a:lt1>
        <a:srgbClr val="FFFFFF"/>
      </a:lt1>
      <a:dk2>
        <a:srgbClr val="3F3F3F"/>
      </a:dk2>
      <a:lt2>
        <a:srgbClr val="F2F2F2"/>
      </a:lt2>
      <a:accent1>
        <a:srgbClr val="881222"/>
      </a:accent1>
      <a:accent2>
        <a:srgbClr val="2D425F"/>
      </a:accent2>
      <a:accent3>
        <a:srgbClr val="E8EAE8"/>
      </a:accent3>
      <a:accent4>
        <a:srgbClr val="8DC1C5"/>
      </a:accent4>
      <a:accent5>
        <a:srgbClr val="0064A8"/>
      </a:accent5>
      <a:accent6>
        <a:srgbClr val="688C38"/>
      </a:accent6>
      <a:hlink>
        <a:srgbClr val="0064A8"/>
      </a:hlink>
      <a:folHlink>
        <a:srgbClr val="2D425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rgbClr val="881222"/>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prstDash val="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7_Office Theme">
  <a:themeElements>
    <a:clrScheme name="Gilead">
      <a:dk1>
        <a:sysClr val="windowText" lastClr="000000"/>
      </a:dk1>
      <a:lt1>
        <a:srgbClr val="FFFFFF"/>
      </a:lt1>
      <a:dk2>
        <a:srgbClr val="3F3F3F"/>
      </a:dk2>
      <a:lt2>
        <a:srgbClr val="F2F2F2"/>
      </a:lt2>
      <a:accent1>
        <a:srgbClr val="881222"/>
      </a:accent1>
      <a:accent2>
        <a:srgbClr val="2D425F"/>
      </a:accent2>
      <a:accent3>
        <a:srgbClr val="E8EAE8"/>
      </a:accent3>
      <a:accent4>
        <a:srgbClr val="8DC1C5"/>
      </a:accent4>
      <a:accent5>
        <a:srgbClr val="0064A8"/>
      </a:accent5>
      <a:accent6>
        <a:srgbClr val="688C38"/>
      </a:accent6>
      <a:hlink>
        <a:srgbClr val="0064A8"/>
      </a:hlink>
      <a:folHlink>
        <a:srgbClr val="2D425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016 RESEARCH Widescreen Template">
  <a:themeElements>
    <a:clrScheme name="2014 OSUCCC - James">
      <a:dk1>
        <a:srgbClr val="000000"/>
      </a:dk1>
      <a:lt1>
        <a:srgbClr val="FFFFFF"/>
      </a:lt1>
      <a:dk2>
        <a:srgbClr val="717070"/>
      </a:dk2>
      <a:lt2>
        <a:srgbClr val="FFFFFF"/>
      </a:lt2>
      <a:accent1>
        <a:srgbClr val="BB0000"/>
      </a:accent1>
      <a:accent2>
        <a:srgbClr val="D25F15"/>
      </a:accent2>
      <a:accent3>
        <a:srgbClr val="365D66"/>
      </a:accent3>
      <a:accent4>
        <a:srgbClr val="740061"/>
      </a:accent4>
      <a:accent5>
        <a:srgbClr val="85B9AE"/>
      </a:accent5>
      <a:accent6>
        <a:srgbClr val="F2DE90"/>
      </a:accent6>
      <a:hlink>
        <a:srgbClr val="A3B5D1"/>
      </a:hlink>
      <a:folHlink>
        <a:srgbClr val="97930E"/>
      </a:folHlink>
    </a:clrScheme>
    <a:fontScheme name="RESEARCH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SEARCH Template 1">
        <a:dk1>
          <a:srgbClr val="000000"/>
        </a:dk1>
        <a:lt1>
          <a:srgbClr val="FFFFFF"/>
        </a:lt1>
        <a:dk2>
          <a:srgbClr val="000000"/>
        </a:dk2>
        <a:lt2>
          <a:srgbClr val="A89487"/>
        </a:lt2>
        <a:accent1>
          <a:srgbClr val="006191"/>
        </a:accent1>
        <a:accent2>
          <a:srgbClr val="6B8C2C"/>
        </a:accent2>
        <a:accent3>
          <a:srgbClr val="FFFFFF"/>
        </a:accent3>
        <a:accent4>
          <a:srgbClr val="000000"/>
        </a:accent4>
        <a:accent5>
          <a:srgbClr val="AAB7C7"/>
        </a:accent5>
        <a:accent6>
          <a:srgbClr val="607E27"/>
        </a:accent6>
        <a:hlink>
          <a:srgbClr val="DA6F2B"/>
        </a:hlink>
        <a:folHlink>
          <a:srgbClr val="C91648"/>
        </a:folHlink>
      </a:clrScheme>
      <a:clrMap bg1="lt1" tx1="dk1" bg2="lt2" tx2="dk2" accent1="accent1" accent2="accent2" accent3="accent3" accent4="accent4" accent5="accent5" accent6="accent6" hlink="hlink" folHlink="folHlink"/>
    </a:extraClrScheme>
    <a:extraClrScheme>
      <a:clrScheme name="RESEARCH Template 2">
        <a:dk1>
          <a:srgbClr val="000000"/>
        </a:dk1>
        <a:lt1>
          <a:srgbClr val="FFFFFF"/>
        </a:lt1>
        <a:dk2>
          <a:srgbClr val="000000"/>
        </a:dk2>
        <a:lt2>
          <a:srgbClr val="A89487"/>
        </a:lt2>
        <a:accent1>
          <a:srgbClr val="006191"/>
        </a:accent1>
        <a:accent2>
          <a:srgbClr val="C91648"/>
        </a:accent2>
        <a:accent3>
          <a:srgbClr val="FFFFFF"/>
        </a:accent3>
        <a:accent4>
          <a:srgbClr val="000000"/>
        </a:accent4>
        <a:accent5>
          <a:srgbClr val="AAB7C7"/>
        </a:accent5>
        <a:accent6>
          <a:srgbClr val="B61340"/>
        </a:accent6>
        <a:hlink>
          <a:srgbClr val="DA6F2B"/>
        </a:hlink>
        <a:folHlink>
          <a:srgbClr val="6B8C2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6AE3ED0-88AD-654E-A7F9-02CCBF82E761}">
  <we:reference id="wa200004709" version="1.1.0.2" store="en-GB" storeType="OMEX"/>
  <we:alternateReferences>
    <we:reference id="wa200004709" version="1.1.0.2" store="en-GB" storeType="OMEX"/>
  </we:alternateReferences>
  <we:properties>
    <we:property name="Office.AutoShowTaskpaneWithDocument" value="tru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56CFF285B972B489588099F06F32541" ma:contentTypeVersion="16" ma:contentTypeDescription="Create a new document." ma:contentTypeScope="" ma:versionID="0d51651336e984c44fb39df8d2d435f4">
  <xsd:schema xmlns:xsd="http://www.w3.org/2001/XMLSchema" xmlns:xs="http://www.w3.org/2001/XMLSchema" xmlns:p="http://schemas.microsoft.com/office/2006/metadata/properties" xmlns:ns2="7d689f85-9540-4145-9f5c-6f24686bb201" xmlns:ns3="f06c4294-987e-46bd-a550-858175ea534c" targetNamespace="http://schemas.microsoft.com/office/2006/metadata/properties" ma:root="true" ma:fieldsID="544027e73a786e3819d402807ba95325" ns2:_="" ns3:_="">
    <xsd:import namespace="7d689f85-9540-4145-9f5c-6f24686bb201"/>
    <xsd:import namespace="f06c4294-987e-46bd-a550-858175ea534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Permissiontowrite_x003f_"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89f85-9540-4145-9f5c-6f24686bb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Permissiontowrite_x003f_" ma:index="21" nillable="true" ma:displayName="Permission to write?" ma:default="1" ma:format="Dropdown" ma:internalName="Permissiontowrite_x003f_">
      <xsd:simpleType>
        <xsd:restriction base="dms:Boolea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6c4294-987e-46bd-a550-858175ea534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ermissiontowrite_x003f_ xmlns="7d689f85-9540-4145-9f5c-6f24686bb201">true</Permissiontowrite_x003f_>
  </documentManagement>
</p:properties>
</file>

<file path=customXml/itemProps1.xml><?xml version="1.0" encoding="utf-8"?>
<ds:datastoreItem xmlns:ds="http://schemas.openxmlformats.org/officeDocument/2006/customXml" ds:itemID="{B2DFEC1B-B51C-49DD-8493-06631544BF15}">
  <ds:schemaRefs>
    <ds:schemaRef ds:uri="http://schemas.microsoft.com/sharepoint/v3/contenttype/forms"/>
  </ds:schemaRefs>
</ds:datastoreItem>
</file>

<file path=customXml/itemProps2.xml><?xml version="1.0" encoding="utf-8"?>
<ds:datastoreItem xmlns:ds="http://schemas.openxmlformats.org/officeDocument/2006/customXml" ds:itemID="{B404603C-A0E0-448A-A97A-6402B617C2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89f85-9540-4145-9f5c-6f24686bb201"/>
    <ds:schemaRef ds:uri="f06c4294-987e-46bd-a550-858175ea53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77527F-3217-405A-9AE5-DA452DBA0E94}">
  <ds:schemaRef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7d689f85-9540-4145-9f5c-6f24686bb201"/>
    <ds:schemaRef ds:uri="http://purl.org/dc/elements/1.1/"/>
    <ds:schemaRef ds:uri="f06c4294-987e-46bd-a550-858175ea534c"/>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39635</TotalTime>
  <Words>12294</Words>
  <Application>Microsoft Macintosh PowerPoint</Application>
  <PresentationFormat>Widescreen</PresentationFormat>
  <Paragraphs>2243</Paragraphs>
  <Slides>136</Slides>
  <Notes>52</Notes>
  <HiddenSlides>0</HiddenSlides>
  <MMClips>0</MMClips>
  <ScaleCrop>false</ScaleCrop>
  <HeadingPairs>
    <vt:vector size="8" baseType="variant">
      <vt:variant>
        <vt:lpstr>Fonts Used</vt:lpstr>
      </vt:variant>
      <vt:variant>
        <vt:i4>17</vt:i4>
      </vt:variant>
      <vt:variant>
        <vt:lpstr>Theme</vt:lpstr>
      </vt:variant>
      <vt:variant>
        <vt:i4>19</vt:i4>
      </vt:variant>
      <vt:variant>
        <vt:lpstr>Embedded OLE Servers</vt:lpstr>
      </vt:variant>
      <vt:variant>
        <vt:i4>1</vt:i4>
      </vt:variant>
      <vt:variant>
        <vt:lpstr>Slide Titles</vt:lpstr>
      </vt:variant>
      <vt:variant>
        <vt:i4>136</vt:i4>
      </vt:variant>
    </vt:vector>
  </HeadingPairs>
  <TitlesOfParts>
    <vt:vector size="173" baseType="lpstr">
      <vt:lpstr>ＭＳ Ｐゴシック</vt:lpstr>
      <vt:lpstr>Aptos</vt:lpstr>
      <vt:lpstr>Aptos Display</vt:lpstr>
      <vt:lpstr>Arial</vt:lpstr>
      <vt:lpstr>Arial Black</vt:lpstr>
      <vt:lpstr>Arial Narrow</vt:lpstr>
      <vt:lpstr>Arial Narrow Regular</vt:lpstr>
      <vt:lpstr>Calibri</vt:lpstr>
      <vt:lpstr>Calibri Light</vt:lpstr>
      <vt:lpstr>Courier New</vt:lpstr>
      <vt:lpstr>Montserrat SemiBold</vt:lpstr>
      <vt:lpstr>Noto Sans Symbols</vt:lpstr>
      <vt:lpstr>Roboto Cn</vt:lpstr>
      <vt:lpstr>Symbol</vt:lpstr>
      <vt:lpstr>System Font Regular</vt:lpstr>
      <vt:lpstr>Times New Roman</vt:lpstr>
      <vt:lpstr>Wingdings</vt:lpstr>
      <vt:lpstr>3_Default Design</vt:lpstr>
      <vt:lpstr>6_Default Design</vt:lpstr>
      <vt:lpstr>2016 RESEARCH Widescreen Template</vt:lpstr>
      <vt:lpstr>8_Default Design</vt:lpstr>
      <vt:lpstr>5_Default Design</vt:lpstr>
      <vt:lpstr>3_Office Theme</vt:lpstr>
      <vt:lpstr>1_Office Theme</vt:lpstr>
      <vt:lpstr>Office Theme</vt:lpstr>
      <vt:lpstr>2_Office Theme</vt:lpstr>
      <vt:lpstr>4_Office Theme</vt:lpstr>
      <vt:lpstr>2022_GSMP_Theme</vt:lpstr>
      <vt:lpstr>2024_Scientific-Congress_Template</vt:lpstr>
      <vt:lpstr>Custom Design</vt:lpstr>
      <vt:lpstr>FIDE 16:9 template</vt:lpstr>
      <vt:lpstr>5_Office Theme</vt:lpstr>
      <vt:lpstr>6_Office Theme</vt:lpstr>
      <vt:lpstr>7_Office Theme</vt:lpstr>
      <vt:lpstr>8_Office Theme</vt:lpstr>
      <vt:lpstr>4_Default Design</vt:lpstr>
      <vt:lpstr>Prism 10</vt:lpstr>
      <vt:lpstr>The Implications of Recent Datasets  for the Current and Future Management  of Breast Cancer — An ASCO 2026 Review</vt:lpstr>
      <vt:lpstr>Faculty</vt:lpstr>
      <vt:lpstr>Commercial Support</vt:lpstr>
      <vt:lpstr>Dr Love — Disclosures</vt:lpstr>
      <vt:lpstr>Research To Practice CME Planning Committee Members,  Staff and Reviewers</vt:lpstr>
      <vt:lpstr>Dr Bardia — Disclosures</vt:lpstr>
      <vt:lpstr>Dr Kalinsky — Disclosures</vt:lpstr>
      <vt:lpstr>Dr O’Shaughnessy — Disclosures</vt:lpstr>
      <vt:lpstr>PowerPoint Presentation</vt:lpstr>
      <vt:lpstr>PowerPoint Presentation</vt:lpstr>
      <vt:lpstr>PowerPoint Presentation</vt:lpstr>
      <vt:lpstr>PowerPoint Presentation</vt:lpstr>
      <vt:lpstr>Clinicians in the Audience, Please Complete  the Pre- and Postmeeting Surveys</vt:lpstr>
      <vt:lpstr>PowerPoint Presentation</vt:lpstr>
      <vt:lpstr>Integrating New Advances into  Community Oncology Practice  A Multitumor Symposium Hosted in Conjunction with the American Oncology Network</vt:lpstr>
      <vt:lpstr>The Implications of Recent Datasets for  the Current and Future Management of  Gynecologic Cancers — An ASCO 2026 Review</vt:lpstr>
      <vt:lpstr>Data + Perspectives: Investigators  Discuss the Optimal Management of  Relapsed/Refractory Multiple Myeloma</vt:lpstr>
      <vt:lpstr>Grand Rounds</vt:lpstr>
      <vt:lpstr>Thank you for joining us! Please take a moment  to complete the survey currently up on Zoom.  Your feedback is very important to us.  Information on how to obtain CME, ABIM MOC and ABS credit will be provided at the conclusion  of the activity in the Zoom chat room. Attendees  will also receive an email in 1 to 3 business days  with these instructions.</vt:lpstr>
      <vt:lpstr>The Implications of Recent Datasets  for the Current and Future Management  of Breast Cancer — An ASCO 2026 Review</vt:lpstr>
      <vt:lpstr>Faculty</vt:lpstr>
      <vt:lpstr>PowerPoint Presentation</vt:lpstr>
      <vt:lpstr>Clinicians in the Audience, Please Complete  the Pre- and Postmeeting Surveys</vt:lpstr>
      <vt:lpstr>PowerPoint Presentation</vt:lpstr>
      <vt:lpstr>Integrating New Advances into  Community Oncology Practice  A Multitumor Symposium Hosted in Conjunction with the American Oncology Network</vt:lpstr>
      <vt:lpstr>Data + Perspectives: Investigators  Discuss the Optimal Management of  Relapsed/Refractory Multiple Myeloma</vt:lpstr>
      <vt:lpstr>Grand Rounds</vt:lpstr>
      <vt:lpstr>The Implications of Recent Datasets  for the Current and Future Management  of Breast Cancer — An ASCO 2026 Review</vt:lpstr>
      <vt:lpstr>Dr Bardia — Disclosures</vt:lpstr>
      <vt:lpstr>Dr Kalinsky — Disclosures</vt:lpstr>
      <vt:lpstr>Dr O’Shaughnessy — Disclosures</vt:lpstr>
      <vt:lpstr>Dr Love — Disclosures</vt:lpstr>
      <vt:lpstr>Commercial Support</vt:lpstr>
      <vt:lpstr>PowerPoint Presentation</vt:lpstr>
      <vt:lpstr>Agenda</vt:lpstr>
      <vt:lpstr>Agenda</vt:lpstr>
      <vt:lpstr>Advances in Hormone Receptor-Positive Breast Cancer</vt:lpstr>
      <vt:lpstr>OPTIMA Trial Design</vt:lpstr>
      <vt:lpstr>Invasive Breast Cancer Free Survival (IBCFS)</vt:lpstr>
      <vt:lpstr>IBCFS vs menopausal status: low ROR score</vt:lpstr>
      <vt:lpstr>IBCFS vs menopausal status: low ROR score</vt:lpstr>
      <vt:lpstr>PowerPoint Presentation</vt:lpstr>
      <vt:lpstr>PowerPoint Presentation</vt:lpstr>
      <vt:lpstr>PowerPoint Presentation</vt:lpstr>
      <vt:lpstr>PowerPoint Presentation</vt:lpstr>
      <vt:lpstr>PowerPoint Presentation</vt:lpstr>
      <vt:lpstr>Dr Kalinsky Case Presentation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Phase III EMERALD Study Design</vt:lpstr>
      <vt:lpstr>Phase III EMERALD: PFS (Primary Endpoint)</vt:lpstr>
      <vt:lpstr>Phase III EMERALD: OS (Secondary Endpoint)</vt:lpstr>
      <vt:lpstr>Real-World Outcomes with Elacestrant: Median Time to Next Treatment</vt:lpstr>
      <vt:lpstr>ASCO 2026 Abstracts of Interest: Elacestrant</vt:lpstr>
      <vt:lpstr>EMBER-3 Study Design</vt:lpstr>
      <vt:lpstr>Subgroup Analysis: PFS of Imlunestrant + Abemaciclib  vs Imlunestrant in CDK4/6i Pretreated Patients</vt:lpstr>
      <vt:lpstr>Subgroup Analysis: PFS of Imlunestrant + Abemaciclib vs Imlunestrant by ESR1m Status</vt:lpstr>
      <vt:lpstr>PowerPoint Presentation</vt:lpstr>
      <vt:lpstr>PowerPoint Presentation</vt:lpstr>
      <vt:lpstr>Dr Kalinsky Case Presentation #2 </vt:lpstr>
      <vt:lpstr>Phase III CAPItello-291 Study Design</vt:lpstr>
      <vt:lpstr>Phase III CAPItello-291: Progression-Free Survival (Dual Primary Endpoints)</vt:lpstr>
      <vt:lpstr>PowerPoint Presentation</vt:lpstr>
      <vt:lpstr>Phase III CAPItello-291: Safety</vt:lpstr>
      <vt:lpstr>PowerPoint Presentation</vt:lpstr>
      <vt:lpstr>PowerPoint Presentation</vt:lpstr>
      <vt:lpstr>PowerPoint Presentation</vt:lpstr>
      <vt:lpstr>PowerPoint Presentation</vt:lpstr>
      <vt:lpstr>Dr Kalinsky Case Presentation #3</vt:lpstr>
      <vt:lpstr>Agenda</vt:lpstr>
      <vt:lpstr>Updates from ASCO 2026: HER2-Positive Breast Cancer</vt:lpstr>
      <vt:lpstr>HER2-Positive Breast Cancer</vt:lpstr>
      <vt:lpstr>Dr Bardia – Case #1: 35F  </vt:lpstr>
      <vt:lpstr>Phase III DESTINY-Breast11 Study Design</vt:lpstr>
      <vt:lpstr>Phase III DESTINY-Breast11: pCR (Primary Endpoint)</vt:lpstr>
      <vt:lpstr>Phase III DESTINY-Breast11: pCR (Secondary Endpoint)</vt:lpstr>
      <vt:lpstr>Phase III DESTINY-Breast11: EFS (Secondary Endpoint)</vt:lpstr>
      <vt:lpstr>Phase III DESTINY-Breast11: Common AEs</vt:lpstr>
      <vt:lpstr>Phase III DESTINY-Breast05: Study Design and Summary</vt:lpstr>
      <vt:lpstr>Phase III DESTINY-Breast05 Secondary Safety Analysis:  Guidance on CT Requirements for Identifying ILD and RP</vt:lpstr>
      <vt:lpstr>Phase III DESTINY-Breast05 Secondary Safety Analysis:  Drug-Related ILD and Investigator-Reported RP (Outcomes at DCO)</vt:lpstr>
      <vt:lpstr>Phase III DESTINY-Breast05 Secondary Safety Analysis: Drug-Related ILD and Investigator-Reported RP by Subgroup</vt:lpstr>
      <vt:lpstr>HER2-Positive Breast Cancer</vt:lpstr>
      <vt:lpstr>Dr Bardia – Case #2: 45F </vt:lpstr>
      <vt:lpstr>Phase III DESTINY-Breast09: Study Design</vt:lpstr>
      <vt:lpstr>Phase III DESTINY-Breast09: Exploratory Analysis of Response</vt:lpstr>
      <vt:lpstr>Phase III DESTINY-Breast09:  PFS by Response Subgroup (T-DXd with Pertuzumab Arm)</vt:lpstr>
      <vt:lpstr>Phase III DESTINY-Breast09:  Response Characteristics (T-DXd with Pertuzumab Arm)</vt:lpstr>
      <vt:lpstr>Phase III DESTINY-Breast09: Safety Summary (T-DXd with Pertuzumab Arm)</vt:lpstr>
      <vt:lpstr>Phase Ib/II DESTINY-Breast07 Study Design</vt:lpstr>
      <vt:lpstr>Phase Ib/II DESTINY-Breast07: Responses</vt:lpstr>
      <vt:lpstr>Phase Ib/II DESTINY-Breast07: PFS</vt:lpstr>
      <vt:lpstr>Phase Ib/II DESTINY-Breast07: Biomarker Analysis</vt:lpstr>
      <vt:lpstr>Phase Ib/II DESTINY-Breast07: Common AEs</vt:lpstr>
      <vt:lpstr>HER2-Positive Breast Cancer</vt:lpstr>
      <vt:lpstr>Agenda</vt:lpstr>
      <vt:lpstr>Advances in Metastatic                        Triple Negative Breast Cancer ASCO 2026</vt:lpstr>
      <vt:lpstr>KEYNOTE-522 Study Design (NCT03036488) </vt:lpstr>
      <vt:lpstr>Event-Free Survival</vt:lpstr>
      <vt:lpstr>Event-Free Survival by Pathological Complete Response (ypT0/Tis ypN0) at FA</vt:lpstr>
      <vt:lpstr>Overall Survival</vt:lpstr>
      <vt:lpstr>Overall Survival by Pathological Complete Response (ypT0/Tis ypN0) at FA</vt:lpstr>
      <vt:lpstr>Dr O’Shaughnessy Case Presentation #1 </vt:lpstr>
      <vt:lpstr>Novel and Emerging Therapies in mTNBC</vt:lpstr>
      <vt:lpstr>ASCENT-04: Untreated PD-L1+ metastatic TNBC treated with sacituzumab govitecan + pembrolizumab vs chemo + pembro</vt:lpstr>
      <vt:lpstr>ASCENT-04: Efficacy, PFS, and PFS2</vt:lpstr>
      <vt:lpstr>PFS by Trop-2 H-Score Quartilesa</vt:lpstr>
      <vt:lpstr>PFS by tBRCA Subgroups</vt:lpstr>
      <vt:lpstr>PFS by HER2 Subgroups</vt:lpstr>
      <vt:lpstr>ASCENT-03: PFS2 and subsequent therapies of patients with previously untreated metastatic TNBC treated with SG vs chemo</vt:lpstr>
      <vt:lpstr>ASCENT-03: Efficacy, PFS and PFS2</vt:lpstr>
      <vt:lpstr>PFS by Trop-2 H-Score Quartilesa</vt:lpstr>
      <vt:lpstr>PFS by tBRCA Subgroups</vt:lpstr>
      <vt:lpstr>PFS by HER2 Subgroups</vt:lpstr>
      <vt:lpstr>TROPION-Breast02: 1L Dato-DXd vs chemo in locally recurrent  inoperable or metastatic TNBC for whom immunotherapy was not an option</vt:lpstr>
      <vt:lpstr>TROPION-Breast02: TFST, PFS2, and TSST</vt:lpstr>
      <vt:lpstr>TROPION-Breast02: Subsequent ADC therapy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SG +/- pembro is more effective in prolonging PFS1 and PFS2 as 1L vs 2L Rx   Dato-DXd prolongs PFS1 and PFS2 and OS (no X-over to 2L Dato-DXd)   SG +/- pembro is more effective than chemotherapy +/- pembro regardless of TROP2 and HER2 expression and tBRCA status </vt:lpstr>
      <vt:lpstr>PowerPoint Presentation</vt:lpstr>
      <vt:lpstr>Integrating New Advances into  Community Oncology Practice  A Multitumor Symposium Hosted in Conjunction with the American Oncology Network</vt:lpstr>
      <vt:lpstr>Thank you for joining us!   Please take a moment to complete the survey currently up on Zoom. Your feedback is very important to us.  The survey will remain open for  5 minutes after the meeting ends.   Information on how to obtain CME, ABIM MOC and ABS credit is provided in the Zoom chat room.  Attendees will also receive an email in 1 to 3 business days with these instructions.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In Review Prostate Cancer  Wednesday, November 18, 2020 2:00 PM – 3:30 PM ET</dc:title>
  <dc:creator>Rick Kaderman</dc:creator>
  <cp:lastModifiedBy>Silvana Izquierdo</cp:lastModifiedBy>
  <cp:revision>2257</cp:revision>
  <cp:lastPrinted>2026-07-01T18:32:06Z</cp:lastPrinted>
  <dcterms:created xsi:type="dcterms:W3CDTF">2020-11-13T19:02:13Z</dcterms:created>
  <dcterms:modified xsi:type="dcterms:W3CDTF">2026-07-30T20:12:54Z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738600.000000000</vt:lpwstr>
  </property>
  <property fmtid="{D5CDD505-2E9C-101B-9397-08002B2CF9AE}" pid="3" name="ContentTypeId">
    <vt:lpwstr>0x010100F56CFF285B972B489588099F06F32541</vt:lpwstr>
  </property>
</Properties>
</file>